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3"/>
    <p:sldMasterId id="2147483692" r:id="rId4"/>
    <p:sldMasterId id="214748369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oboto"/>
      <p:regular r:id="rId35"/>
      <p:bold r:id="rId36"/>
      <p:italic r:id="rId37"/>
      <p:boldItalic r:id="rId38"/>
    </p:embeddedFont>
    <p:embeddedFont>
      <p:font typeface="Playfair Display"/>
      <p:regular r:id="rId39"/>
      <p:bold r:id="rId40"/>
      <p:italic r:id="rId41"/>
      <p:boldItalic r:id="rId42"/>
    </p:embeddedFont>
    <p:embeddedFont>
      <p:font typeface="Walter Turncoat"/>
      <p:regular r:id="rId43"/>
    </p:embeddedFont>
    <p:embeddedFont>
      <p:font typeface="Poppins"/>
      <p:regular r:id="rId44"/>
      <p:bold r:id="rId45"/>
      <p:italic r:id="rId46"/>
      <p:boldItalic r:id="rId47"/>
    </p:embeddedFont>
    <p:embeddedFont>
      <p:font typeface="Lato"/>
      <p:regular r:id="rId48"/>
      <p:bold r:id="rId49"/>
      <p:italic r:id="rId50"/>
      <p:boldItalic r:id="rId51"/>
    </p:embeddedFont>
    <p:embeddedFont>
      <p:font typeface="Didact Gothic"/>
      <p:regular r:id="rId52"/>
    </p:embeddedFont>
    <p:embeddedFont>
      <p:font typeface="Abel"/>
      <p:regular r:id="rId53"/>
    </p:embeddedFont>
    <p:embeddedFont>
      <p:font typeface="Barlow"/>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layfairDisplay-bold.fntdata"/><Relationship Id="rId42" Type="http://schemas.openxmlformats.org/officeDocument/2006/relationships/font" Target="fonts/PlayfairDisplay-boldItalic.fntdata"/><Relationship Id="rId41" Type="http://schemas.openxmlformats.org/officeDocument/2006/relationships/font" Target="fonts/PlayfairDisplay-italic.fntdata"/><Relationship Id="rId44" Type="http://schemas.openxmlformats.org/officeDocument/2006/relationships/font" Target="fonts/Poppins-regular.fntdata"/><Relationship Id="rId43" Type="http://schemas.openxmlformats.org/officeDocument/2006/relationships/font" Target="fonts/WalterTurncoat-regular.fntdata"/><Relationship Id="rId46" Type="http://schemas.openxmlformats.org/officeDocument/2006/relationships/font" Target="fonts/Poppins-italic.fntdata"/><Relationship Id="rId45" Type="http://schemas.openxmlformats.org/officeDocument/2006/relationships/font" Target="fonts/Poppins-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Lato-regular.fntdata"/><Relationship Id="rId47" Type="http://schemas.openxmlformats.org/officeDocument/2006/relationships/font" Target="fonts/Poppins-boldItalic.fntdata"/><Relationship Id="rId49" Type="http://schemas.openxmlformats.org/officeDocument/2006/relationships/font" Target="fonts/Lato-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Roboto-regular.fntdata"/><Relationship Id="rId34" Type="http://schemas.openxmlformats.org/officeDocument/2006/relationships/slide" Target="slides/slide28.xml"/><Relationship Id="rId37" Type="http://schemas.openxmlformats.org/officeDocument/2006/relationships/font" Target="fonts/Roboto-italic.fntdata"/><Relationship Id="rId36" Type="http://schemas.openxmlformats.org/officeDocument/2006/relationships/font" Target="fonts/Roboto-bold.fntdata"/><Relationship Id="rId39" Type="http://schemas.openxmlformats.org/officeDocument/2006/relationships/font" Target="fonts/PlayfairDisplay-regular.fntdata"/><Relationship Id="rId38"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Italic.fntdata"/><Relationship Id="rId50" Type="http://schemas.openxmlformats.org/officeDocument/2006/relationships/font" Target="fonts/Lato-italic.fntdata"/><Relationship Id="rId53" Type="http://schemas.openxmlformats.org/officeDocument/2006/relationships/font" Target="fonts/Abel-regular.fntdata"/><Relationship Id="rId52" Type="http://schemas.openxmlformats.org/officeDocument/2006/relationships/font" Target="fonts/DidactGothic-regular.fntdata"/><Relationship Id="rId11" Type="http://schemas.openxmlformats.org/officeDocument/2006/relationships/slide" Target="slides/slide5.xml"/><Relationship Id="rId55" Type="http://schemas.openxmlformats.org/officeDocument/2006/relationships/font" Target="fonts/Barlow-bold.fntdata"/><Relationship Id="rId10" Type="http://schemas.openxmlformats.org/officeDocument/2006/relationships/slide" Target="slides/slide4.xml"/><Relationship Id="rId54" Type="http://schemas.openxmlformats.org/officeDocument/2006/relationships/font" Target="fonts/Barlow-regular.fntdata"/><Relationship Id="rId13" Type="http://schemas.openxmlformats.org/officeDocument/2006/relationships/slide" Target="slides/slide7.xml"/><Relationship Id="rId57" Type="http://schemas.openxmlformats.org/officeDocument/2006/relationships/font" Target="fonts/Barlow-boldItalic.fntdata"/><Relationship Id="rId12" Type="http://schemas.openxmlformats.org/officeDocument/2006/relationships/slide" Target="slides/slide6.xml"/><Relationship Id="rId56" Type="http://schemas.openxmlformats.org/officeDocument/2006/relationships/font" Target="fonts/Barlow-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73960b8d6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73960b8d6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87a3d7cdf1_0_5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87a3d7cdf1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7a3d7cdf1_0_5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87a3d7cdf1_0_5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87a3d7cdf1_0_5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87a3d7cdf1_0_5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87a3d7cdf1_0_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87a3d7cdf1_0_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87a3d7cdf1_0_6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87a3d7cdf1_0_6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87a3d7cdf1_0_6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87a3d7cdf1_0_6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7a3d7cdf1_0_6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87a3d7cdf1_0_6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87a3d7cdf1_0_6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87a3d7cdf1_0_6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87a3d7cdf1_0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87a3d7cdf1_0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a6ea14cd24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a6ea14cd24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87a3d7cdf1_0_3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g87a3d7cdf1_0_3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87a3d7cdf1_0_6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87a3d7cdf1_0_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87ffb21653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g87ffb21653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87a3d7cdf1_0_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87a3d7cdf1_0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87ffb21653_0_3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87ffb21653_0_3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87a3d7cdf1_0_7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87a3d7cdf1_0_7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87a3d7cdf1_0_7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87a3d7cdf1_0_7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87ffb21653_0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87ffb21653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87ffb21653_0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g87ffb21653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87a3d7cdf1_0_7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87a3d7cdf1_0_7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87a3d7cdf1_0_5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87a3d7cdf1_0_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87a3d7cdf1_0_9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87a3d7cdf1_0_9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87a3d7cdf1_0_5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87a3d7cdf1_0_5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87a3d7cdf1_0_5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87a3d7cdf1_0_5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87a3d7cdf1_0_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87a3d7cdf1_0_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87a3d7cdf1_0_5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87a3d7cdf1_0_5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87a3d7cdf1_0_5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87a3d7cdf1_0_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p:nvPr/>
        </p:nvSpPr>
        <p:spPr>
          <a:xfrm rot="5400000">
            <a:off x="60824"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4"/>
          <p:cNvSpPr/>
          <p:nvPr/>
        </p:nvSpPr>
        <p:spPr>
          <a:xfrm flipH="1" rot="10800000">
            <a:off x="4392925" y="-1"/>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txBox="1"/>
          <p:nvPr>
            <p:ph type="ctrTitle"/>
          </p:nvPr>
        </p:nvSpPr>
        <p:spPr>
          <a:xfrm>
            <a:off x="4489450" y="767538"/>
            <a:ext cx="3934800" cy="28158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200"/>
              <a:buNone/>
              <a:defRPr sz="96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7" name="Google Shape;57;p14"/>
          <p:cNvSpPr txBox="1"/>
          <p:nvPr>
            <p:ph idx="1" type="subTitle"/>
          </p:nvPr>
        </p:nvSpPr>
        <p:spPr>
          <a:xfrm>
            <a:off x="6404525" y="3526660"/>
            <a:ext cx="20199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atin typeface="Abel"/>
                <a:ea typeface="Abel"/>
                <a:cs typeface="Abel"/>
                <a:sym typeface="Abe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8" name="Shape 58"/>
        <p:cNvGrpSpPr/>
        <p:nvPr/>
      </p:nvGrpSpPr>
      <p:grpSpPr>
        <a:xfrm>
          <a:off x="0" y="0"/>
          <a:ext cx="0" cy="0"/>
          <a:chOff x="0" y="0"/>
          <a:chExt cx="0" cy="0"/>
        </a:xfrm>
      </p:grpSpPr>
      <p:sp>
        <p:nvSpPr>
          <p:cNvPr id="59" name="Google Shape;59;p15"/>
          <p:cNvSpPr/>
          <p:nvPr/>
        </p:nvSpPr>
        <p:spPr>
          <a:xfrm rot="-5400000">
            <a:off x="6808691"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5"/>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5"/>
          <p:cNvSpPr txBox="1"/>
          <p:nvPr>
            <p:ph type="title"/>
          </p:nvPr>
        </p:nvSpPr>
        <p:spPr>
          <a:xfrm>
            <a:off x="719750" y="1187500"/>
            <a:ext cx="6249000" cy="1598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60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62" name="Google Shape;62;p15"/>
          <p:cNvSpPr txBox="1"/>
          <p:nvPr>
            <p:ph idx="1" type="subTitle"/>
          </p:nvPr>
        </p:nvSpPr>
        <p:spPr>
          <a:xfrm flipH="1">
            <a:off x="719725" y="2974750"/>
            <a:ext cx="3284700" cy="103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63" name="Shape 63"/>
        <p:cNvGrpSpPr/>
        <p:nvPr/>
      </p:nvGrpSpPr>
      <p:grpSpPr>
        <a:xfrm>
          <a:off x="0" y="0"/>
          <a:ext cx="0" cy="0"/>
          <a:chOff x="0" y="0"/>
          <a:chExt cx="0" cy="0"/>
        </a:xfrm>
      </p:grpSpPr>
      <p:sp>
        <p:nvSpPr>
          <p:cNvPr id="64" name="Google Shape;64;p16"/>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6"/>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6"/>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7" name="Google Shape;67;p16"/>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68" name="Google Shape;68;p16"/>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9" name="Google Shape;69;p16"/>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0" name="Google Shape;70;p16"/>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71" name="Google Shape;71;p16"/>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2" name="Google Shape;72;p16"/>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73" name="Shape 73"/>
        <p:cNvGrpSpPr/>
        <p:nvPr/>
      </p:nvGrpSpPr>
      <p:grpSpPr>
        <a:xfrm>
          <a:off x="0" y="0"/>
          <a:ext cx="0" cy="0"/>
          <a:chOff x="0" y="0"/>
          <a:chExt cx="0" cy="0"/>
        </a:xfrm>
      </p:grpSpPr>
      <p:sp>
        <p:nvSpPr>
          <p:cNvPr id="74" name="Google Shape;74;p17"/>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7"/>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76" name="Shape 76"/>
        <p:cNvGrpSpPr/>
        <p:nvPr/>
      </p:nvGrpSpPr>
      <p:grpSpPr>
        <a:xfrm>
          <a:off x="0" y="0"/>
          <a:ext cx="0" cy="0"/>
          <a:chOff x="0" y="0"/>
          <a:chExt cx="0" cy="0"/>
        </a:xfrm>
      </p:grpSpPr>
      <p:sp>
        <p:nvSpPr>
          <p:cNvPr id="77" name="Google Shape;77;p18"/>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78" name="Google Shape;78;p18"/>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79" name="Google Shape;79;p18"/>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80" name="Google Shape;80;p18"/>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81" name="Google Shape;81;p18"/>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82" name="Google Shape;82;p18"/>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83" name="Google Shape;83;p18"/>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84" name="Google Shape;84;p18"/>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5" name="Google Shape;85;p18"/>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6" name="Google Shape;86;p18"/>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7" name="Google Shape;87;p18"/>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88" name="Google Shape;88;p18"/>
          <p:cNvSpPr txBox="1"/>
          <p:nvPr>
            <p:ph idx="13" type="title"/>
          </p:nvPr>
        </p:nvSpPr>
        <p:spPr>
          <a:xfrm flipH="1">
            <a:off x="4912060"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89" name="Google Shape;89;p18"/>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90" name="Shape 90"/>
        <p:cNvGrpSpPr/>
        <p:nvPr/>
      </p:nvGrpSpPr>
      <p:grpSpPr>
        <a:xfrm>
          <a:off x="0" y="0"/>
          <a:ext cx="0" cy="0"/>
          <a:chOff x="0" y="0"/>
          <a:chExt cx="0" cy="0"/>
        </a:xfrm>
      </p:grpSpPr>
      <p:sp>
        <p:nvSpPr>
          <p:cNvPr id="91" name="Google Shape;91;p19"/>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9"/>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9"/>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94" name="Shape 94"/>
        <p:cNvGrpSpPr/>
        <p:nvPr/>
      </p:nvGrpSpPr>
      <p:grpSpPr>
        <a:xfrm>
          <a:off x="0" y="0"/>
          <a:ext cx="0" cy="0"/>
          <a:chOff x="0" y="0"/>
          <a:chExt cx="0" cy="0"/>
        </a:xfrm>
      </p:grpSpPr>
      <p:sp>
        <p:nvSpPr>
          <p:cNvPr id="95" name="Google Shape;95;p20"/>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0"/>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97" name="Shape 97"/>
        <p:cNvGrpSpPr/>
        <p:nvPr/>
      </p:nvGrpSpPr>
      <p:grpSpPr>
        <a:xfrm>
          <a:off x="0" y="0"/>
          <a:ext cx="0" cy="0"/>
          <a:chOff x="0" y="0"/>
          <a:chExt cx="0" cy="0"/>
        </a:xfrm>
      </p:grpSpPr>
      <p:sp>
        <p:nvSpPr>
          <p:cNvPr id="98" name="Google Shape;98;p21"/>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1"/>
          <p:cNvSpPr/>
          <p:nvPr/>
        </p:nvSpPr>
        <p:spPr>
          <a:xfrm rot="-5400000">
            <a:off x="8051650"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1"/>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101" name="Shape 101"/>
        <p:cNvGrpSpPr/>
        <p:nvPr/>
      </p:nvGrpSpPr>
      <p:grpSpPr>
        <a:xfrm>
          <a:off x="0" y="0"/>
          <a:ext cx="0" cy="0"/>
          <a:chOff x="0" y="0"/>
          <a:chExt cx="0" cy="0"/>
        </a:xfrm>
      </p:grpSpPr>
      <p:sp>
        <p:nvSpPr>
          <p:cNvPr id="102" name="Google Shape;102;p22"/>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2"/>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4" name="Google Shape;104;p22"/>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5" name="Google Shape;105;p22"/>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06" name="Google Shape;106;p22"/>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7" name="Google Shape;107;p22"/>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08" name="Google Shape;108;p22"/>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09" name="Google Shape;109;p22"/>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10" name="Google Shape;110;p22"/>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11" name="Google Shape;111;p22"/>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12" name="Google Shape;112;p22"/>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13" name="Google Shape;113;p22"/>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114" name="Google Shape;114;p22"/>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115" name="Google Shape;115;p22"/>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116" name="Shape 116"/>
        <p:cNvGrpSpPr/>
        <p:nvPr/>
      </p:nvGrpSpPr>
      <p:grpSpPr>
        <a:xfrm>
          <a:off x="0" y="0"/>
          <a:ext cx="0" cy="0"/>
          <a:chOff x="0" y="0"/>
          <a:chExt cx="0" cy="0"/>
        </a:xfrm>
      </p:grpSpPr>
      <p:sp>
        <p:nvSpPr>
          <p:cNvPr id="117" name="Google Shape;117;p23"/>
          <p:cNvSpPr/>
          <p:nvPr/>
        </p:nvSpPr>
        <p:spPr>
          <a:xfrm flipH="1" rot="-2253439">
            <a:off x="-74632" y="245135"/>
            <a:ext cx="4205123" cy="3092202"/>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3"/>
          <p:cNvSpPr/>
          <p:nvPr/>
        </p:nvSpPr>
        <p:spPr>
          <a:xfrm flipH="1" rot="-5400000">
            <a:off x="7596606"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3"/>
          <p:cNvSpPr txBox="1"/>
          <p:nvPr>
            <p:ph type="ctrTitle"/>
          </p:nvPr>
        </p:nvSpPr>
        <p:spPr>
          <a:xfrm>
            <a:off x="674167" y="757825"/>
            <a:ext cx="5414400" cy="1625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9600">
                <a:solidFill>
                  <a:srgbClr val="434343"/>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120" name="Google Shape;120;p23"/>
          <p:cNvSpPr txBox="1"/>
          <p:nvPr>
            <p:ph idx="1" type="subTitle"/>
          </p:nvPr>
        </p:nvSpPr>
        <p:spPr>
          <a:xfrm>
            <a:off x="719750" y="2526077"/>
            <a:ext cx="3309300" cy="127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400">
                <a:latin typeface="Abel"/>
                <a:ea typeface="Abel"/>
                <a:cs typeface="Abel"/>
                <a:sym typeface="Abe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121" name="Google Shape;121;p23"/>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rgbClr val="434343"/>
                </a:solidFill>
                <a:latin typeface="Abel"/>
                <a:ea typeface="Abel"/>
                <a:cs typeface="Abel"/>
                <a:sym typeface="Abel"/>
              </a:rPr>
              <a:t>CREDITS: This presentation template was created by </a:t>
            </a:r>
            <a:r>
              <a:rPr b="1" i="0" lang="en" sz="1000" u="none" cap="none" strike="noStrike">
                <a:solidFill>
                  <a:schemeClr val="hlink"/>
                </a:solidFill>
                <a:uFill>
                  <a:noFill/>
                </a:uFill>
                <a:latin typeface="Abel"/>
                <a:ea typeface="Abel"/>
                <a:cs typeface="Abel"/>
                <a:sym typeface="Abel"/>
                <a:hlinkClick r:id="rId2"/>
              </a:rPr>
              <a:t>Slidesgo</a:t>
            </a:r>
            <a:r>
              <a:rPr b="0" i="0" lang="en" sz="1000" u="none" cap="none" strike="noStrike">
                <a:solidFill>
                  <a:srgbClr val="434343"/>
                </a:solidFill>
                <a:latin typeface="Abel"/>
                <a:ea typeface="Abel"/>
                <a:cs typeface="Abel"/>
                <a:sym typeface="Abel"/>
              </a:rPr>
              <a:t>, including icons by </a:t>
            </a:r>
            <a:r>
              <a:rPr b="1" i="0" lang="en" sz="1000" u="none" cap="none" strike="noStrike">
                <a:solidFill>
                  <a:schemeClr val="hlink"/>
                </a:solidFill>
                <a:uFill>
                  <a:noFill/>
                </a:uFill>
                <a:latin typeface="Abel"/>
                <a:ea typeface="Abel"/>
                <a:cs typeface="Abel"/>
                <a:sym typeface="Abel"/>
                <a:hlinkClick r:id="rId3"/>
              </a:rPr>
              <a:t>Flaticon</a:t>
            </a:r>
            <a:r>
              <a:rPr b="0" i="0" lang="en" sz="1000" u="none" cap="none" strike="noStrike">
                <a:solidFill>
                  <a:srgbClr val="434343"/>
                </a:solidFill>
                <a:latin typeface="Abel"/>
                <a:ea typeface="Abel"/>
                <a:cs typeface="Abel"/>
                <a:sym typeface="Abel"/>
              </a:rPr>
              <a:t>, and infographics &amp; images by </a:t>
            </a:r>
            <a:r>
              <a:rPr b="1" i="0" lang="en" sz="1000" u="none" cap="none" strike="noStrike">
                <a:solidFill>
                  <a:schemeClr val="hlink"/>
                </a:solidFill>
                <a:uFill>
                  <a:noFill/>
                </a:uFill>
                <a:latin typeface="Abel"/>
                <a:ea typeface="Abel"/>
                <a:cs typeface="Abel"/>
                <a:sym typeface="Abel"/>
                <a:hlinkClick r:id="rId4"/>
              </a:rPr>
              <a:t>Freepik</a:t>
            </a:r>
            <a:r>
              <a:rPr b="0" i="0" lang="en" sz="1000" u="none" cap="none" strike="noStrike">
                <a:solidFill>
                  <a:srgbClr val="434343"/>
                </a:solidFill>
                <a:latin typeface="Abel"/>
                <a:ea typeface="Abel"/>
                <a:cs typeface="Abel"/>
                <a:sym typeface="Abel"/>
              </a:rPr>
              <a:t>. </a:t>
            </a:r>
            <a:endParaRPr b="0" i="0" sz="1000" u="none" cap="none" strike="noStrike">
              <a:solidFill>
                <a:srgbClr val="434343"/>
              </a:solidFill>
              <a:latin typeface="Abel"/>
              <a:ea typeface="Abel"/>
              <a:cs typeface="Abel"/>
              <a:sym typeface="Abe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2" name="Shape 12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3" name="Shape 123"/>
        <p:cNvGrpSpPr/>
        <p:nvPr/>
      </p:nvGrpSpPr>
      <p:grpSpPr>
        <a:xfrm>
          <a:off x="0" y="0"/>
          <a:ext cx="0" cy="0"/>
          <a:chOff x="0" y="0"/>
          <a:chExt cx="0" cy="0"/>
        </a:xfrm>
      </p:grpSpPr>
      <p:sp>
        <p:nvSpPr>
          <p:cNvPr id="124" name="Google Shape;124;p25"/>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5" name="Shape 125"/>
        <p:cNvGrpSpPr/>
        <p:nvPr/>
      </p:nvGrpSpPr>
      <p:grpSpPr>
        <a:xfrm>
          <a:off x="0" y="0"/>
          <a:ext cx="0" cy="0"/>
          <a:chOff x="0" y="0"/>
          <a:chExt cx="0" cy="0"/>
        </a:xfrm>
      </p:grpSpPr>
      <p:sp>
        <p:nvSpPr>
          <p:cNvPr id="126" name="Google Shape;126;p26"/>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7" name="Google Shape;127;p26"/>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128" name="Google Shape;128;p26"/>
          <p:cNvSpPr txBox="1"/>
          <p:nvPr>
            <p:ph idx="10" type="dt"/>
          </p:nvPr>
        </p:nvSpPr>
        <p:spPr>
          <a:xfrm>
            <a:off x="768097"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26"/>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26"/>
          <p:cNvSpPr txBox="1"/>
          <p:nvPr>
            <p:ph idx="12" type="sldNum"/>
          </p:nvPr>
        </p:nvSpPr>
        <p:spPr>
          <a:xfrm>
            <a:off x="8128000" y="4853028"/>
            <a:ext cx="730200" cy="2058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31" name="Shape 131"/>
        <p:cNvGrpSpPr/>
        <p:nvPr/>
      </p:nvGrpSpPr>
      <p:grpSpPr>
        <a:xfrm>
          <a:off x="0" y="0"/>
          <a:ext cx="0" cy="0"/>
          <a:chOff x="0" y="0"/>
          <a:chExt cx="0" cy="0"/>
        </a:xfrm>
      </p:grpSpPr>
      <p:sp>
        <p:nvSpPr>
          <p:cNvPr id="132" name="Google Shape;132;p2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4" name="Google Shape;134;p27"/>
          <p:cNvPicPr preferRelativeResize="0"/>
          <p:nvPr/>
        </p:nvPicPr>
        <p:blipFill rotWithShape="1">
          <a:blip r:embed="rId2">
            <a:alphaModFix/>
          </a:blip>
          <a:srcRect b="0" l="0" r="0" t="0"/>
          <a:stretch/>
        </p:blipFill>
        <p:spPr>
          <a:xfrm>
            <a:off x="86450" y="77700"/>
            <a:ext cx="1385000" cy="332400"/>
          </a:xfrm>
          <a:prstGeom prst="rect">
            <a:avLst/>
          </a:prstGeom>
          <a:noFill/>
          <a:ln>
            <a:noFill/>
          </a:ln>
        </p:spPr>
      </p:pic>
      <p:grpSp>
        <p:nvGrpSpPr>
          <p:cNvPr id="135" name="Google Shape;135;p27"/>
          <p:cNvGrpSpPr/>
          <p:nvPr/>
        </p:nvGrpSpPr>
        <p:grpSpPr>
          <a:xfrm>
            <a:off x="6980876" y="209100"/>
            <a:ext cx="2163124" cy="278700"/>
            <a:chOff x="7043426" y="209100"/>
            <a:chExt cx="2163124" cy="278700"/>
          </a:xfrm>
        </p:grpSpPr>
        <p:sp>
          <p:nvSpPr>
            <p:cNvPr id="136" name="Google Shape;136;p27"/>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 name="Google Shape;137;p27"/>
            <p:cNvPicPr preferRelativeResize="0"/>
            <p:nvPr/>
          </p:nvPicPr>
          <p:blipFill rotWithShape="1">
            <a:blip r:embed="rId3">
              <a:alphaModFix/>
            </a:blip>
            <a:srcRect b="0" l="0" r="0" t="0"/>
            <a:stretch/>
          </p:blipFill>
          <p:spPr>
            <a:xfrm>
              <a:off x="7416808" y="265038"/>
              <a:ext cx="169175" cy="169175"/>
            </a:xfrm>
            <a:prstGeom prst="rect">
              <a:avLst/>
            </a:prstGeom>
            <a:noFill/>
            <a:ln>
              <a:noFill/>
            </a:ln>
          </p:spPr>
        </p:pic>
        <p:sp>
          <p:nvSpPr>
            <p:cNvPr id="138" name="Google Shape;138;p27"/>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3F3F3"/>
                  </a:solidFill>
                  <a:latin typeface="Poppins"/>
                  <a:ea typeface="Poppins"/>
                  <a:cs typeface="Poppins"/>
                  <a:sym typeface="Poppins"/>
                </a:rPr>
                <a:t>a Mahoni Global Company</a:t>
              </a:r>
              <a:endParaRPr b="0" i="0" sz="800" u="none" cap="none" strike="noStrike">
                <a:solidFill>
                  <a:srgbClr val="F3F3F3"/>
                </a:solidFill>
                <a:latin typeface="Poppins"/>
                <a:ea typeface="Poppins"/>
                <a:cs typeface="Poppins"/>
                <a:sym typeface="Poppins"/>
              </a:endParaRPr>
            </a:p>
          </p:txBody>
        </p:sp>
        <p:sp>
          <p:nvSpPr>
            <p:cNvPr id="139" name="Google Shape;139;p27"/>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2">
    <p:spTree>
      <p:nvGrpSpPr>
        <p:cNvPr id="140" name="Shape 140"/>
        <p:cNvGrpSpPr/>
        <p:nvPr/>
      </p:nvGrpSpPr>
      <p:grpSpPr>
        <a:xfrm>
          <a:off x="0" y="0"/>
          <a:ext cx="0" cy="0"/>
          <a:chOff x="0" y="0"/>
          <a:chExt cx="0" cy="0"/>
        </a:xfrm>
      </p:grpSpPr>
      <p:sp>
        <p:nvSpPr>
          <p:cNvPr id="141" name="Google Shape;14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42" name="Google Shape;142;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143" name="Shape 143"/>
        <p:cNvGrpSpPr/>
        <p:nvPr/>
      </p:nvGrpSpPr>
      <p:grpSpPr>
        <a:xfrm>
          <a:off x="0" y="0"/>
          <a:ext cx="0" cy="0"/>
          <a:chOff x="0" y="0"/>
          <a:chExt cx="0" cy="0"/>
        </a:xfrm>
      </p:grpSpPr>
      <p:sp>
        <p:nvSpPr>
          <p:cNvPr id="144" name="Google Shape;144;p29"/>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9"/>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 name="Google Shape;147;p2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PID-logo-abu-800.png" id="148" name="Google Shape;148;p29"/>
          <p:cNvPicPr preferRelativeResize="0"/>
          <p:nvPr/>
        </p:nvPicPr>
        <p:blipFill>
          <a:blip r:embed="rId2">
            <a:alphaModFix/>
          </a:blip>
          <a:stretch>
            <a:fillRect/>
          </a:stretch>
        </p:blipFill>
        <p:spPr>
          <a:xfrm>
            <a:off x="7946900" y="4637501"/>
            <a:ext cx="1092050" cy="277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2" name="Shape 152"/>
        <p:cNvGrpSpPr/>
        <p:nvPr/>
      </p:nvGrpSpPr>
      <p:grpSpPr>
        <a:xfrm>
          <a:off x="0" y="0"/>
          <a:ext cx="0" cy="0"/>
          <a:chOff x="0" y="0"/>
          <a:chExt cx="0" cy="0"/>
        </a:xfrm>
      </p:grpSpPr>
      <p:sp>
        <p:nvSpPr>
          <p:cNvPr id="153" name="Google Shape;153;p31"/>
          <p:cNvSpPr/>
          <p:nvPr/>
        </p:nvSpPr>
        <p:spPr>
          <a:xfrm rot="5400000">
            <a:off x="60824"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31"/>
          <p:cNvSpPr/>
          <p:nvPr/>
        </p:nvSpPr>
        <p:spPr>
          <a:xfrm flipH="1" rot="10800000">
            <a:off x="4392925" y="-1"/>
            <a:ext cx="4751065" cy="5140175"/>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31"/>
          <p:cNvSpPr txBox="1"/>
          <p:nvPr>
            <p:ph type="ctrTitle"/>
          </p:nvPr>
        </p:nvSpPr>
        <p:spPr>
          <a:xfrm>
            <a:off x="4489450" y="767538"/>
            <a:ext cx="3934800" cy="28158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200"/>
              <a:buNone/>
              <a:defRPr sz="9600">
                <a:solidFill>
                  <a:srgbClr val="43434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56" name="Google Shape;156;p31"/>
          <p:cNvSpPr txBox="1"/>
          <p:nvPr>
            <p:ph idx="1" type="subTitle"/>
          </p:nvPr>
        </p:nvSpPr>
        <p:spPr>
          <a:xfrm>
            <a:off x="6404525" y="3526660"/>
            <a:ext cx="20199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latin typeface="Abel"/>
                <a:ea typeface="Abel"/>
                <a:cs typeface="Abel"/>
                <a:sym typeface="Abe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32"/>
          <p:cNvSpPr/>
          <p:nvPr/>
        </p:nvSpPr>
        <p:spPr>
          <a:xfrm rot="-5400000">
            <a:off x="6808691"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32"/>
          <p:cNvSpPr/>
          <p:nvPr/>
        </p:nvSpPr>
        <p:spPr>
          <a:xfrm rot="-5400000">
            <a:off x="223581" y="1740803"/>
            <a:ext cx="3179116" cy="3626278"/>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32"/>
          <p:cNvSpPr txBox="1"/>
          <p:nvPr>
            <p:ph type="title"/>
          </p:nvPr>
        </p:nvSpPr>
        <p:spPr>
          <a:xfrm>
            <a:off x="719750" y="1187500"/>
            <a:ext cx="6249000" cy="1598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60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61" name="Google Shape;161;p32"/>
          <p:cNvSpPr txBox="1"/>
          <p:nvPr>
            <p:ph idx="1" type="subTitle"/>
          </p:nvPr>
        </p:nvSpPr>
        <p:spPr>
          <a:xfrm flipH="1">
            <a:off x="719725" y="2974750"/>
            <a:ext cx="3284700" cy="1033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
    <p:spTree>
      <p:nvGrpSpPr>
        <p:cNvPr id="162" name="Shape 162"/>
        <p:cNvGrpSpPr/>
        <p:nvPr/>
      </p:nvGrpSpPr>
      <p:grpSpPr>
        <a:xfrm>
          <a:off x="0" y="0"/>
          <a:ext cx="0" cy="0"/>
          <a:chOff x="0" y="0"/>
          <a:chExt cx="0" cy="0"/>
        </a:xfrm>
      </p:grpSpPr>
      <p:sp>
        <p:nvSpPr>
          <p:cNvPr id="163" name="Google Shape;163;p33"/>
          <p:cNvSpPr/>
          <p:nvPr/>
        </p:nvSpPr>
        <p:spPr>
          <a:xfrm flipH="1" rot="5400000">
            <a:off x="24840" y="-2477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33"/>
          <p:cNvSpPr/>
          <p:nvPr/>
        </p:nvSpPr>
        <p:spPr>
          <a:xfrm flipH="1" rot="5400000">
            <a:off x="5902170" y="189798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33"/>
          <p:cNvSpPr txBox="1"/>
          <p:nvPr>
            <p:ph type="ctrTitle"/>
          </p:nvPr>
        </p:nvSpPr>
        <p:spPr>
          <a:xfrm flipH="1">
            <a:off x="1140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6" name="Google Shape;166;p33"/>
          <p:cNvSpPr txBox="1"/>
          <p:nvPr>
            <p:ph idx="1" type="subTitle"/>
          </p:nvPr>
        </p:nvSpPr>
        <p:spPr>
          <a:xfrm flipH="1">
            <a:off x="1140746"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67" name="Google Shape;167;p33"/>
          <p:cNvSpPr txBox="1"/>
          <p:nvPr>
            <p:ph idx="2" type="ctrTitle"/>
          </p:nvPr>
        </p:nvSpPr>
        <p:spPr>
          <a:xfrm flipH="1">
            <a:off x="3547763"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68" name="Google Shape;168;p33"/>
          <p:cNvSpPr txBox="1"/>
          <p:nvPr>
            <p:ph idx="3" type="subTitle"/>
          </p:nvPr>
        </p:nvSpPr>
        <p:spPr>
          <a:xfrm flipH="1">
            <a:off x="3547742"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69" name="Google Shape;169;p33"/>
          <p:cNvSpPr txBox="1"/>
          <p:nvPr>
            <p:ph idx="4" type="ctrTitle"/>
          </p:nvPr>
        </p:nvSpPr>
        <p:spPr>
          <a:xfrm flipH="1">
            <a:off x="5954801" y="2970025"/>
            <a:ext cx="2048400" cy="577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0" name="Google Shape;170;p33"/>
          <p:cNvSpPr txBox="1"/>
          <p:nvPr>
            <p:ph idx="5" type="subTitle"/>
          </p:nvPr>
        </p:nvSpPr>
        <p:spPr>
          <a:xfrm flipH="1">
            <a:off x="5954775" y="3512450"/>
            <a:ext cx="2048400" cy="852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171" name="Google Shape;171;p33"/>
          <p:cNvSpPr txBox="1"/>
          <p:nvPr>
            <p:ph idx="6"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9">
  <p:cSld name="TITLE_ONLY_1_1_1_1_1_1_1_1_1">
    <p:bg>
      <p:bgPr>
        <a:solidFill>
          <a:schemeClr val="accent5"/>
        </a:solidFill>
      </p:bgPr>
    </p:bg>
    <p:spTree>
      <p:nvGrpSpPr>
        <p:cNvPr id="172" name="Shape 172"/>
        <p:cNvGrpSpPr/>
        <p:nvPr/>
      </p:nvGrpSpPr>
      <p:grpSpPr>
        <a:xfrm>
          <a:off x="0" y="0"/>
          <a:ext cx="0" cy="0"/>
          <a:chOff x="0" y="0"/>
          <a:chExt cx="0" cy="0"/>
        </a:xfrm>
      </p:grpSpPr>
      <p:sp>
        <p:nvSpPr>
          <p:cNvPr id="173" name="Google Shape;173;p34"/>
          <p:cNvSpPr/>
          <p:nvPr/>
        </p:nvSpPr>
        <p:spPr>
          <a:xfrm>
            <a:off x="7623550" y="0"/>
            <a:ext cx="1520413" cy="960299"/>
          </a:xfrm>
          <a:custGeom>
            <a:rect b="b" l="l" r="r" t="t"/>
            <a:pathLst>
              <a:path extrusionOk="0" h="24030" w="38046">
                <a:moveTo>
                  <a:pt x="1" y="0"/>
                </a:moveTo>
                <a:cubicBezTo>
                  <a:pt x="623" y="13426"/>
                  <a:pt x="7226" y="24029"/>
                  <a:pt x="16713" y="24029"/>
                </a:cubicBezTo>
                <a:cubicBezTo>
                  <a:pt x="17940" y="24029"/>
                  <a:pt x="19217" y="23851"/>
                  <a:pt x="20534" y="23479"/>
                </a:cubicBezTo>
                <a:cubicBezTo>
                  <a:pt x="27977" y="21378"/>
                  <a:pt x="33287" y="20158"/>
                  <a:pt x="38046" y="19582"/>
                </a:cubicBezTo>
                <a:lnTo>
                  <a:pt x="38046"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34"/>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BLANK_2">
    <p:spTree>
      <p:nvGrpSpPr>
        <p:cNvPr id="175" name="Shape 175"/>
        <p:cNvGrpSpPr/>
        <p:nvPr/>
      </p:nvGrpSpPr>
      <p:grpSpPr>
        <a:xfrm>
          <a:off x="0" y="0"/>
          <a:ext cx="0" cy="0"/>
          <a:chOff x="0" y="0"/>
          <a:chExt cx="0" cy="0"/>
        </a:xfrm>
      </p:grpSpPr>
      <p:sp>
        <p:nvSpPr>
          <p:cNvPr id="176" name="Google Shape;176;p35"/>
          <p:cNvSpPr/>
          <p:nvPr/>
        </p:nvSpPr>
        <p:spPr>
          <a:xfrm flipH="1">
            <a:off x="0" y="1125900"/>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Arial"/>
              <a:ea typeface="Arial"/>
              <a:cs typeface="Arial"/>
              <a:sym typeface="Arial"/>
            </a:endParaRPr>
          </a:p>
        </p:txBody>
      </p:sp>
      <p:sp>
        <p:nvSpPr>
          <p:cNvPr id="177" name="Google Shape;177;p35"/>
          <p:cNvSpPr txBox="1"/>
          <p:nvPr>
            <p:ph idx="1" type="subTitle"/>
          </p:nvPr>
        </p:nvSpPr>
        <p:spPr>
          <a:xfrm flipH="1">
            <a:off x="5987974" y="2825713"/>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78" name="Google Shape;178;p35"/>
          <p:cNvSpPr txBox="1"/>
          <p:nvPr>
            <p:ph idx="2" type="subTitle"/>
          </p:nvPr>
        </p:nvSpPr>
        <p:spPr>
          <a:xfrm flipH="1">
            <a:off x="927040" y="1249988"/>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79" name="Google Shape;179;p35"/>
          <p:cNvSpPr txBox="1"/>
          <p:nvPr>
            <p:ph idx="3" type="subTitle"/>
          </p:nvPr>
        </p:nvSpPr>
        <p:spPr>
          <a:xfrm flipH="1">
            <a:off x="927040" y="2825713"/>
            <a:ext cx="2229000" cy="6705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80" name="Google Shape;180;p35"/>
          <p:cNvSpPr txBox="1"/>
          <p:nvPr>
            <p:ph type="title"/>
          </p:nvPr>
        </p:nvSpPr>
        <p:spPr>
          <a:xfrm flipH="1">
            <a:off x="4912038"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81" name="Google Shape;181;p35"/>
          <p:cNvSpPr txBox="1"/>
          <p:nvPr>
            <p:ph idx="4" type="title"/>
          </p:nvPr>
        </p:nvSpPr>
        <p:spPr>
          <a:xfrm flipH="1">
            <a:off x="3474314"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82" name="Google Shape;182;p35"/>
          <p:cNvSpPr txBox="1"/>
          <p:nvPr>
            <p:ph idx="5" type="title"/>
          </p:nvPr>
        </p:nvSpPr>
        <p:spPr>
          <a:xfrm flipH="1">
            <a:off x="3474314" y="3128245"/>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83" name="Google Shape;183;p35"/>
          <p:cNvSpPr txBox="1"/>
          <p:nvPr>
            <p:ph idx="6" type="subTitle"/>
          </p:nvPr>
        </p:nvSpPr>
        <p:spPr>
          <a:xfrm flipH="1">
            <a:off x="1314640" y="1790813"/>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84" name="Google Shape;184;p35"/>
          <p:cNvSpPr txBox="1"/>
          <p:nvPr>
            <p:ph idx="7" type="subTitle"/>
          </p:nvPr>
        </p:nvSpPr>
        <p:spPr>
          <a:xfrm flipH="1">
            <a:off x="1314640" y="3391888"/>
            <a:ext cx="1841400" cy="5778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85" name="Google Shape;185;p35"/>
          <p:cNvSpPr txBox="1"/>
          <p:nvPr>
            <p:ph idx="8" type="subTitle"/>
          </p:nvPr>
        </p:nvSpPr>
        <p:spPr>
          <a:xfrm flipH="1">
            <a:off x="5987974" y="32879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186" name="Google Shape;186;p35"/>
          <p:cNvSpPr txBox="1"/>
          <p:nvPr>
            <p:ph idx="9" type="subTitle"/>
          </p:nvPr>
        </p:nvSpPr>
        <p:spPr>
          <a:xfrm flipH="1">
            <a:off x="5987974" y="1249988"/>
            <a:ext cx="2229000" cy="6705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E87E45"/>
              </a:buClr>
              <a:buSzPts val="1400"/>
              <a:buFont typeface="Playfair Display"/>
              <a:buNone/>
              <a:defRPr sz="3600">
                <a:latin typeface="Playfair Display"/>
                <a:ea typeface="Playfair Display"/>
                <a:cs typeface="Playfair Display"/>
                <a:sym typeface="Playfair Display"/>
              </a:defRPr>
            </a:lvl1pPr>
            <a:lvl2pPr lvl="1"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2pPr>
            <a:lvl3pPr lvl="2"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3pPr>
            <a:lvl4pPr lvl="3"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4pPr>
            <a:lvl5pPr lvl="4"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5pPr>
            <a:lvl6pPr lvl="5"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6pPr>
            <a:lvl7pPr lvl="6"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7pPr>
            <a:lvl8pPr lvl="7"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8pPr>
            <a:lvl9pPr lvl="8" rtl="0" algn="ctr">
              <a:lnSpc>
                <a:spcPct val="100000"/>
              </a:lnSpc>
              <a:spcBef>
                <a:spcPts val="0"/>
              </a:spcBef>
              <a:spcAft>
                <a:spcPts val="0"/>
              </a:spcAft>
              <a:buClr>
                <a:srgbClr val="E87E45"/>
              </a:buClr>
              <a:buSzPts val="1400"/>
              <a:buFont typeface="Playfair Display"/>
              <a:buNone/>
              <a:defRPr sz="1400">
                <a:solidFill>
                  <a:srgbClr val="E87E45"/>
                </a:solidFill>
                <a:latin typeface="Playfair Display"/>
                <a:ea typeface="Playfair Display"/>
                <a:cs typeface="Playfair Display"/>
                <a:sym typeface="Playfair Display"/>
              </a:defRPr>
            </a:lvl9pPr>
          </a:lstStyle>
          <a:p/>
        </p:txBody>
      </p:sp>
      <p:sp>
        <p:nvSpPr>
          <p:cNvPr id="187" name="Google Shape;187;p35"/>
          <p:cNvSpPr txBox="1"/>
          <p:nvPr>
            <p:ph idx="13" type="title"/>
          </p:nvPr>
        </p:nvSpPr>
        <p:spPr>
          <a:xfrm flipH="1">
            <a:off x="4912060" y="1548787"/>
            <a:ext cx="739500" cy="502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E87E45"/>
              </a:buClr>
              <a:buSzPts val="3600"/>
              <a:buNone/>
              <a:defRPr sz="4000"/>
            </a:lvl1pPr>
            <a:lvl2pPr lvl="1" rtl="0" algn="ctr">
              <a:lnSpc>
                <a:spcPct val="100000"/>
              </a:lnSpc>
              <a:spcBef>
                <a:spcPts val="0"/>
              </a:spcBef>
              <a:spcAft>
                <a:spcPts val="0"/>
              </a:spcAft>
              <a:buClr>
                <a:srgbClr val="E87E45"/>
              </a:buClr>
              <a:buSzPts val="3600"/>
              <a:buNone/>
              <a:defRPr sz="3600">
                <a:solidFill>
                  <a:srgbClr val="E87E45"/>
                </a:solidFill>
              </a:defRPr>
            </a:lvl2pPr>
            <a:lvl3pPr lvl="2" rtl="0" algn="ctr">
              <a:lnSpc>
                <a:spcPct val="100000"/>
              </a:lnSpc>
              <a:spcBef>
                <a:spcPts val="0"/>
              </a:spcBef>
              <a:spcAft>
                <a:spcPts val="0"/>
              </a:spcAft>
              <a:buClr>
                <a:srgbClr val="E87E45"/>
              </a:buClr>
              <a:buSzPts val="3600"/>
              <a:buNone/>
              <a:defRPr sz="3600">
                <a:solidFill>
                  <a:srgbClr val="E87E45"/>
                </a:solidFill>
              </a:defRPr>
            </a:lvl3pPr>
            <a:lvl4pPr lvl="3" rtl="0" algn="ctr">
              <a:lnSpc>
                <a:spcPct val="100000"/>
              </a:lnSpc>
              <a:spcBef>
                <a:spcPts val="0"/>
              </a:spcBef>
              <a:spcAft>
                <a:spcPts val="0"/>
              </a:spcAft>
              <a:buClr>
                <a:srgbClr val="E87E45"/>
              </a:buClr>
              <a:buSzPts val="3600"/>
              <a:buNone/>
              <a:defRPr sz="3600">
                <a:solidFill>
                  <a:srgbClr val="E87E45"/>
                </a:solidFill>
              </a:defRPr>
            </a:lvl4pPr>
            <a:lvl5pPr lvl="4" rtl="0" algn="ctr">
              <a:lnSpc>
                <a:spcPct val="100000"/>
              </a:lnSpc>
              <a:spcBef>
                <a:spcPts val="0"/>
              </a:spcBef>
              <a:spcAft>
                <a:spcPts val="0"/>
              </a:spcAft>
              <a:buClr>
                <a:srgbClr val="E87E45"/>
              </a:buClr>
              <a:buSzPts val="3600"/>
              <a:buNone/>
              <a:defRPr sz="3600">
                <a:solidFill>
                  <a:srgbClr val="E87E45"/>
                </a:solidFill>
              </a:defRPr>
            </a:lvl5pPr>
            <a:lvl6pPr lvl="5" rtl="0" algn="ctr">
              <a:lnSpc>
                <a:spcPct val="100000"/>
              </a:lnSpc>
              <a:spcBef>
                <a:spcPts val="0"/>
              </a:spcBef>
              <a:spcAft>
                <a:spcPts val="0"/>
              </a:spcAft>
              <a:buClr>
                <a:srgbClr val="E87E45"/>
              </a:buClr>
              <a:buSzPts val="3600"/>
              <a:buNone/>
              <a:defRPr sz="3600">
                <a:solidFill>
                  <a:srgbClr val="E87E45"/>
                </a:solidFill>
              </a:defRPr>
            </a:lvl6pPr>
            <a:lvl7pPr lvl="6" rtl="0" algn="ctr">
              <a:lnSpc>
                <a:spcPct val="100000"/>
              </a:lnSpc>
              <a:spcBef>
                <a:spcPts val="0"/>
              </a:spcBef>
              <a:spcAft>
                <a:spcPts val="0"/>
              </a:spcAft>
              <a:buClr>
                <a:srgbClr val="E87E45"/>
              </a:buClr>
              <a:buSzPts val="3600"/>
              <a:buNone/>
              <a:defRPr sz="3600">
                <a:solidFill>
                  <a:srgbClr val="E87E45"/>
                </a:solidFill>
              </a:defRPr>
            </a:lvl7pPr>
            <a:lvl8pPr lvl="7" rtl="0" algn="ctr">
              <a:lnSpc>
                <a:spcPct val="100000"/>
              </a:lnSpc>
              <a:spcBef>
                <a:spcPts val="0"/>
              </a:spcBef>
              <a:spcAft>
                <a:spcPts val="0"/>
              </a:spcAft>
              <a:buClr>
                <a:srgbClr val="E87E45"/>
              </a:buClr>
              <a:buSzPts val="3600"/>
              <a:buNone/>
              <a:defRPr sz="3600">
                <a:solidFill>
                  <a:srgbClr val="E87E45"/>
                </a:solidFill>
              </a:defRPr>
            </a:lvl8pPr>
            <a:lvl9pPr lvl="8" rtl="0" algn="ctr">
              <a:lnSpc>
                <a:spcPct val="100000"/>
              </a:lnSpc>
              <a:spcBef>
                <a:spcPts val="0"/>
              </a:spcBef>
              <a:spcAft>
                <a:spcPts val="0"/>
              </a:spcAft>
              <a:buClr>
                <a:srgbClr val="E87E45"/>
              </a:buClr>
              <a:buSzPts val="3600"/>
              <a:buNone/>
              <a:defRPr sz="3600">
                <a:solidFill>
                  <a:srgbClr val="E87E45"/>
                </a:solidFill>
              </a:defRPr>
            </a:lvl9pPr>
          </a:lstStyle>
          <a:p/>
        </p:txBody>
      </p:sp>
      <p:sp>
        <p:nvSpPr>
          <p:cNvPr id="188" name="Google Shape;188;p35"/>
          <p:cNvSpPr txBox="1"/>
          <p:nvPr>
            <p:ph idx="14" type="subTitle"/>
          </p:nvPr>
        </p:nvSpPr>
        <p:spPr>
          <a:xfrm flipH="1">
            <a:off x="5987974" y="1807138"/>
            <a:ext cx="1841400" cy="577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5">
  <p:cSld name="TITLE_ONLY_1_1_1_1_1">
    <p:spTree>
      <p:nvGrpSpPr>
        <p:cNvPr id="189" name="Shape 189"/>
        <p:cNvGrpSpPr/>
        <p:nvPr/>
      </p:nvGrpSpPr>
      <p:grpSpPr>
        <a:xfrm>
          <a:off x="0" y="0"/>
          <a:ext cx="0" cy="0"/>
          <a:chOff x="0" y="0"/>
          <a:chExt cx="0" cy="0"/>
        </a:xfrm>
      </p:grpSpPr>
      <p:sp>
        <p:nvSpPr>
          <p:cNvPr id="190" name="Google Shape;190;p36"/>
          <p:cNvSpPr/>
          <p:nvPr/>
        </p:nvSpPr>
        <p:spPr>
          <a:xfrm>
            <a:off x="7105950" y="2086750"/>
            <a:ext cx="2037963" cy="3056755"/>
          </a:xfrm>
          <a:custGeom>
            <a:rect b="b" l="l" r="r" t="t"/>
            <a:pathLst>
              <a:path extrusionOk="0" h="24210" w="16141">
                <a:moveTo>
                  <a:pt x="16141" y="0"/>
                </a:moveTo>
                <a:cubicBezTo>
                  <a:pt x="5570" y="1350"/>
                  <a:pt x="0" y="9861"/>
                  <a:pt x="1321" y="19259"/>
                </a:cubicBezTo>
                <a:cubicBezTo>
                  <a:pt x="1729" y="21075"/>
                  <a:pt x="2351" y="22723"/>
                  <a:pt x="3145" y="24209"/>
                </a:cubicBezTo>
                <a:lnTo>
                  <a:pt x="16141" y="24209"/>
                </a:lnTo>
                <a:lnTo>
                  <a:pt x="16141" y="0"/>
                </a:ln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36"/>
          <p:cNvSpPr/>
          <p:nvPr/>
        </p:nvSpPr>
        <p:spPr>
          <a:xfrm rot="5400000">
            <a:off x="-1719131" y="1702008"/>
            <a:ext cx="5160623" cy="1722361"/>
          </a:xfrm>
          <a:custGeom>
            <a:rect b="b" l="l" r="r" t="t"/>
            <a:pathLst>
              <a:path extrusionOk="0" h="23995" w="71895">
                <a:moveTo>
                  <a:pt x="21214" y="0"/>
                </a:moveTo>
                <a:cubicBezTo>
                  <a:pt x="18150" y="0"/>
                  <a:pt x="15133" y="613"/>
                  <a:pt x="12269" y="1887"/>
                </a:cubicBezTo>
                <a:cubicBezTo>
                  <a:pt x="2418" y="6270"/>
                  <a:pt x="0" y="17732"/>
                  <a:pt x="0" y="17732"/>
                </a:cubicBezTo>
                <a:lnTo>
                  <a:pt x="0" y="23995"/>
                </a:lnTo>
                <a:lnTo>
                  <a:pt x="71894" y="23995"/>
                </a:lnTo>
                <a:lnTo>
                  <a:pt x="71894" y="15969"/>
                </a:lnTo>
                <a:cubicBezTo>
                  <a:pt x="69535" y="17370"/>
                  <a:pt x="66828" y="17986"/>
                  <a:pt x="63951" y="17986"/>
                </a:cubicBezTo>
                <a:cubicBezTo>
                  <a:pt x="56074" y="17986"/>
                  <a:pt x="46926" y="13373"/>
                  <a:pt x="40161" y="7661"/>
                </a:cubicBezTo>
                <a:cubicBezTo>
                  <a:pt x="34286" y="2703"/>
                  <a:pt x="27647" y="0"/>
                  <a:pt x="21214"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36"/>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6">
  <p:cSld name="TITLE_ONLY_1_1_1_1_1_1">
    <p:spTree>
      <p:nvGrpSpPr>
        <p:cNvPr id="193" name="Shape 193"/>
        <p:cNvGrpSpPr/>
        <p:nvPr/>
      </p:nvGrpSpPr>
      <p:grpSpPr>
        <a:xfrm>
          <a:off x="0" y="0"/>
          <a:ext cx="0" cy="0"/>
          <a:chOff x="0" y="0"/>
          <a:chExt cx="0" cy="0"/>
        </a:xfrm>
      </p:grpSpPr>
      <p:sp>
        <p:nvSpPr>
          <p:cNvPr id="194" name="Google Shape;194;p37"/>
          <p:cNvSpPr/>
          <p:nvPr/>
        </p:nvSpPr>
        <p:spPr>
          <a:xfrm>
            <a:off x="13" y="1125875"/>
            <a:ext cx="9144070" cy="4017631"/>
          </a:xfrm>
          <a:custGeom>
            <a:rect b="b" l="l" r="r" t="t"/>
            <a:pathLst>
              <a:path extrusionOk="0" h="31556" w="71821">
                <a:moveTo>
                  <a:pt x="71296" y="0"/>
                </a:moveTo>
                <a:cubicBezTo>
                  <a:pt x="60837" y="0"/>
                  <a:pt x="54281" y="13932"/>
                  <a:pt x="41985" y="17710"/>
                </a:cubicBezTo>
                <a:cubicBezTo>
                  <a:pt x="39771" y="18390"/>
                  <a:pt x="37802" y="18683"/>
                  <a:pt x="35997" y="18683"/>
                </a:cubicBezTo>
                <a:cubicBezTo>
                  <a:pt x="25430" y="18683"/>
                  <a:pt x="20525" y="8623"/>
                  <a:pt x="5409" y="7269"/>
                </a:cubicBezTo>
                <a:cubicBezTo>
                  <a:pt x="4585" y="7195"/>
                  <a:pt x="3783" y="7160"/>
                  <a:pt x="3004" y="7160"/>
                </a:cubicBezTo>
                <a:cubicBezTo>
                  <a:pt x="1963" y="7160"/>
                  <a:pt x="962" y="7224"/>
                  <a:pt x="1" y="7346"/>
                </a:cubicBezTo>
                <a:lnTo>
                  <a:pt x="1" y="31555"/>
                </a:lnTo>
                <a:lnTo>
                  <a:pt x="71820" y="31555"/>
                </a:lnTo>
                <a:lnTo>
                  <a:pt x="71820" y="12"/>
                </a:lnTo>
                <a:cubicBezTo>
                  <a:pt x="71644" y="4"/>
                  <a:pt x="71470" y="0"/>
                  <a:pt x="71296"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37"/>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7">
  <p:cSld name="TITLE_ONLY_1_1_1_1_1_1_1">
    <p:spTree>
      <p:nvGrpSpPr>
        <p:cNvPr id="196" name="Shape 196"/>
        <p:cNvGrpSpPr/>
        <p:nvPr/>
      </p:nvGrpSpPr>
      <p:grpSpPr>
        <a:xfrm>
          <a:off x="0" y="0"/>
          <a:ext cx="0" cy="0"/>
          <a:chOff x="0" y="0"/>
          <a:chExt cx="0" cy="0"/>
        </a:xfrm>
      </p:grpSpPr>
      <p:sp>
        <p:nvSpPr>
          <p:cNvPr id="197" name="Google Shape;197;p38"/>
          <p:cNvSpPr/>
          <p:nvPr/>
        </p:nvSpPr>
        <p:spPr>
          <a:xfrm>
            <a:off x="0" y="1171175"/>
            <a:ext cx="2299013" cy="3972304"/>
          </a:xfrm>
          <a:custGeom>
            <a:rect b="b" l="l" r="r" t="t"/>
            <a:pathLst>
              <a:path extrusionOk="0" h="31545" w="18257">
                <a:moveTo>
                  <a:pt x="0" y="1"/>
                </a:moveTo>
                <a:lnTo>
                  <a:pt x="0" y="31544"/>
                </a:lnTo>
                <a:lnTo>
                  <a:pt x="15474" y="31544"/>
                </a:lnTo>
                <a:cubicBezTo>
                  <a:pt x="18257" y="20749"/>
                  <a:pt x="16110" y="7817"/>
                  <a:pt x="7588" y="2594"/>
                </a:cubicBezTo>
                <a:cubicBezTo>
                  <a:pt x="4801" y="886"/>
                  <a:pt x="2303" y="106"/>
                  <a:pt x="0"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8"/>
          <p:cNvSpPr/>
          <p:nvPr/>
        </p:nvSpPr>
        <p:spPr>
          <a:xfrm rot="-5400000">
            <a:off x="8051650" y="-137775"/>
            <a:ext cx="954575" cy="1230100"/>
          </a:xfrm>
          <a:custGeom>
            <a:rect b="b" l="l" r="r" t="t"/>
            <a:pathLst>
              <a:path extrusionOk="0" h="49204" w="38183">
                <a:moveTo>
                  <a:pt x="38183" y="1"/>
                </a:moveTo>
                <a:cubicBezTo>
                  <a:pt x="18795" y="4415"/>
                  <a:pt x="3662" y="20067"/>
                  <a:pt x="637" y="39965"/>
                </a:cubicBezTo>
                <a:cubicBezTo>
                  <a:pt x="155" y="43127"/>
                  <a:pt x="1" y="46234"/>
                  <a:pt x="138" y="49203"/>
                </a:cubicBezTo>
                <a:lnTo>
                  <a:pt x="38183" y="49203"/>
                </a:lnTo>
                <a:lnTo>
                  <a:pt x="38183" y="1"/>
                </a:lnTo>
                <a:close/>
              </a:path>
            </a:pathLst>
          </a:custGeom>
          <a:solidFill>
            <a:srgbClr val="E6B8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8"/>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
    <p:spTree>
      <p:nvGrpSpPr>
        <p:cNvPr id="200" name="Shape 200"/>
        <p:cNvGrpSpPr/>
        <p:nvPr/>
      </p:nvGrpSpPr>
      <p:grpSpPr>
        <a:xfrm>
          <a:off x="0" y="0"/>
          <a:ext cx="0" cy="0"/>
          <a:chOff x="0" y="0"/>
          <a:chExt cx="0" cy="0"/>
        </a:xfrm>
      </p:grpSpPr>
      <p:sp>
        <p:nvSpPr>
          <p:cNvPr id="201" name="Google Shape;201;p39"/>
          <p:cNvSpPr/>
          <p:nvPr/>
        </p:nvSpPr>
        <p:spPr>
          <a:xfrm rot="-5400000">
            <a:off x="-1019018" y="3311041"/>
            <a:ext cx="2851474" cy="813444"/>
          </a:xfrm>
          <a:custGeom>
            <a:rect b="b" l="l" r="r" t="t"/>
            <a:pathLst>
              <a:path extrusionOk="0" h="17023" w="59673">
                <a:moveTo>
                  <a:pt x="1" y="0"/>
                </a:moveTo>
                <a:lnTo>
                  <a:pt x="1" y="10300"/>
                </a:lnTo>
                <a:cubicBezTo>
                  <a:pt x="1816" y="14963"/>
                  <a:pt x="5927" y="17022"/>
                  <a:pt x="10137" y="17022"/>
                </a:cubicBezTo>
                <a:cubicBezTo>
                  <a:pt x="13923" y="17022"/>
                  <a:pt x="17789" y="15356"/>
                  <a:pt x="20137" y="12420"/>
                </a:cubicBezTo>
                <a:cubicBezTo>
                  <a:pt x="23652" y="8026"/>
                  <a:pt x="27201" y="4744"/>
                  <a:pt x="32830" y="4744"/>
                </a:cubicBezTo>
                <a:cubicBezTo>
                  <a:pt x="34252" y="4744"/>
                  <a:pt x="35808" y="4954"/>
                  <a:pt x="37529" y="5408"/>
                </a:cubicBezTo>
                <a:cubicBezTo>
                  <a:pt x="43485" y="6981"/>
                  <a:pt x="47292" y="8462"/>
                  <a:pt x="50664" y="8462"/>
                </a:cubicBezTo>
                <a:cubicBezTo>
                  <a:pt x="52120" y="8462"/>
                  <a:pt x="53496" y="8186"/>
                  <a:pt x="54928" y="7521"/>
                </a:cubicBezTo>
                <a:cubicBezTo>
                  <a:pt x="59672" y="5314"/>
                  <a:pt x="59672" y="0"/>
                  <a:pt x="59672" y="0"/>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39"/>
          <p:cNvSpPr txBox="1"/>
          <p:nvPr>
            <p:ph type="title"/>
          </p:nvPr>
        </p:nvSpPr>
        <p:spPr>
          <a:xfrm>
            <a:off x="719750" y="445025"/>
            <a:ext cx="7704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800"/>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03" name="Google Shape;203;p39"/>
          <p:cNvSpPr txBox="1"/>
          <p:nvPr>
            <p:ph idx="2" type="title"/>
          </p:nvPr>
        </p:nvSpPr>
        <p:spPr>
          <a:xfrm>
            <a:off x="1170501"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04" name="Google Shape;204;p39"/>
          <p:cNvSpPr txBox="1"/>
          <p:nvPr>
            <p:ph idx="1" type="subTitle"/>
          </p:nvPr>
        </p:nvSpPr>
        <p:spPr>
          <a:xfrm>
            <a:off x="913025"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05" name="Google Shape;205;p39"/>
          <p:cNvSpPr txBox="1"/>
          <p:nvPr>
            <p:ph idx="3" type="title"/>
          </p:nvPr>
        </p:nvSpPr>
        <p:spPr>
          <a:xfrm>
            <a:off x="6131126"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06" name="Google Shape;206;p39"/>
          <p:cNvSpPr txBox="1"/>
          <p:nvPr>
            <p:ph idx="4" type="subTitle"/>
          </p:nvPr>
        </p:nvSpPr>
        <p:spPr>
          <a:xfrm>
            <a:off x="5934350" y="2407775"/>
            <a:ext cx="22365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07" name="Google Shape;207;p39"/>
          <p:cNvSpPr txBox="1"/>
          <p:nvPr>
            <p:ph idx="5" type="title"/>
          </p:nvPr>
        </p:nvSpPr>
        <p:spPr>
          <a:xfrm>
            <a:off x="365228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08" name="Google Shape;208;p39"/>
          <p:cNvSpPr txBox="1"/>
          <p:nvPr>
            <p:ph idx="6" type="subTitle"/>
          </p:nvPr>
        </p:nvSpPr>
        <p:spPr>
          <a:xfrm>
            <a:off x="3394017"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09" name="Google Shape;209;p39"/>
          <p:cNvSpPr txBox="1"/>
          <p:nvPr>
            <p:ph idx="7" type="title"/>
          </p:nvPr>
        </p:nvSpPr>
        <p:spPr>
          <a:xfrm>
            <a:off x="3651738" y="1959348"/>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10" name="Google Shape;210;p39"/>
          <p:cNvSpPr txBox="1"/>
          <p:nvPr>
            <p:ph idx="8" type="subTitle"/>
          </p:nvPr>
        </p:nvSpPr>
        <p:spPr>
          <a:xfrm>
            <a:off x="3394338" y="240777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11" name="Google Shape;211;p39"/>
          <p:cNvSpPr txBox="1"/>
          <p:nvPr>
            <p:ph idx="9" type="title"/>
          </p:nvPr>
        </p:nvSpPr>
        <p:spPr>
          <a:xfrm>
            <a:off x="1169738" y="3022385"/>
            <a:ext cx="18414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12" name="Google Shape;212;p39"/>
          <p:cNvSpPr txBox="1"/>
          <p:nvPr>
            <p:ph idx="13" type="subTitle"/>
          </p:nvPr>
        </p:nvSpPr>
        <p:spPr>
          <a:xfrm>
            <a:off x="912225"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
        <p:nvSpPr>
          <p:cNvPr id="213" name="Google Shape;213;p39"/>
          <p:cNvSpPr txBox="1"/>
          <p:nvPr>
            <p:ph idx="14" type="title"/>
          </p:nvPr>
        </p:nvSpPr>
        <p:spPr>
          <a:xfrm>
            <a:off x="6329600" y="3022388"/>
            <a:ext cx="1446300" cy="4017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1400"/>
              <a:buNone/>
              <a:defRPr i="0" sz="12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214" name="Google Shape;214;p39"/>
          <p:cNvSpPr txBox="1"/>
          <p:nvPr>
            <p:ph idx="15" type="subTitle"/>
          </p:nvPr>
        </p:nvSpPr>
        <p:spPr>
          <a:xfrm>
            <a:off x="5875671" y="3470825"/>
            <a:ext cx="2356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1600"/>
              </a:spcBef>
              <a:spcAft>
                <a:spcPts val="0"/>
              </a:spcAft>
              <a:buSzPts val="1200"/>
              <a:buNone/>
              <a:defRPr sz="1200"/>
            </a:lvl2pPr>
            <a:lvl3pPr lvl="2" rtl="0" algn="ctr">
              <a:lnSpc>
                <a:spcPct val="100000"/>
              </a:lnSpc>
              <a:spcBef>
                <a:spcPts val="1600"/>
              </a:spcBef>
              <a:spcAft>
                <a:spcPts val="0"/>
              </a:spcAft>
              <a:buSzPts val="1200"/>
              <a:buNone/>
              <a:defRPr sz="1200"/>
            </a:lvl3pPr>
            <a:lvl4pPr lvl="3" rtl="0" algn="ctr">
              <a:lnSpc>
                <a:spcPct val="100000"/>
              </a:lnSpc>
              <a:spcBef>
                <a:spcPts val="1600"/>
              </a:spcBef>
              <a:spcAft>
                <a:spcPts val="0"/>
              </a:spcAft>
              <a:buSzPts val="1200"/>
              <a:buNone/>
              <a:defRPr sz="1200"/>
            </a:lvl4pPr>
            <a:lvl5pPr lvl="4" rtl="0" algn="ctr">
              <a:lnSpc>
                <a:spcPct val="100000"/>
              </a:lnSpc>
              <a:spcBef>
                <a:spcPts val="1600"/>
              </a:spcBef>
              <a:spcAft>
                <a:spcPts val="0"/>
              </a:spcAft>
              <a:buSzPts val="1200"/>
              <a:buNone/>
              <a:defRPr sz="1200"/>
            </a:lvl5pPr>
            <a:lvl6pPr lvl="5" rtl="0" algn="ctr">
              <a:lnSpc>
                <a:spcPct val="100000"/>
              </a:lnSpc>
              <a:spcBef>
                <a:spcPts val="1600"/>
              </a:spcBef>
              <a:spcAft>
                <a:spcPts val="0"/>
              </a:spcAft>
              <a:buSzPts val="1200"/>
              <a:buNone/>
              <a:defRPr sz="1200"/>
            </a:lvl6pPr>
            <a:lvl7pPr lvl="6" rtl="0" algn="ctr">
              <a:lnSpc>
                <a:spcPct val="100000"/>
              </a:lnSpc>
              <a:spcBef>
                <a:spcPts val="1600"/>
              </a:spcBef>
              <a:spcAft>
                <a:spcPts val="0"/>
              </a:spcAft>
              <a:buSzPts val="1200"/>
              <a:buNone/>
              <a:defRPr sz="1200"/>
            </a:lvl7pPr>
            <a:lvl8pPr lvl="7" rtl="0" algn="ctr">
              <a:lnSpc>
                <a:spcPct val="100000"/>
              </a:lnSpc>
              <a:spcBef>
                <a:spcPts val="1600"/>
              </a:spcBef>
              <a:spcAft>
                <a:spcPts val="0"/>
              </a:spcAft>
              <a:buSzPts val="1200"/>
              <a:buNone/>
              <a:defRPr sz="1200"/>
            </a:lvl8pPr>
            <a:lvl9pPr lvl="8" rtl="0" algn="ctr">
              <a:lnSpc>
                <a:spcPct val="100000"/>
              </a:lnSpc>
              <a:spcBef>
                <a:spcPts val="1600"/>
              </a:spcBef>
              <a:spcAft>
                <a:spcPts val="1600"/>
              </a:spcAft>
              <a:buSzPts val="1200"/>
              <a:buNone/>
              <a:defRPr sz="12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
    <p:spTree>
      <p:nvGrpSpPr>
        <p:cNvPr id="215" name="Shape 215"/>
        <p:cNvGrpSpPr/>
        <p:nvPr/>
      </p:nvGrpSpPr>
      <p:grpSpPr>
        <a:xfrm>
          <a:off x="0" y="0"/>
          <a:ext cx="0" cy="0"/>
          <a:chOff x="0" y="0"/>
          <a:chExt cx="0" cy="0"/>
        </a:xfrm>
      </p:grpSpPr>
      <p:sp>
        <p:nvSpPr>
          <p:cNvPr id="216" name="Google Shape;216;p40"/>
          <p:cNvSpPr/>
          <p:nvPr/>
        </p:nvSpPr>
        <p:spPr>
          <a:xfrm flipH="1" rot="-2253439">
            <a:off x="-74632" y="245135"/>
            <a:ext cx="4205123" cy="3092202"/>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0"/>
          <p:cNvSpPr/>
          <p:nvPr/>
        </p:nvSpPr>
        <p:spPr>
          <a:xfrm flipH="1" rot="-5400000">
            <a:off x="7596606" y="3596074"/>
            <a:ext cx="1486600" cy="1608352"/>
          </a:xfrm>
          <a:custGeom>
            <a:rect b="b" l="l" r="r" t="t"/>
            <a:pathLst>
              <a:path extrusionOk="0" h="40938" w="37839">
                <a:moveTo>
                  <a:pt x="37839" y="0"/>
                </a:moveTo>
                <a:cubicBezTo>
                  <a:pt x="31770" y="767"/>
                  <a:pt x="28951" y="3515"/>
                  <a:pt x="26969" y="11313"/>
                </a:cubicBezTo>
                <a:cubicBezTo>
                  <a:pt x="24991" y="19111"/>
                  <a:pt x="19814" y="21473"/>
                  <a:pt x="9908" y="26266"/>
                </a:cubicBezTo>
                <a:cubicBezTo>
                  <a:pt x="1" y="31059"/>
                  <a:pt x="3737" y="40938"/>
                  <a:pt x="3737" y="40938"/>
                </a:cubicBezTo>
                <a:lnTo>
                  <a:pt x="37839" y="40938"/>
                </a:lnTo>
                <a:lnTo>
                  <a:pt x="37839" y="0"/>
                </a:ln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0"/>
          <p:cNvSpPr txBox="1"/>
          <p:nvPr>
            <p:ph type="ctrTitle"/>
          </p:nvPr>
        </p:nvSpPr>
        <p:spPr>
          <a:xfrm>
            <a:off x="674167" y="757825"/>
            <a:ext cx="5414400" cy="1625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5200"/>
              <a:buNone/>
              <a:defRPr sz="9600">
                <a:solidFill>
                  <a:srgbClr val="434343"/>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219" name="Google Shape;219;p40"/>
          <p:cNvSpPr txBox="1"/>
          <p:nvPr>
            <p:ph idx="1" type="subTitle"/>
          </p:nvPr>
        </p:nvSpPr>
        <p:spPr>
          <a:xfrm>
            <a:off x="719750" y="2526077"/>
            <a:ext cx="3309300" cy="1273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sz="1400">
                <a:latin typeface="Abel"/>
                <a:ea typeface="Abel"/>
                <a:cs typeface="Abel"/>
                <a:sym typeface="Abe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220" name="Google Shape;220;p40"/>
          <p:cNvSpPr txBox="1"/>
          <p:nvPr/>
        </p:nvSpPr>
        <p:spPr>
          <a:xfrm>
            <a:off x="720025" y="3799875"/>
            <a:ext cx="2473500" cy="4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00"/>
              </a:spcBef>
              <a:spcAft>
                <a:spcPts val="0"/>
              </a:spcAft>
              <a:buClr>
                <a:srgbClr val="000000"/>
              </a:buClr>
              <a:buSzPts val="1000"/>
              <a:buFont typeface="Arial"/>
              <a:buNone/>
            </a:pPr>
            <a:r>
              <a:rPr b="0" i="0" lang="en" sz="1000" u="none" cap="none" strike="noStrike">
                <a:solidFill>
                  <a:srgbClr val="434343"/>
                </a:solidFill>
                <a:latin typeface="Abel"/>
                <a:ea typeface="Abel"/>
                <a:cs typeface="Abel"/>
                <a:sym typeface="Abel"/>
              </a:rPr>
              <a:t>CREDITS: This presentation template was created by </a:t>
            </a:r>
            <a:r>
              <a:rPr b="1" i="0" lang="en" sz="1000" u="none" cap="none" strike="noStrike">
                <a:solidFill>
                  <a:schemeClr val="hlink"/>
                </a:solidFill>
                <a:uFill>
                  <a:noFill/>
                </a:uFill>
                <a:latin typeface="Abel"/>
                <a:ea typeface="Abel"/>
                <a:cs typeface="Abel"/>
                <a:sym typeface="Abel"/>
                <a:hlinkClick r:id="rId2"/>
              </a:rPr>
              <a:t>Slidesgo</a:t>
            </a:r>
            <a:r>
              <a:rPr b="0" i="0" lang="en" sz="1000" u="none" cap="none" strike="noStrike">
                <a:solidFill>
                  <a:srgbClr val="434343"/>
                </a:solidFill>
                <a:latin typeface="Abel"/>
                <a:ea typeface="Abel"/>
                <a:cs typeface="Abel"/>
                <a:sym typeface="Abel"/>
              </a:rPr>
              <a:t>, including icons by </a:t>
            </a:r>
            <a:r>
              <a:rPr b="1" i="0" lang="en" sz="1000" u="none" cap="none" strike="noStrike">
                <a:solidFill>
                  <a:schemeClr val="hlink"/>
                </a:solidFill>
                <a:uFill>
                  <a:noFill/>
                </a:uFill>
                <a:latin typeface="Abel"/>
                <a:ea typeface="Abel"/>
                <a:cs typeface="Abel"/>
                <a:sym typeface="Abel"/>
                <a:hlinkClick r:id="rId3"/>
              </a:rPr>
              <a:t>Flaticon</a:t>
            </a:r>
            <a:r>
              <a:rPr b="0" i="0" lang="en" sz="1000" u="none" cap="none" strike="noStrike">
                <a:solidFill>
                  <a:srgbClr val="434343"/>
                </a:solidFill>
                <a:latin typeface="Abel"/>
                <a:ea typeface="Abel"/>
                <a:cs typeface="Abel"/>
                <a:sym typeface="Abel"/>
              </a:rPr>
              <a:t>, and infographics &amp; images by </a:t>
            </a:r>
            <a:r>
              <a:rPr b="1" i="0" lang="en" sz="1000" u="none" cap="none" strike="noStrike">
                <a:solidFill>
                  <a:schemeClr val="hlink"/>
                </a:solidFill>
                <a:uFill>
                  <a:noFill/>
                </a:uFill>
                <a:latin typeface="Abel"/>
                <a:ea typeface="Abel"/>
                <a:cs typeface="Abel"/>
                <a:sym typeface="Abel"/>
                <a:hlinkClick r:id="rId4"/>
              </a:rPr>
              <a:t>Freepik</a:t>
            </a:r>
            <a:r>
              <a:rPr b="0" i="0" lang="en" sz="1000" u="none" cap="none" strike="noStrike">
                <a:solidFill>
                  <a:srgbClr val="434343"/>
                </a:solidFill>
                <a:latin typeface="Abel"/>
                <a:ea typeface="Abel"/>
                <a:cs typeface="Abel"/>
                <a:sym typeface="Abel"/>
              </a:rPr>
              <a:t>. </a:t>
            </a:r>
            <a:endParaRPr b="0" i="0" sz="1000" u="none" cap="none" strike="noStrike">
              <a:solidFill>
                <a:srgbClr val="434343"/>
              </a:solidFill>
              <a:latin typeface="Abel"/>
              <a:ea typeface="Abel"/>
              <a:cs typeface="Abel"/>
              <a:sym typeface="Abe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21" name="Shape 22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2" name="Shape 222"/>
        <p:cNvGrpSpPr/>
        <p:nvPr/>
      </p:nvGrpSpPr>
      <p:grpSpPr>
        <a:xfrm>
          <a:off x="0" y="0"/>
          <a:ext cx="0" cy="0"/>
          <a:chOff x="0" y="0"/>
          <a:chExt cx="0" cy="0"/>
        </a:xfrm>
      </p:grpSpPr>
      <p:sp>
        <p:nvSpPr>
          <p:cNvPr id="223" name="Google Shape;223;p42"/>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p43"/>
          <p:cNvSpPr txBox="1"/>
          <p:nvPr>
            <p:ph type="title"/>
          </p:nvPr>
        </p:nvSpPr>
        <p:spPr>
          <a:xfrm>
            <a:off x="768096" y="438912"/>
            <a:ext cx="7290000" cy="1124700"/>
          </a:xfrm>
          <a:prstGeom prst="rect">
            <a:avLst/>
          </a:prstGeom>
          <a:noFill/>
          <a:ln>
            <a:noFill/>
          </a:ln>
        </p:spPr>
        <p:txBody>
          <a:bodyPr anchorCtr="0" anchor="ctr" bIns="34275" lIns="68575" spcFirstLastPara="1" rIns="68575" wrap="square" tIns="34275">
            <a:noAutofit/>
          </a:bodyPr>
          <a:lstStyle>
            <a:lvl1pPr lvl="0" rtl="0" algn="l">
              <a:lnSpc>
                <a:spcPct val="80000"/>
              </a:lnSpc>
              <a:spcBef>
                <a:spcPts val="0"/>
              </a:spcBef>
              <a:spcAft>
                <a:spcPts val="0"/>
              </a:spcAft>
              <a:buClr>
                <a:srgbClr val="0C0C0C"/>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6" name="Google Shape;226;p43"/>
          <p:cNvSpPr txBox="1"/>
          <p:nvPr>
            <p:ph idx="1" type="body"/>
          </p:nvPr>
        </p:nvSpPr>
        <p:spPr>
          <a:xfrm>
            <a:off x="768096" y="1714500"/>
            <a:ext cx="7290000" cy="3017400"/>
          </a:xfrm>
          <a:prstGeom prst="rect">
            <a:avLst/>
          </a:prstGeom>
          <a:noFill/>
          <a:ln>
            <a:noFill/>
          </a:ln>
        </p:spPr>
        <p:txBody>
          <a:bodyPr anchorCtr="0" anchor="t" bIns="34275" lIns="34275" spcFirstLastPara="1" rIns="34275" wrap="square" tIns="34275">
            <a:no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227" name="Google Shape;227;p43"/>
          <p:cNvSpPr txBox="1"/>
          <p:nvPr>
            <p:ph idx="10" type="dt"/>
          </p:nvPr>
        </p:nvSpPr>
        <p:spPr>
          <a:xfrm>
            <a:off x="768097" y="4853028"/>
            <a:ext cx="1615500" cy="2058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8" name="Google Shape;228;p43"/>
          <p:cNvSpPr txBox="1"/>
          <p:nvPr>
            <p:ph idx="11" type="ftr"/>
          </p:nvPr>
        </p:nvSpPr>
        <p:spPr>
          <a:xfrm>
            <a:off x="3632199" y="4853028"/>
            <a:ext cx="4426200" cy="2058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9" name="Google Shape;229;p43"/>
          <p:cNvSpPr txBox="1"/>
          <p:nvPr>
            <p:ph idx="12" type="sldNum"/>
          </p:nvPr>
        </p:nvSpPr>
        <p:spPr>
          <a:xfrm>
            <a:off x="8128000" y="4853028"/>
            <a:ext cx="730200" cy="205800"/>
          </a:xfrm>
          <a:prstGeom prst="rect">
            <a:avLst/>
          </a:prstGeom>
          <a:noFill/>
          <a:ln>
            <a:noFill/>
          </a:ln>
        </p:spPr>
        <p:txBody>
          <a:bodyPr anchorCtr="0" anchor="ctr"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30" name="Shape 230"/>
        <p:cNvGrpSpPr/>
        <p:nvPr/>
      </p:nvGrpSpPr>
      <p:grpSpPr>
        <a:xfrm>
          <a:off x="0" y="0"/>
          <a:ext cx="0" cy="0"/>
          <a:chOff x="0" y="0"/>
          <a:chExt cx="0" cy="0"/>
        </a:xfrm>
      </p:grpSpPr>
      <p:sp>
        <p:nvSpPr>
          <p:cNvPr id="231" name="Google Shape;231;p4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33" name="Google Shape;233;p44"/>
          <p:cNvPicPr preferRelativeResize="0"/>
          <p:nvPr/>
        </p:nvPicPr>
        <p:blipFill rotWithShape="1">
          <a:blip r:embed="rId2">
            <a:alphaModFix/>
          </a:blip>
          <a:srcRect b="0" l="0" r="0" t="0"/>
          <a:stretch/>
        </p:blipFill>
        <p:spPr>
          <a:xfrm>
            <a:off x="86450" y="77700"/>
            <a:ext cx="1385000" cy="332400"/>
          </a:xfrm>
          <a:prstGeom prst="rect">
            <a:avLst/>
          </a:prstGeom>
          <a:noFill/>
          <a:ln>
            <a:noFill/>
          </a:ln>
        </p:spPr>
      </p:pic>
      <p:grpSp>
        <p:nvGrpSpPr>
          <p:cNvPr id="234" name="Google Shape;234;p44"/>
          <p:cNvGrpSpPr/>
          <p:nvPr/>
        </p:nvGrpSpPr>
        <p:grpSpPr>
          <a:xfrm>
            <a:off x="6980876" y="209100"/>
            <a:ext cx="2163124" cy="278700"/>
            <a:chOff x="7043426" y="209100"/>
            <a:chExt cx="2163124" cy="278700"/>
          </a:xfrm>
        </p:grpSpPr>
        <p:sp>
          <p:nvSpPr>
            <p:cNvPr id="235" name="Google Shape;235;p44"/>
            <p:cNvSpPr/>
            <p:nvPr/>
          </p:nvSpPr>
          <p:spPr>
            <a:xfrm rot="10800000">
              <a:off x="7184550" y="211500"/>
              <a:ext cx="2022000" cy="2763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p44"/>
            <p:cNvPicPr preferRelativeResize="0"/>
            <p:nvPr/>
          </p:nvPicPr>
          <p:blipFill rotWithShape="1">
            <a:blip r:embed="rId3">
              <a:alphaModFix/>
            </a:blip>
            <a:srcRect b="0" l="0" r="0" t="0"/>
            <a:stretch/>
          </p:blipFill>
          <p:spPr>
            <a:xfrm>
              <a:off x="7416808" y="265038"/>
              <a:ext cx="169175" cy="169175"/>
            </a:xfrm>
            <a:prstGeom prst="rect">
              <a:avLst/>
            </a:prstGeom>
            <a:noFill/>
            <a:ln>
              <a:noFill/>
            </a:ln>
          </p:spPr>
        </p:pic>
        <p:sp>
          <p:nvSpPr>
            <p:cNvPr id="237" name="Google Shape;237;p44"/>
            <p:cNvSpPr txBox="1"/>
            <p:nvPr/>
          </p:nvSpPr>
          <p:spPr>
            <a:xfrm>
              <a:off x="7541800" y="247188"/>
              <a:ext cx="1543200" cy="204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3F3F3"/>
                  </a:solidFill>
                  <a:latin typeface="Poppins"/>
                  <a:ea typeface="Poppins"/>
                  <a:cs typeface="Poppins"/>
                  <a:sym typeface="Poppins"/>
                </a:rPr>
                <a:t>a Mahoni Global Company</a:t>
              </a:r>
              <a:endParaRPr b="0" i="0" sz="800" u="none" cap="none" strike="noStrike">
                <a:solidFill>
                  <a:srgbClr val="F3F3F3"/>
                </a:solidFill>
                <a:latin typeface="Poppins"/>
                <a:ea typeface="Poppins"/>
                <a:cs typeface="Poppins"/>
                <a:sym typeface="Poppins"/>
              </a:endParaRPr>
            </a:p>
          </p:txBody>
        </p:sp>
        <p:sp>
          <p:nvSpPr>
            <p:cNvPr id="238" name="Google Shape;238;p44"/>
            <p:cNvSpPr/>
            <p:nvPr/>
          </p:nvSpPr>
          <p:spPr>
            <a:xfrm rot="-5400000">
              <a:off x="7043426" y="209100"/>
              <a:ext cx="278700" cy="278700"/>
            </a:xfrm>
            <a:prstGeom prst="rtTriangle">
              <a:avLst/>
            </a:prstGeom>
            <a:solidFill>
              <a:srgbClr val="99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2">
    <p:spTree>
      <p:nvGrpSpPr>
        <p:cNvPr id="239" name="Shape 239"/>
        <p:cNvGrpSpPr/>
        <p:nvPr/>
      </p:nvGrpSpPr>
      <p:grpSpPr>
        <a:xfrm>
          <a:off x="0" y="0"/>
          <a:ext cx="0" cy="0"/>
          <a:chOff x="0" y="0"/>
          <a:chExt cx="0" cy="0"/>
        </a:xfrm>
      </p:grpSpPr>
      <p:sp>
        <p:nvSpPr>
          <p:cNvPr id="240" name="Google Shape;240;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1" name="Google Shape;24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242" name="Shape 242"/>
        <p:cNvGrpSpPr/>
        <p:nvPr/>
      </p:nvGrpSpPr>
      <p:grpSpPr>
        <a:xfrm>
          <a:off x="0" y="0"/>
          <a:ext cx="0" cy="0"/>
          <a:chOff x="0" y="0"/>
          <a:chExt cx="0" cy="0"/>
        </a:xfrm>
      </p:grpSpPr>
      <p:sp>
        <p:nvSpPr>
          <p:cNvPr id="243" name="Google Shape;243;p46"/>
          <p:cNvSpPr/>
          <p:nvPr/>
        </p:nvSpPr>
        <p:spPr>
          <a:xfrm>
            <a:off x="6008755" y="388325"/>
            <a:ext cx="626100" cy="626100"/>
          </a:xfrm>
          <a:prstGeom prst="flowChartDelay">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6"/>
          <p:cNvSpPr/>
          <p:nvPr/>
        </p:nvSpPr>
        <p:spPr>
          <a:xfrm>
            <a:off x="50" y="391350"/>
            <a:ext cx="6099000" cy="626100"/>
          </a:xfrm>
          <a:prstGeom prst="flowChartProcess">
            <a:avLst/>
          </a:prstGeom>
          <a:solidFill>
            <a:srgbClr val="99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6"/>
          <p:cNvSpPr txBox="1"/>
          <p:nvPr>
            <p:ph type="title"/>
          </p:nvPr>
        </p:nvSpPr>
        <p:spPr>
          <a:xfrm>
            <a:off x="311700" y="391350"/>
            <a:ext cx="8520600" cy="626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6" name="Google Shape;246;p4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descr="PID-logo-abu-800.png" id="247" name="Google Shape;247;p46"/>
          <p:cNvPicPr preferRelativeResize="0"/>
          <p:nvPr/>
        </p:nvPicPr>
        <p:blipFill>
          <a:blip r:embed="rId2">
            <a:alphaModFix/>
          </a:blip>
          <a:stretch>
            <a:fillRect/>
          </a:stretch>
        </p:blipFill>
        <p:spPr>
          <a:xfrm>
            <a:off x="7946900" y="4637501"/>
            <a:ext cx="1092050" cy="27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2.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theme" Target="../theme/theme1.xml"/><Relationship Id="rId16" Type="http://schemas.openxmlformats.org/officeDocument/2006/relationships/slideLayout" Target="../slideLayouts/slideLayout43.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BFBFB"/>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2pPr>
            <a:lvl3pPr lvl="2"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3pPr>
            <a:lvl4pPr lvl="3"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4pPr>
            <a:lvl5pPr lvl="4"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5pPr>
            <a:lvl6pPr lvl="5"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6pPr>
            <a:lvl7pPr lvl="6"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7pPr>
            <a:lvl8pPr lvl="7"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8pPr>
            <a:lvl9pPr lvl="8"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1pPr>
            <a:lvl2pPr indent="-304800" lvl="1" marL="914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2pPr>
            <a:lvl3pPr indent="-304800" lvl="2" marL="1371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3pPr>
            <a:lvl4pPr indent="-304800" lvl="3" marL="18288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4pPr>
            <a:lvl5pPr indent="-304800" lvl="4" marL="22860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5pPr>
            <a:lvl6pPr indent="-304800" lvl="5" marL="27432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6pPr>
            <a:lvl7pPr indent="-304800" lvl="6" marL="3200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7pPr>
            <a:lvl8pPr indent="-304800" lvl="7" marL="3657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8pPr>
            <a:lvl9pPr indent="-304800" lvl="8" marL="4114800" marR="0" rtl="0" algn="l">
              <a:lnSpc>
                <a:spcPct val="115000"/>
              </a:lnSpc>
              <a:spcBef>
                <a:spcPts val="1600"/>
              </a:spcBef>
              <a:spcAft>
                <a:spcPts val="1600"/>
              </a:spcAft>
              <a:buClr>
                <a:srgbClr val="434343"/>
              </a:buClr>
              <a:buSzPts val="1200"/>
              <a:buFont typeface="Abel"/>
              <a:buChar char="■"/>
              <a:defRPr b="0" i="0" sz="1200" u="none" cap="none" strike="noStrike">
                <a:solidFill>
                  <a:srgbClr val="434343"/>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BFBFB"/>
        </a:solidFill>
      </p:bgPr>
    </p:bg>
    <p:spTree>
      <p:nvGrpSpPr>
        <p:cNvPr id="149" name="Shape 149"/>
        <p:cNvGrpSpPr/>
        <p:nvPr/>
      </p:nvGrpSpPr>
      <p:grpSpPr>
        <a:xfrm>
          <a:off x="0" y="0"/>
          <a:ext cx="0" cy="0"/>
          <a:chOff x="0" y="0"/>
          <a:chExt cx="0" cy="0"/>
        </a:xfrm>
      </p:grpSpPr>
      <p:sp>
        <p:nvSpPr>
          <p:cNvPr id="150" name="Google Shape;15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1pPr>
            <a:lvl2pPr lvl="1"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2pPr>
            <a:lvl3pPr lvl="2"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3pPr>
            <a:lvl4pPr lvl="3"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4pPr>
            <a:lvl5pPr lvl="4"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5pPr>
            <a:lvl6pPr lvl="5"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6pPr>
            <a:lvl7pPr lvl="6"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7pPr>
            <a:lvl8pPr lvl="7"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8pPr>
            <a:lvl9pPr lvl="8" marR="0" rtl="0" algn="l">
              <a:lnSpc>
                <a:spcPct val="100000"/>
              </a:lnSpc>
              <a:spcBef>
                <a:spcPts val="0"/>
              </a:spcBef>
              <a:spcAft>
                <a:spcPts val="0"/>
              </a:spcAft>
              <a:buClr>
                <a:srgbClr val="434343"/>
              </a:buClr>
              <a:buSzPts val="2800"/>
              <a:buFont typeface="Playfair Display"/>
              <a:buNone/>
              <a:defRPr b="0" i="0" sz="2800" u="none" cap="none" strike="noStrike">
                <a:solidFill>
                  <a:srgbClr val="434343"/>
                </a:solidFill>
                <a:latin typeface="Playfair Display"/>
                <a:ea typeface="Playfair Display"/>
                <a:cs typeface="Playfair Display"/>
                <a:sym typeface="Playfair Display"/>
              </a:defRPr>
            </a:lvl9pPr>
          </a:lstStyle>
          <a:p/>
        </p:txBody>
      </p:sp>
      <p:sp>
        <p:nvSpPr>
          <p:cNvPr id="151" name="Google Shape;151;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1pPr>
            <a:lvl2pPr indent="-304800" lvl="1" marL="914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2pPr>
            <a:lvl3pPr indent="-304800" lvl="2" marL="1371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3pPr>
            <a:lvl4pPr indent="-304800" lvl="3" marL="18288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4pPr>
            <a:lvl5pPr indent="-304800" lvl="4" marL="22860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5pPr>
            <a:lvl6pPr indent="-304800" lvl="5" marL="27432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6pPr>
            <a:lvl7pPr indent="-304800" lvl="6" marL="32004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7pPr>
            <a:lvl8pPr indent="-304800" lvl="7" marL="3657600" marR="0" rtl="0" algn="l">
              <a:lnSpc>
                <a:spcPct val="115000"/>
              </a:lnSpc>
              <a:spcBef>
                <a:spcPts val="1600"/>
              </a:spcBef>
              <a:spcAft>
                <a:spcPts val="0"/>
              </a:spcAft>
              <a:buClr>
                <a:srgbClr val="434343"/>
              </a:buClr>
              <a:buSzPts val="1200"/>
              <a:buFont typeface="Abel"/>
              <a:buChar char="○"/>
              <a:defRPr b="0" i="0" sz="1200" u="none" cap="none" strike="noStrike">
                <a:solidFill>
                  <a:srgbClr val="434343"/>
                </a:solidFill>
                <a:latin typeface="Abel"/>
                <a:ea typeface="Abel"/>
                <a:cs typeface="Abel"/>
                <a:sym typeface="Abel"/>
              </a:defRPr>
            </a:lvl8pPr>
            <a:lvl9pPr indent="-304800" lvl="8" marL="4114800" marR="0" rtl="0" algn="l">
              <a:lnSpc>
                <a:spcPct val="115000"/>
              </a:lnSpc>
              <a:spcBef>
                <a:spcPts val="1600"/>
              </a:spcBef>
              <a:spcAft>
                <a:spcPts val="1600"/>
              </a:spcAft>
              <a:buClr>
                <a:srgbClr val="434343"/>
              </a:buClr>
              <a:buSzPts val="1200"/>
              <a:buFont typeface="Abel"/>
              <a:buChar char="■"/>
              <a:defRPr b="0" i="0" sz="1200" u="none" cap="none" strike="noStrike">
                <a:solidFill>
                  <a:srgbClr val="434343"/>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3.jpg"/><Relationship Id="rId5" Type="http://schemas.openxmlformats.org/officeDocument/2006/relationships/image" Target="../media/image31.jpg"/><Relationship Id="rId6"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58.png"/><Relationship Id="rId5"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4.png"/><Relationship Id="rId9"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42.png"/><Relationship Id="rId8"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46.png"/><Relationship Id="rId5" Type="http://schemas.openxmlformats.org/officeDocument/2006/relationships/image" Target="../media/image43.jpg"/><Relationship Id="rId6"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9.png"/><Relationship Id="rId5"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47.jp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48.png"/><Relationship Id="rId7" Type="http://schemas.openxmlformats.org/officeDocument/2006/relationships/image" Target="../media/image51.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9.jpg"/><Relationship Id="rId6"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8.jpg"/><Relationship Id="rId7" Type="http://schemas.openxmlformats.org/officeDocument/2006/relationships/image" Target="../media/image23.jpg"/></Relationships>
</file>

<file path=ppt/slides/_rels/slide9.xml.rels><?xml version="1.0" encoding="UTF-8" standalone="yes"?><Relationships xmlns="http://schemas.openxmlformats.org/package/2006/relationships"><Relationship Id="rId10" Type="http://schemas.openxmlformats.org/officeDocument/2006/relationships/image" Target="../media/image30.jpg"/><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9.jpg"/><Relationship Id="rId9"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25.jpg"/><Relationship Id="rId7" Type="http://schemas.openxmlformats.org/officeDocument/2006/relationships/image" Target="../media/image24.jpg"/><Relationship Id="rId8"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47"/>
          <p:cNvPicPr preferRelativeResize="0"/>
          <p:nvPr/>
        </p:nvPicPr>
        <p:blipFill>
          <a:blip r:embed="rId3">
            <a:alphaModFix/>
          </a:blip>
          <a:stretch>
            <a:fillRect/>
          </a:stretch>
        </p:blipFill>
        <p:spPr>
          <a:xfrm>
            <a:off x="208150" y="0"/>
            <a:ext cx="8664195" cy="5143499"/>
          </a:xfrm>
          <a:prstGeom prst="rect">
            <a:avLst/>
          </a:prstGeom>
          <a:noFill/>
          <a:ln>
            <a:noFill/>
          </a:ln>
        </p:spPr>
      </p:pic>
      <p:sp>
        <p:nvSpPr>
          <p:cNvPr id="253" name="Google Shape;253;p47"/>
          <p:cNvSpPr txBox="1"/>
          <p:nvPr/>
        </p:nvSpPr>
        <p:spPr>
          <a:xfrm>
            <a:off x="3099350" y="2067325"/>
            <a:ext cx="5556600" cy="81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rgbClr val="0000FF"/>
                </a:solidFill>
                <a:latin typeface="Lato"/>
                <a:ea typeface="Lato"/>
                <a:cs typeface="Lato"/>
                <a:sym typeface="Lato"/>
              </a:rPr>
              <a:t>KIPIN SCHOOL</a:t>
            </a:r>
            <a:r>
              <a:rPr b="1" lang="en" sz="3500">
                <a:solidFill>
                  <a:schemeClr val="dk1"/>
                </a:solidFill>
                <a:latin typeface="Lato"/>
                <a:ea typeface="Lato"/>
                <a:cs typeface="Lato"/>
                <a:sym typeface="Lato"/>
              </a:rPr>
              <a:t> </a:t>
            </a:r>
            <a:r>
              <a:rPr b="1" lang="en" sz="3500">
                <a:solidFill>
                  <a:srgbClr val="980000"/>
                </a:solidFill>
                <a:latin typeface="Lato"/>
                <a:ea typeface="Lato"/>
                <a:cs typeface="Lato"/>
                <a:sym typeface="Lato"/>
              </a:rPr>
              <a:t>4.0 PRO</a:t>
            </a:r>
            <a:br>
              <a:rPr b="1" lang="en" sz="3600">
                <a:solidFill>
                  <a:srgbClr val="980000"/>
                </a:solidFill>
                <a:latin typeface="Lato"/>
                <a:ea typeface="Lato"/>
                <a:cs typeface="Lato"/>
                <a:sym typeface="Lato"/>
              </a:rPr>
            </a:br>
            <a:endParaRPr b="1" sz="3600">
              <a:solidFill>
                <a:srgbClr val="980000"/>
              </a:solidFill>
              <a:latin typeface="Lato"/>
              <a:ea typeface="Lato"/>
              <a:cs typeface="Lato"/>
              <a:sym typeface="Lato"/>
            </a:endParaRPr>
          </a:p>
        </p:txBody>
      </p:sp>
      <p:sp>
        <p:nvSpPr>
          <p:cNvPr id="254" name="Google Shape;254;p47"/>
          <p:cNvSpPr txBox="1"/>
          <p:nvPr/>
        </p:nvSpPr>
        <p:spPr>
          <a:xfrm>
            <a:off x="4214800" y="2877625"/>
            <a:ext cx="4523400" cy="13605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200"/>
              </a:spcAft>
              <a:buNone/>
            </a:pPr>
            <a:r>
              <a:rPr lang="en" sz="1600">
                <a:latin typeface="Lato"/>
                <a:ea typeface="Lato"/>
                <a:cs typeface="Lato"/>
                <a:sym typeface="Lato"/>
              </a:rPr>
              <a:t>Penyedia konten pelajaran K13 lengkap berupa</a:t>
            </a:r>
            <a:br>
              <a:rPr lang="en" sz="1600">
                <a:latin typeface="Lato"/>
                <a:ea typeface="Lato"/>
                <a:cs typeface="Lato"/>
                <a:sym typeface="Lato"/>
              </a:rPr>
            </a:br>
            <a:r>
              <a:rPr lang="en" sz="1600">
                <a:latin typeface="Lato"/>
                <a:ea typeface="Lato"/>
                <a:cs typeface="Lato"/>
                <a:sym typeface="Lato"/>
              </a:rPr>
              <a:t>buku, video, latihan soal dan bacaan literasi</a:t>
            </a:r>
            <a:br>
              <a:rPr lang="en" sz="1600">
                <a:latin typeface="Lato"/>
                <a:ea typeface="Lato"/>
                <a:cs typeface="Lato"/>
                <a:sym typeface="Lato"/>
              </a:rPr>
            </a:br>
            <a:r>
              <a:rPr lang="en" sz="1600">
                <a:latin typeface="Lato"/>
                <a:ea typeface="Lato"/>
                <a:cs typeface="Lato"/>
                <a:sym typeface="Lato"/>
              </a:rPr>
              <a:t>+ perpustakaan digital dan </a:t>
            </a:r>
            <a:br>
              <a:rPr lang="en" sz="1600">
                <a:latin typeface="Lato"/>
                <a:ea typeface="Lato"/>
                <a:cs typeface="Lato"/>
                <a:sym typeface="Lato"/>
              </a:rPr>
            </a:br>
            <a:r>
              <a:rPr lang="en" sz="1600">
                <a:latin typeface="Lato"/>
                <a:ea typeface="Lato"/>
                <a:cs typeface="Lato"/>
                <a:sym typeface="Lato"/>
              </a:rPr>
              <a:t>evaluasi pembelajaran untuk sekolah</a:t>
            </a:r>
            <a:endParaRPr sz="1600">
              <a:solidFill>
                <a:schemeClr val="dk1"/>
              </a:solidFill>
              <a:latin typeface="Lato"/>
              <a:ea typeface="Lato"/>
              <a:cs typeface="Lato"/>
              <a:sym typeface="Lato"/>
            </a:endParaRPr>
          </a:p>
        </p:txBody>
      </p:sp>
      <p:sp>
        <p:nvSpPr>
          <p:cNvPr id="255" name="Google Shape;255;p47"/>
          <p:cNvSpPr txBox="1"/>
          <p:nvPr/>
        </p:nvSpPr>
        <p:spPr>
          <a:xfrm>
            <a:off x="493175" y="4732100"/>
            <a:ext cx="10806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9900"/>
                </a:solidFill>
                <a:latin typeface="Walter Turncoat"/>
                <a:ea typeface="Walter Turncoat"/>
                <a:cs typeface="Walter Turncoat"/>
                <a:sym typeface="Walter Turncoat"/>
              </a:rPr>
              <a:t>Ver 1.05</a:t>
            </a:r>
            <a:endParaRPr>
              <a:solidFill>
                <a:srgbClr val="FF9900"/>
              </a:solidFill>
              <a:latin typeface="Walter Turncoat"/>
              <a:ea typeface="Walter Turncoat"/>
              <a:cs typeface="Walter Turncoat"/>
              <a:sym typeface="Walter Turncoat"/>
            </a:endParaRPr>
          </a:p>
        </p:txBody>
      </p:sp>
      <p:pic>
        <p:nvPicPr>
          <p:cNvPr id="256" name="Google Shape;256;p47"/>
          <p:cNvPicPr preferRelativeResize="0"/>
          <p:nvPr/>
        </p:nvPicPr>
        <p:blipFill>
          <a:blip r:embed="rId4">
            <a:alphaModFix/>
          </a:blip>
          <a:stretch>
            <a:fillRect/>
          </a:stretch>
        </p:blipFill>
        <p:spPr>
          <a:xfrm>
            <a:off x="5980950" y="649500"/>
            <a:ext cx="1001850" cy="917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68" name="Shape 368"/>
        <p:cNvGrpSpPr/>
        <p:nvPr/>
      </p:nvGrpSpPr>
      <p:grpSpPr>
        <a:xfrm>
          <a:off x="0" y="0"/>
          <a:ext cx="0" cy="0"/>
          <a:chOff x="0" y="0"/>
          <a:chExt cx="0" cy="0"/>
        </a:xfrm>
      </p:grpSpPr>
      <p:sp>
        <p:nvSpPr>
          <p:cNvPr id="369" name="Google Shape;369;p56"/>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6"/>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6"/>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2" name="Google Shape;372;p56"/>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73" name="Google Shape;373;p56"/>
          <p:cNvSpPr txBox="1"/>
          <p:nvPr/>
        </p:nvSpPr>
        <p:spPr>
          <a:xfrm>
            <a:off x="2562650" y="51425"/>
            <a:ext cx="44187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Latihan Soal - Tryout</a:t>
            </a:r>
            <a:endParaRPr b="1" sz="3000">
              <a:latin typeface="Lato"/>
              <a:ea typeface="Lato"/>
              <a:cs typeface="Lato"/>
              <a:sym typeface="Lato"/>
            </a:endParaRPr>
          </a:p>
        </p:txBody>
      </p:sp>
      <p:sp>
        <p:nvSpPr>
          <p:cNvPr id="374" name="Google Shape;374;p56"/>
          <p:cNvSpPr txBox="1"/>
          <p:nvPr/>
        </p:nvSpPr>
        <p:spPr>
          <a:xfrm>
            <a:off x="176625" y="1414750"/>
            <a:ext cx="4460400" cy="28158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Lato"/>
              <a:buChar char="●"/>
            </a:pPr>
            <a:r>
              <a:rPr lang="en" sz="1600">
                <a:latin typeface="Lato"/>
                <a:ea typeface="Lato"/>
                <a:cs typeface="Lato"/>
                <a:sym typeface="Lato"/>
              </a:rPr>
              <a:t>Berisi paket-paket soal untuk melatih pemahaman siswa</a:t>
            </a:r>
            <a:endParaRPr sz="1600">
              <a:latin typeface="Lato"/>
              <a:ea typeface="Lato"/>
              <a:cs typeface="Lato"/>
              <a:sym typeface="Lato"/>
            </a:endParaRPr>
          </a:p>
          <a:p>
            <a:pPr indent="-330200" lvl="0" marL="457200" rtl="0" algn="l">
              <a:lnSpc>
                <a:spcPct val="90000"/>
              </a:lnSpc>
              <a:spcBef>
                <a:spcPts val="800"/>
              </a:spcBef>
              <a:spcAft>
                <a:spcPts val="0"/>
              </a:spcAft>
              <a:buSzPts val="1600"/>
              <a:buFont typeface="Lato"/>
              <a:buChar char="●"/>
            </a:pPr>
            <a:r>
              <a:rPr lang="en" sz="1600">
                <a:latin typeface="Lato"/>
                <a:ea typeface="Lato"/>
                <a:cs typeface="Lato"/>
                <a:sym typeface="Lato"/>
              </a:rPr>
              <a:t>Tryout berisi soal-soal per-bab tiap mata pelajaran, Penilaian Harian, UTS, UAS, Ujian Sekolah, dll  untuk semua tingkatan kelas SD,SMP &amp; SMA</a:t>
            </a:r>
            <a:endParaRPr sz="1600">
              <a:latin typeface="Lato"/>
              <a:ea typeface="Lato"/>
              <a:cs typeface="Lato"/>
              <a:sym typeface="Lato"/>
            </a:endParaRPr>
          </a:p>
          <a:p>
            <a:pPr indent="-330200" lvl="0" marL="457200" rtl="0" algn="l">
              <a:lnSpc>
                <a:spcPct val="90000"/>
              </a:lnSpc>
              <a:spcBef>
                <a:spcPts val="800"/>
              </a:spcBef>
              <a:spcAft>
                <a:spcPts val="0"/>
              </a:spcAft>
              <a:buSzPts val="1600"/>
              <a:buFont typeface="Lato"/>
              <a:buChar char="●"/>
            </a:pPr>
            <a:r>
              <a:rPr lang="en" sz="1600">
                <a:latin typeface="Lato"/>
                <a:ea typeface="Lato"/>
                <a:cs typeface="Lato"/>
                <a:sym typeface="Lato"/>
              </a:rPr>
              <a:t>Tampilkan layar standar nasional, sehingga siswa dapat beradaptasi sejak dini </a:t>
            </a:r>
            <a:endParaRPr sz="1600">
              <a:latin typeface="Lato"/>
              <a:ea typeface="Lato"/>
              <a:cs typeface="Lato"/>
              <a:sym typeface="Lato"/>
            </a:endParaRPr>
          </a:p>
          <a:p>
            <a:pPr indent="-330200" lvl="0" marL="457200" rtl="0" algn="l">
              <a:lnSpc>
                <a:spcPct val="90000"/>
              </a:lnSpc>
              <a:spcBef>
                <a:spcPts val="800"/>
              </a:spcBef>
              <a:spcAft>
                <a:spcPts val="0"/>
              </a:spcAft>
              <a:buSzPts val="1600"/>
              <a:buFont typeface="Lato"/>
              <a:buChar char="●"/>
            </a:pPr>
            <a:r>
              <a:rPr lang="en" sz="1600">
                <a:latin typeface="Lato"/>
                <a:ea typeface="Lato"/>
                <a:cs typeface="Lato"/>
                <a:sym typeface="Lato"/>
              </a:rPr>
              <a:t>Hasil nilai dapat langsung terlihat di layar</a:t>
            </a:r>
            <a:endParaRPr sz="1600">
              <a:latin typeface="Lato"/>
              <a:ea typeface="Lato"/>
              <a:cs typeface="Lato"/>
              <a:sym typeface="Lato"/>
            </a:endParaRPr>
          </a:p>
        </p:txBody>
      </p:sp>
      <p:pic>
        <p:nvPicPr>
          <p:cNvPr id="375" name="Google Shape;375;p56"/>
          <p:cNvPicPr preferRelativeResize="0"/>
          <p:nvPr/>
        </p:nvPicPr>
        <p:blipFill rotWithShape="1">
          <a:blip r:embed="rId4">
            <a:alphaModFix/>
          </a:blip>
          <a:srcRect b="0" l="0" r="0" t="0"/>
          <a:stretch/>
        </p:blipFill>
        <p:spPr>
          <a:xfrm>
            <a:off x="4811300" y="748325"/>
            <a:ext cx="2040499" cy="4307749"/>
          </a:xfrm>
          <a:prstGeom prst="rect">
            <a:avLst/>
          </a:prstGeom>
          <a:noFill/>
          <a:ln>
            <a:noFill/>
          </a:ln>
        </p:spPr>
      </p:pic>
      <p:pic>
        <p:nvPicPr>
          <p:cNvPr id="376" name="Google Shape;376;p56"/>
          <p:cNvPicPr preferRelativeResize="0"/>
          <p:nvPr/>
        </p:nvPicPr>
        <p:blipFill rotWithShape="1">
          <a:blip r:embed="rId5">
            <a:alphaModFix/>
          </a:blip>
          <a:srcRect b="0" l="0" r="0" t="0"/>
          <a:stretch/>
        </p:blipFill>
        <p:spPr>
          <a:xfrm>
            <a:off x="7026076" y="748362"/>
            <a:ext cx="2040499" cy="4307675"/>
          </a:xfrm>
          <a:prstGeom prst="rect">
            <a:avLst/>
          </a:prstGeom>
          <a:noFill/>
          <a:ln>
            <a:noFill/>
          </a:ln>
        </p:spPr>
      </p:pic>
      <p:pic>
        <p:nvPicPr>
          <p:cNvPr id="377" name="Google Shape;377;p56"/>
          <p:cNvPicPr preferRelativeResize="0"/>
          <p:nvPr/>
        </p:nvPicPr>
        <p:blipFill rotWithShape="1">
          <a:blip r:embed="rId6">
            <a:alphaModFix/>
          </a:blip>
          <a:srcRect b="35153" l="7995" r="9236" t="36065"/>
          <a:stretch/>
        </p:blipFill>
        <p:spPr>
          <a:xfrm>
            <a:off x="7137576" y="3613225"/>
            <a:ext cx="1677075" cy="1231174"/>
          </a:xfrm>
          <a:prstGeom prst="rect">
            <a:avLst/>
          </a:prstGeom>
          <a:noFill/>
          <a:ln>
            <a:noFill/>
          </a:ln>
        </p:spPr>
      </p:pic>
      <p:sp>
        <p:nvSpPr>
          <p:cNvPr id="378" name="Google Shape;378;p56"/>
          <p:cNvSpPr/>
          <p:nvPr/>
        </p:nvSpPr>
        <p:spPr>
          <a:xfrm>
            <a:off x="7208800" y="3700800"/>
            <a:ext cx="711000" cy="209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82" name="Shape 382"/>
        <p:cNvGrpSpPr/>
        <p:nvPr/>
      </p:nvGrpSpPr>
      <p:grpSpPr>
        <a:xfrm>
          <a:off x="0" y="0"/>
          <a:ext cx="0" cy="0"/>
          <a:chOff x="0" y="0"/>
          <a:chExt cx="0" cy="0"/>
        </a:xfrm>
      </p:grpSpPr>
      <p:sp>
        <p:nvSpPr>
          <p:cNvPr id="383" name="Google Shape;383;p57"/>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7"/>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7"/>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6" name="Google Shape;386;p57"/>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87" name="Google Shape;387;p57"/>
          <p:cNvSpPr txBox="1"/>
          <p:nvPr/>
        </p:nvSpPr>
        <p:spPr>
          <a:xfrm>
            <a:off x="3477050" y="-75"/>
            <a:ext cx="3638100" cy="7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Komik Literasi</a:t>
            </a:r>
            <a:endParaRPr b="1" sz="3000">
              <a:latin typeface="Lato"/>
              <a:ea typeface="Lato"/>
              <a:cs typeface="Lato"/>
              <a:sym typeface="Lato"/>
            </a:endParaRPr>
          </a:p>
        </p:txBody>
      </p:sp>
      <p:sp>
        <p:nvSpPr>
          <p:cNvPr id="388" name="Google Shape;388;p57"/>
          <p:cNvSpPr txBox="1"/>
          <p:nvPr/>
        </p:nvSpPr>
        <p:spPr>
          <a:xfrm>
            <a:off x="155650" y="1149950"/>
            <a:ext cx="4767000" cy="3819300"/>
          </a:xfrm>
          <a:prstGeom prst="rect">
            <a:avLst/>
          </a:prstGeom>
          <a:noFill/>
          <a:ln>
            <a:noFill/>
          </a:ln>
        </p:spPr>
        <p:txBody>
          <a:bodyPr anchorCtr="0" anchor="t" bIns="91425" lIns="91425" spcFirstLastPara="1" rIns="91425" wrap="square" tIns="91425">
            <a:noAutofit/>
          </a:bodyPr>
          <a:lstStyle/>
          <a:p>
            <a:pPr indent="-323850" lvl="0" marL="457200" rtl="0" algn="l">
              <a:lnSpc>
                <a:spcPct val="90000"/>
              </a:lnSpc>
              <a:spcBef>
                <a:spcPts val="0"/>
              </a:spcBef>
              <a:spcAft>
                <a:spcPts val="0"/>
              </a:spcAft>
              <a:buSzPts val="1500"/>
              <a:buFont typeface="Lato"/>
              <a:buChar char="●"/>
            </a:pPr>
            <a:r>
              <a:rPr lang="en" sz="1500">
                <a:latin typeface="Lato"/>
                <a:ea typeface="Lato"/>
                <a:cs typeface="Lato"/>
                <a:sym typeface="Lato"/>
              </a:rPr>
              <a:t>Berisi bacaan berupa komik bergambar, untuk membuat siswa menyukai membaca, sesuai program pemerintah untuk menggalakkan literasi.</a:t>
            </a:r>
            <a:endParaRPr sz="1500">
              <a:latin typeface="Lato"/>
              <a:ea typeface="Lato"/>
              <a:cs typeface="Lato"/>
              <a:sym typeface="Lato"/>
            </a:endParaRPr>
          </a:p>
          <a:p>
            <a:pPr indent="0" lvl="0" marL="457200" rtl="0" algn="l">
              <a:lnSpc>
                <a:spcPct val="90000"/>
              </a:lnSpc>
              <a:spcBef>
                <a:spcPts val="0"/>
              </a:spcBef>
              <a:spcAft>
                <a:spcPts val="0"/>
              </a:spcAft>
              <a:buNone/>
            </a:pPr>
            <a:r>
              <a:t/>
            </a:r>
            <a:endParaRPr sz="1500">
              <a:latin typeface="Lato"/>
              <a:ea typeface="Lato"/>
              <a:cs typeface="Lato"/>
              <a:sym typeface="Lato"/>
            </a:endParaRPr>
          </a:p>
          <a:p>
            <a:pPr indent="-323850" lvl="0" marL="457200" rtl="0" algn="l">
              <a:lnSpc>
                <a:spcPct val="90000"/>
              </a:lnSpc>
              <a:spcBef>
                <a:spcPts val="0"/>
              </a:spcBef>
              <a:spcAft>
                <a:spcPts val="0"/>
              </a:spcAft>
              <a:buSzPts val="1500"/>
              <a:buFont typeface="Lato"/>
              <a:buChar char="●"/>
            </a:pPr>
            <a:r>
              <a:rPr lang="en" sz="1500">
                <a:latin typeface="Lato"/>
                <a:ea typeface="Lato"/>
                <a:cs typeface="Lato"/>
                <a:sym typeface="Lato"/>
              </a:rPr>
              <a:t>Bermanfaat untuk menambah pengetahuan umum, tambahan wawasan yang diajarkan di kurikulum sekolah,seperti : moral budi pekerti, budaya, kesehatan, sejarah, tanggap bencana dll.</a:t>
            </a:r>
            <a:endParaRPr sz="1500">
              <a:latin typeface="Lato"/>
              <a:ea typeface="Lato"/>
              <a:cs typeface="Lato"/>
              <a:sym typeface="Lato"/>
            </a:endParaRPr>
          </a:p>
          <a:p>
            <a:pPr indent="-323850" lvl="0" marL="457200" rtl="0" algn="l">
              <a:lnSpc>
                <a:spcPct val="90000"/>
              </a:lnSpc>
              <a:spcBef>
                <a:spcPts val="800"/>
              </a:spcBef>
              <a:spcAft>
                <a:spcPts val="0"/>
              </a:spcAft>
              <a:buSzPts val="1500"/>
              <a:buFont typeface="Lato"/>
              <a:buChar char="●"/>
            </a:pPr>
            <a:r>
              <a:rPr lang="en" sz="1500">
                <a:latin typeface="Lato"/>
                <a:ea typeface="Lato"/>
                <a:cs typeface="Lato"/>
                <a:sym typeface="Lato"/>
              </a:rPr>
              <a:t>Isi komik, baik mutu gambar &amp; jalan cerita dibuat menarik agar siswa tidak bosan, dan mendapatkan manfaat setelah membaca  komik tersebut.</a:t>
            </a:r>
            <a:endParaRPr sz="1500">
              <a:latin typeface="Lato"/>
              <a:ea typeface="Lato"/>
              <a:cs typeface="Lato"/>
              <a:sym typeface="Lato"/>
            </a:endParaRPr>
          </a:p>
          <a:p>
            <a:pPr indent="-323850" lvl="0" marL="457200" rtl="0" algn="l">
              <a:lnSpc>
                <a:spcPct val="90000"/>
              </a:lnSpc>
              <a:spcBef>
                <a:spcPts val="800"/>
              </a:spcBef>
              <a:spcAft>
                <a:spcPts val="0"/>
              </a:spcAft>
              <a:buSzPts val="1500"/>
              <a:buFont typeface="Lato"/>
              <a:buChar char="●"/>
            </a:pPr>
            <a:r>
              <a:rPr lang="en" sz="1500">
                <a:latin typeface="Lato"/>
                <a:ea typeface="Lato"/>
                <a:cs typeface="Lato"/>
                <a:sym typeface="Lato"/>
              </a:rPr>
              <a:t>Komik Pendidikan ini dibuat sesuai umur pembacanya, dari mulai pra sekolah sampai remaja </a:t>
            </a:r>
            <a:endParaRPr sz="1500">
              <a:latin typeface="Lato"/>
              <a:ea typeface="Lato"/>
              <a:cs typeface="Lato"/>
              <a:sym typeface="Lato"/>
            </a:endParaRPr>
          </a:p>
          <a:p>
            <a:pPr indent="0" lvl="0" marL="457200" rtl="0" algn="l">
              <a:lnSpc>
                <a:spcPct val="90000"/>
              </a:lnSpc>
              <a:spcBef>
                <a:spcPts val="0"/>
              </a:spcBef>
              <a:spcAft>
                <a:spcPts val="0"/>
              </a:spcAft>
              <a:buNone/>
            </a:pPr>
            <a:r>
              <a:t/>
            </a:r>
            <a:endParaRPr sz="1500">
              <a:latin typeface="Lato"/>
              <a:ea typeface="Lato"/>
              <a:cs typeface="Lato"/>
              <a:sym typeface="Lato"/>
            </a:endParaRPr>
          </a:p>
        </p:txBody>
      </p:sp>
      <p:pic>
        <p:nvPicPr>
          <p:cNvPr id="389" name="Google Shape;389;p57"/>
          <p:cNvPicPr preferRelativeResize="0"/>
          <p:nvPr/>
        </p:nvPicPr>
        <p:blipFill>
          <a:blip r:embed="rId4">
            <a:alphaModFix/>
          </a:blip>
          <a:stretch>
            <a:fillRect/>
          </a:stretch>
        </p:blipFill>
        <p:spPr>
          <a:xfrm>
            <a:off x="6944452" y="1149949"/>
            <a:ext cx="2059025" cy="3660527"/>
          </a:xfrm>
          <a:prstGeom prst="rect">
            <a:avLst/>
          </a:prstGeom>
          <a:noFill/>
          <a:ln>
            <a:noFill/>
          </a:ln>
        </p:spPr>
      </p:pic>
      <p:pic>
        <p:nvPicPr>
          <p:cNvPr id="390" name="Google Shape;390;p57"/>
          <p:cNvPicPr preferRelativeResize="0"/>
          <p:nvPr/>
        </p:nvPicPr>
        <p:blipFill>
          <a:blip r:embed="rId5">
            <a:alphaModFix/>
          </a:blip>
          <a:stretch>
            <a:fillRect/>
          </a:stretch>
        </p:blipFill>
        <p:spPr>
          <a:xfrm>
            <a:off x="4885425" y="1149949"/>
            <a:ext cx="2059025" cy="36605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94" name="Shape 394"/>
        <p:cNvGrpSpPr/>
        <p:nvPr/>
      </p:nvGrpSpPr>
      <p:grpSpPr>
        <a:xfrm>
          <a:off x="0" y="0"/>
          <a:ext cx="0" cy="0"/>
          <a:chOff x="0" y="0"/>
          <a:chExt cx="0" cy="0"/>
        </a:xfrm>
      </p:grpSpPr>
      <p:sp>
        <p:nvSpPr>
          <p:cNvPr id="395" name="Google Shape;395;p58"/>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58"/>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8"/>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8" name="Google Shape;398;p58"/>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99" name="Google Shape;399;p58"/>
          <p:cNvSpPr txBox="1"/>
          <p:nvPr>
            <p:ph idx="6" type="title"/>
          </p:nvPr>
        </p:nvSpPr>
        <p:spPr>
          <a:xfrm>
            <a:off x="1148300" y="420800"/>
            <a:ext cx="8520600" cy="56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600">
                <a:latin typeface="Lato"/>
                <a:ea typeface="Lato"/>
                <a:cs typeface="Lato"/>
                <a:sym typeface="Lato"/>
              </a:rPr>
              <a:t>Ribuan konten pelajaran untuk Sekolah</a:t>
            </a:r>
            <a:endParaRPr b="1" sz="2600">
              <a:solidFill>
                <a:srgbClr val="A61C00"/>
              </a:solidFill>
              <a:latin typeface="Lato"/>
              <a:ea typeface="Lato"/>
              <a:cs typeface="Lato"/>
              <a:sym typeface="Lato"/>
            </a:endParaRPr>
          </a:p>
        </p:txBody>
      </p:sp>
      <p:pic>
        <p:nvPicPr>
          <p:cNvPr id="400" name="Google Shape;400;p58"/>
          <p:cNvPicPr preferRelativeResize="0"/>
          <p:nvPr/>
        </p:nvPicPr>
        <p:blipFill>
          <a:blip r:embed="rId4">
            <a:alphaModFix/>
          </a:blip>
          <a:stretch>
            <a:fillRect/>
          </a:stretch>
        </p:blipFill>
        <p:spPr>
          <a:xfrm>
            <a:off x="540313" y="4670525"/>
            <a:ext cx="1851050" cy="241450"/>
          </a:xfrm>
          <a:prstGeom prst="rect">
            <a:avLst/>
          </a:prstGeom>
          <a:noFill/>
          <a:ln>
            <a:noFill/>
          </a:ln>
        </p:spPr>
      </p:pic>
      <p:pic>
        <p:nvPicPr>
          <p:cNvPr id="401" name="Google Shape;401;p58"/>
          <p:cNvPicPr preferRelativeResize="0"/>
          <p:nvPr/>
        </p:nvPicPr>
        <p:blipFill rotWithShape="1">
          <a:blip r:embed="rId5">
            <a:alphaModFix/>
          </a:blip>
          <a:srcRect b="0" l="2200" r="0" t="0"/>
          <a:stretch/>
        </p:blipFill>
        <p:spPr>
          <a:xfrm>
            <a:off x="7178363" y="4564523"/>
            <a:ext cx="1851050" cy="480603"/>
          </a:xfrm>
          <a:prstGeom prst="rect">
            <a:avLst/>
          </a:prstGeom>
          <a:noFill/>
          <a:ln>
            <a:noFill/>
          </a:ln>
        </p:spPr>
      </p:pic>
      <p:sp>
        <p:nvSpPr>
          <p:cNvPr id="402" name="Google Shape;402;p58"/>
          <p:cNvSpPr txBox="1"/>
          <p:nvPr/>
        </p:nvSpPr>
        <p:spPr>
          <a:xfrm>
            <a:off x="125925" y="1130950"/>
            <a:ext cx="8834100" cy="56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L</a:t>
            </a:r>
            <a:r>
              <a:rPr lang="en" sz="2400">
                <a:latin typeface="Lato"/>
                <a:ea typeface="Lato"/>
                <a:cs typeface="Lato"/>
                <a:sym typeface="Lato"/>
              </a:rPr>
              <a:t>engkap sesuai kurikulum, berguna untuk sekolah, guru &amp;  siswa</a:t>
            </a:r>
            <a:endParaRPr sz="2400">
              <a:latin typeface="Lato"/>
              <a:ea typeface="Lato"/>
              <a:cs typeface="Lato"/>
              <a:sym typeface="Lato"/>
            </a:endParaRPr>
          </a:p>
        </p:txBody>
      </p:sp>
      <p:sp>
        <p:nvSpPr>
          <p:cNvPr id="403" name="Google Shape;403;p58"/>
          <p:cNvSpPr/>
          <p:nvPr/>
        </p:nvSpPr>
        <p:spPr>
          <a:xfrm>
            <a:off x="0" y="1809225"/>
            <a:ext cx="2286000" cy="3334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8"/>
          <p:cNvSpPr/>
          <p:nvPr/>
        </p:nvSpPr>
        <p:spPr>
          <a:xfrm>
            <a:off x="2286000" y="1809225"/>
            <a:ext cx="2286000" cy="3334200"/>
          </a:xfrm>
          <a:prstGeom prst="rect">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8"/>
          <p:cNvSpPr/>
          <p:nvPr/>
        </p:nvSpPr>
        <p:spPr>
          <a:xfrm>
            <a:off x="4572000" y="1809225"/>
            <a:ext cx="2286000" cy="33342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58"/>
          <p:cNvSpPr/>
          <p:nvPr/>
        </p:nvSpPr>
        <p:spPr>
          <a:xfrm>
            <a:off x="6858000" y="1809225"/>
            <a:ext cx="2286000" cy="3334200"/>
          </a:xfrm>
          <a:prstGeom prst="rect">
            <a:avLst/>
          </a:prstGeom>
          <a:solidFill>
            <a:srgbClr val="98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8"/>
          <p:cNvSpPr/>
          <p:nvPr/>
        </p:nvSpPr>
        <p:spPr>
          <a:xfrm>
            <a:off x="473813" y="1875300"/>
            <a:ext cx="1392000" cy="1392900"/>
          </a:xfrm>
          <a:prstGeom prst="ellipse">
            <a:avLst/>
          </a:prstGeom>
          <a:gradFill>
            <a:gsLst>
              <a:gs pos="0">
                <a:srgbClr val="D4E5F5"/>
              </a:gs>
              <a:gs pos="100000">
                <a:srgbClr val="70A4D5"/>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58"/>
          <p:cNvPicPr preferRelativeResize="0"/>
          <p:nvPr/>
        </p:nvPicPr>
        <p:blipFill>
          <a:blip r:embed="rId6">
            <a:alphaModFix/>
          </a:blip>
          <a:stretch>
            <a:fillRect/>
          </a:stretch>
        </p:blipFill>
        <p:spPr>
          <a:xfrm>
            <a:off x="720824" y="1950000"/>
            <a:ext cx="897983" cy="1186500"/>
          </a:xfrm>
          <a:prstGeom prst="rect">
            <a:avLst/>
          </a:prstGeom>
          <a:noFill/>
          <a:ln>
            <a:noFill/>
          </a:ln>
        </p:spPr>
      </p:pic>
      <p:sp>
        <p:nvSpPr>
          <p:cNvPr id="409" name="Google Shape;409;p58"/>
          <p:cNvSpPr/>
          <p:nvPr/>
        </p:nvSpPr>
        <p:spPr>
          <a:xfrm>
            <a:off x="2777400" y="1934100"/>
            <a:ext cx="1303200" cy="1275300"/>
          </a:xfrm>
          <a:prstGeom prst="ellipse">
            <a:avLst/>
          </a:prstGeom>
          <a:gradFill>
            <a:gsLst>
              <a:gs pos="0">
                <a:srgbClr val="D9D2E9"/>
              </a:gs>
              <a:gs pos="100000">
                <a:srgbClr val="9900FF"/>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 name="Google Shape;410;p58"/>
          <p:cNvPicPr preferRelativeResize="0"/>
          <p:nvPr/>
        </p:nvPicPr>
        <p:blipFill>
          <a:blip r:embed="rId7">
            <a:alphaModFix/>
          </a:blip>
          <a:stretch>
            <a:fillRect/>
          </a:stretch>
        </p:blipFill>
        <p:spPr>
          <a:xfrm>
            <a:off x="3011242" y="1978500"/>
            <a:ext cx="835508" cy="1186500"/>
          </a:xfrm>
          <a:prstGeom prst="rect">
            <a:avLst/>
          </a:prstGeom>
          <a:noFill/>
          <a:ln>
            <a:noFill/>
          </a:ln>
        </p:spPr>
      </p:pic>
      <p:sp>
        <p:nvSpPr>
          <p:cNvPr id="411" name="Google Shape;411;p58"/>
          <p:cNvSpPr/>
          <p:nvPr/>
        </p:nvSpPr>
        <p:spPr>
          <a:xfrm>
            <a:off x="5023650" y="1945950"/>
            <a:ext cx="1303200" cy="1275300"/>
          </a:xfrm>
          <a:prstGeom prst="ellipse">
            <a:avLst/>
          </a:prstGeom>
          <a:gradFill>
            <a:gsLst>
              <a:gs pos="0">
                <a:srgbClr val="BFBFBF"/>
              </a:gs>
              <a:gs pos="100000">
                <a:srgbClr val="737373"/>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 name="Google Shape;412;p58"/>
          <p:cNvPicPr preferRelativeResize="0"/>
          <p:nvPr/>
        </p:nvPicPr>
        <p:blipFill>
          <a:blip r:embed="rId8">
            <a:alphaModFix/>
          </a:blip>
          <a:stretch>
            <a:fillRect/>
          </a:stretch>
        </p:blipFill>
        <p:spPr>
          <a:xfrm>
            <a:off x="5234775" y="2019825"/>
            <a:ext cx="897975" cy="1186391"/>
          </a:xfrm>
          <a:prstGeom prst="rect">
            <a:avLst/>
          </a:prstGeom>
          <a:noFill/>
          <a:ln>
            <a:noFill/>
          </a:ln>
        </p:spPr>
      </p:pic>
      <p:sp>
        <p:nvSpPr>
          <p:cNvPr id="413" name="Google Shape;413;p58"/>
          <p:cNvSpPr/>
          <p:nvPr/>
        </p:nvSpPr>
        <p:spPr>
          <a:xfrm>
            <a:off x="7349400" y="1905600"/>
            <a:ext cx="1303200" cy="1275300"/>
          </a:xfrm>
          <a:prstGeom prst="ellipse">
            <a:avLst/>
          </a:prstGeom>
          <a:gradFill>
            <a:gsLst>
              <a:gs pos="0">
                <a:srgbClr val="FFC002"/>
              </a:gs>
              <a:gs pos="100000">
                <a:srgbClr val="795B04"/>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Open_Book_komik-400.png" id="414" name="Google Shape;414;p58"/>
          <p:cNvPicPr preferRelativeResize="0"/>
          <p:nvPr/>
        </p:nvPicPr>
        <p:blipFill rotWithShape="1">
          <a:blip r:embed="rId9">
            <a:alphaModFix/>
          </a:blip>
          <a:srcRect b="0" l="0" r="0" t="0"/>
          <a:stretch/>
        </p:blipFill>
        <p:spPr>
          <a:xfrm>
            <a:off x="7583250" y="1991417"/>
            <a:ext cx="835500" cy="1184358"/>
          </a:xfrm>
          <a:prstGeom prst="rect">
            <a:avLst/>
          </a:prstGeom>
          <a:noFill/>
          <a:ln>
            <a:noFill/>
          </a:ln>
        </p:spPr>
      </p:pic>
      <p:sp>
        <p:nvSpPr>
          <p:cNvPr id="415" name="Google Shape;415;p58"/>
          <p:cNvSpPr txBox="1"/>
          <p:nvPr/>
        </p:nvSpPr>
        <p:spPr>
          <a:xfrm>
            <a:off x="59975" y="3297388"/>
            <a:ext cx="2219700" cy="118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latin typeface="Lato"/>
                <a:ea typeface="Lato"/>
                <a:cs typeface="Lato"/>
                <a:sym typeface="Lato"/>
              </a:rPr>
              <a:t>2500+ buku pelajaran sekolah berbasis  kurikulum 2013 dan KTSP 2006 </a:t>
            </a:r>
            <a:r>
              <a:rPr lang="en" sz="1300">
                <a:latin typeface="Lato"/>
                <a:ea typeface="Lato"/>
                <a:cs typeface="Lato"/>
                <a:sym typeface="Lato"/>
              </a:rPr>
              <a:t>untuk siswa SD, SMP, SMA dan SMK.</a:t>
            </a:r>
            <a:endParaRPr/>
          </a:p>
        </p:txBody>
      </p:sp>
      <p:sp>
        <p:nvSpPr>
          <p:cNvPr id="416" name="Google Shape;416;p58"/>
          <p:cNvSpPr txBox="1"/>
          <p:nvPr/>
        </p:nvSpPr>
        <p:spPr>
          <a:xfrm>
            <a:off x="57600" y="4540550"/>
            <a:ext cx="2170800" cy="49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100">
                <a:latin typeface="Lato"/>
                <a:ea typeface="Lato"/>
                <a:cs typeface="Lato"/>
                <a:sym typeface="Lato"/>
              </a:rPr>
              <a:t>(terbitan Kemendikbud-termasuk edisi revisi terbaru)</a:t>
            </a:r>
            <a:endParaRPr i="1" sz="1100">
              <a:latin typeface="Lato"/>
              <a:ea typeface="Lato"/>
              <a:cs typeface="Lato"/>
              <a:sym typeface="Lato"/>
            </a:endParaRPr>
          </a:p>
        </p:txBody>
      </p:sp>
      <p:sp>
        <p:nvSpPr>
          <p:cNvPr id="417" name="Google Shape;417;p58"/>
          <p:cNvSpPr txBox="1"/>
          <p:nvPr/>
        </p:nvSpPr>
        <p:spPr>
          <a:xfrm>
            <a:off x="2343588" y="32984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3F3F3"/>
                </a:solidFill>
                <a:latin typeface="Lato"/>
                <a:ea typeface="Lato"/>
                <a:cs typeface="Lato"/>
                <a:sym typeface="Lato"/>
              </a:rPr>
              <a:t>1750+ video pembelajaran kelas</a:t>
            </a:r>
            <a:r>
              <a:rPr lang="en" sz="1300">
                <a:solidFill>
                  <a:srgbClr val="F3F3F3"/>
                </a:solidFill>
                <a:latin typeface="Lato"/>
                <a:ea typeface="Lato"/>
                <a:cs typeface="Lato"/>
                <a:sym typeface="Lato"/>
              </a:rPr>
              <a:t>, implementasi  kurikulum 2013 untuk siswa SD, SMP, dan SMA.</a:t>
            </a:r>
            <a:endParaRPr sz="1300">
              <a:solidFill>
                <a:srgbClr val="F3F3F3"/>
              </a:solidFill>
              <a:latin typeface="Lato"/>
              <a:ea typeface="Lato"/>
              <a:cs typeface="Lato"/>
              <a:sym typeface="Lato"/>
            </a:endParaRPr>
          </a:p>
        </p:txBody>
      </p:sp>
      <p:sp>
        <p:nvSpPr>
          <p:cNvPr id="418" name="Google Shape;418;p58"/>
          <p:cNvSpPr txBox="1"/>
          <p:nvPr/>
        </p:nvSpPr>
        <p:spPr>
          <a:xfrm>
            <a:off x="4600800" y="32984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latin typeface="Lato"/>
                <a:ea typeface="Lato"/>
                <a:cs typeface="Lato"/>
                <a:sym typeface="Lato"/>
              </a:rPr>
              <a:t>50</a:t>
            </a:r>
            <a:r>
              <a:rPr b="1" lang="en" sz="1300">
                <a:latin typeface="Lato"/>
                <a:ea typeface="Lato"/>
                <a:cs typeface="Lato"/>
                <a:sym typeface="Lato"/>
              </a:rPr>
              <a:t>,000+ latihan soal semua mata pelajaran dan per bab </a:t>
            </a:r>
            <a:r>
              <a:rPr lang="en" sz="1300">
                <a:latin typeface="Lato"/>
                <a:ea typeface="Lato"/>
                <a:cs typeface="Lato"/>
                <a:sym typeface="Lato"/>
              </a:rPr>
              <a:t>untuk siswa SD, SMP, dan SMA.</a:t>
            </a:r>
            <a:endParaRPr sz="1300">
              <a:latin typeface="Lato"/>
              <a:ea typeface="Lato"/>
              <a:cs typeface="Lato"/>
              <a:sym typeface="Lato"/>
            </a:endParaRPr>
          </a:p>
          <a:p>
            <a:pPr indent="0" lvl="0" marL="0" rtl="0" algn="l">
              <a:lnSpc>
                <a:spcPct val="115000"/>
              </a:lnSpc>
              <a:spcBef>
                <a:spcPts val="0"/>
              </a:spcBef>
              <a:spcAft>
                <a:spcPts val="0"/>
              </a:spcAft>
              <a:buNone/>
            </a:pPr>
            <a:r>
              <a:t/>
            </a:r>
            <a:endParaRPr sz="1300">
              <a:latin typeface="Lato"/>
              <a:ea typeface="Lato"/>
              <a:cs typeface="Lato"/>
              <a:sym typeface="Lato"/>
            </a:endParaRPr>
          </a:p>
        </p:txBody>
      </p:sp>
      <p:sp>
        <p:nvSpPr>
          <p:cNvPr id="419" name="Google Shape;419;p58"/>
          <p:cNvSpPr txBox="1"/>
          <p:nvPr/>
        </p:nvSpPr>
        <p:spPr>
          <a:xfrm>
            <a:off x="6915600" y="3298450"/>
            <a:ext cx="2170800" cy="118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F3F3F3"/>
                </a:solidFill>
                <a:latin typeface="Lato"/>
                <a:ea typeface="Lato"/>
                <a:cs typeface="Lato"/>
                <a:sym typeface="Lato"/>
              </a:rPr>
              <a:t>350+  buku  bacaan literasi berupa  komik  yang menarik.</a:t>
            </a:r>
            <a:r>
              <a:rPr lang="en" sz="1300">
                <a:solidFill>
                  <a:srgbClr val="F3F3F3"/>
                </a:solidFill>
                <a:latin typeface="Lato"/>
                <a:ea typeface="Lato"/>
                <a:cs typeface="Lato"/>
                <a:sym typeface="Lato"/>
              </a:rPr>
              <a:t> </a:t>
            </a:r>
            <a:br>
              <a:rPr lang="en" sz="1300">
                <a:solidFill>
                  <a:srgbClr val="F3F3F3"/>
                </a:solidFill>
                <a:latin typeface="Lato"/>
                <a:ea typeface="Lato"/>
                <a:cs typeface="Lato"/>
                <a:sym typeface="Lato"/>
              </a:rPr>
            </a:br>
            <a:endParaRPr/>
          </a:p>
        </p:txBody>
      </p:sp>
      <p:sp>
        <p:nvSpPr>
          <p:cNvPr id="420" name="Google Shape;420;p58"/>
          <p:cNvSpPr txBox="1"/>
          <p:nvPr/>
        </p:nvSpPr>
        <p:spPr>
          <a:xfrm>
            <a:off x="2340450" y="44828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rgbClr val="F3F3F3"/>
                </a:solidFill>
                <a:latin typeface="Lato"/>
                <a:ea typeface="Lato"/>
                <a:cs typeface="Lato"/>
                <a:sym typeface="Lato"/>
              </a:rPr>
              <a:t>(dibawakan oleh guru dari seluruh Indonesia)</a:t>
            </a:r>
            <a:endParaRPr/>
          </a:p>
        </p:txBody>
      </p:sp>
      <p:sp>
        <p:nvSpPr>
          <p:cNvPr id="421" name="Google Shape;421;p58"/>
          <p:cNvSpPr txBox="1"/>
          <p:nvPr/>
        </p:nvSpPr>
        <p:spPr>
          <a:xfrm>
            <a:off x="4629600" y="4510250"/>
            <a:ext cx="2170800" cy="52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latin typeface="Lato"/>
                <a:ea typeface="Lato"/>
                <a:cs typeface="Lato"/>
                <a:sym typeface="Lato"/>
              </a:rPr>
              <a:t>(hasil tryout dapat dilihat langsung dilayar)</a:t>
            </a:r>
            <a:endParaRPr i="1" sz="1200">
              <a:latin typeface="Lato"/>
              <a:ea typeface="Lato"/>
              <a:cs typeface="Lato"/>
              <a:sym typeface="Lato"/>
            </a:endParaRPr>
          </a:p>
        </p:txBody>
      </p:sp>
      <p:sp>
        <p:nvSpPr>
          <p:cNvPr id="422" name="Google Shape;422;p58"/>
          <p:cNvSpPr txBox="1"/>
          <p:nvPr/>
        </p:nvSpPr>
        <p:spPr>
          <a:xfrm>
            <a:off x="6915600" y="4267625"/>
            <a:ext cx="2170800" cy="74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200">
                <a:solidFill>
                  <a:srgbClr val="F3F3F3"/>
                </a:solidFill>
                <a:latin typeface="Lato"/>
                <a:ea typeface="Lato"/>
                <a:cs typeface="Lato"/>
                <a:sym typeface="Lato"/>
              </a:rPr>
              <a:t>(mengusung pendidikan moral &amp; budi pekerti, pengetahuan umum, kesehatan &amp; sejarah</a:t>
            </a:r>
            <a:endParaRPr i="1" sz="1200">
              <a:solidFill>
                <a:srgbClr val="F3F3F3"/>
              </a:solidFill>
            </a:endParaRPr>
          </a:p>
        </p:txBody>
      </p:sp>
      <p:sp>
        <p:nvSpPr>
          <p:cNvPr id="423" name="Google Shape;423;p58"/>
          <p:cNvSpPr txBox="1"/>
          <p:nvPr/>
        </p:nvSpPr>
        <p:spPr>
          <a:xfrm>
            <a:off x="242150" y="1850100"/>
            <a:ext cx="4263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1</a:t>
            </a:r>
            <a:endParaRPr b="1" sz="3000">
              <a:solidFill>
                <a:srgbClr val="FF0000"/>
              </a:solidFill>
            </a:endParaRPr>
          </a:p>
        </p:txBody>
      </p:sp>
      <p:sp>
        <p:nvSpPr>
          <p:cNvPr id="424" name="Google Shape;424;p58"/>
          <p:cNvSpPr txBox="1"/>
          <p:nvPr/>
        </p:nvSpPr>
        <p:spPr>
          <a:xfrm>
            <a:off x="2504950" y="1879575"/>
            <a:ext cx="4263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2</a:t>
            </a:r>
            <a:endParaRPr b="1" sz="3000">
              <a:solidFill>
                <a:srgbClr val="FF0000"/>
              </a:solidFill>
            </a:endParaRPr>
          </a:p>
        </p:txBody>
      </p:sp>
      <p:sp>
        <p:nvSpPr>
          <p:cNvPr id="425" name="Google Shape;425;p58"/>
          <p:cNvSpPr txBox="1"/>
          <p:nvPr/>
        </p:nvSpPr>
        <p:spPr>
          <a:xfrm>
            <a:off x="4767738" y="1879575"/>
            <a:ext cx="4263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3</a:t>
            </a:r>
            <a:endParaRPr b="1" sz="3000">
              <a:solidFill>
                <a:srgbClr val="FF0000"/>
              </a:solidFill>
            </a:endParaRPr>
          </a:p>
        </p:txBody>
      </p:sp>
      <p:sp>
        <p:nvSpPr>
          <p:cNvPr id="426" name="Google Shape;426;p58"/>
          <p:cNvSpPr txBox="1"/>
          <p:nvPr/>
        </p:nvSpPr>
        <p:spPr>
          <a:xfrm>
            <a:off x="7030538" y="1841100"/>
            <a:ext cx="4263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4</a:t>
            </a:r>
            <a:endParaRPr b="1" sz="30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30" name="Shape 430"/>
        <p:cNvGrpSpPr/>
        <p:nvPr/>
      </p:nvGrpSpPr>
      <p:grpSpPr>
        <a:xfrm>
          <a:off x="0" y="0"/>
          <a:ext cx="0" cy="0"/>
          <a:chOff x="0" y="0"/>
          <a:chExt cx="0" cy="0"/>
        </a:xfrm>
      </p:grpSpPr>
      <p:sp>
        <p:nvSpPr>
          <p:cNvPr id="431" name="Google Shape;431;p59"/>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9"/>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9"/>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9"/>
          <p:cNvSpPr txBox="1"/>
          <p:nvPr/>
        </p:nvSpPr>
        <p:spPr>
          <a:xfrm>
            <a:off x="4793200" y="135200"/>
            <a:ext cx="1776600" cy="7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Calibri"/>
                <a:ea typeface="Calibri"/>
                <a:cs typeface="Calibri"/>
                <a:sym typeface="Calibri"/>
              </a:rPr>
              <a:t>PRO</a:t>
            </a:r>
            <a:endParaRPr b="1" sz="3700">
              <a:latin typeface="Calibri"/>
              <a:ea typeface="Calibri"/>
              <a:cs typeface="Calibri"/>
              <a:sym typeface="Calibri"/>
            </a:endParaRPr>
          </a:p>
        </p:txBody>
      </p:sp>
      <p:pic>
        <p:nvPicPr>
          <p:cNvPr id="435" name="Google Shape;435;p59"/>
          <p:cNvPicPr preferRelativeResize="0"/>
          <p:nvPr/>
        </p:nvPicPr>
        <p:blipFill>
          <a:blip r:embed="rId3">
            <a:alphaModFix/>
          </a:blip>
          <a:stretch>
            <a:fillRect/>
          </a:stretch>
        </p:blipFill>
        <p:spPr>
          <a:xfrm>
            <a:off x="6951875" y="76550"/>
            <a:ext cx="1693850" cy="1710425"/>
          </a:xfrm>
          <a:prstGeom prst="rect">
            <a:avLst/>
          </a:prstGeom>
          <a:noFill/>
          <a:ln>
            <a:noFill/>
          </a:ln>
        </p:spPr>
      </p:pic>
      <p:sp>
        <p:nvSpPr>
          <p:cNvPr id="436" name="Google Shape;436;p59"/>
          <p:cNvSpPr txBox="1"/>
          <p:nvPr/>
        </p:nvSpPr>
        <p:spPr>
          <a:xfrm>
            <a:off x="444975" y="1873050"/>
            <a:ext cx="8200800" cy="2634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br>
              <a:rPr lang="en" sz="2400">
                <a:latin typeface="Lato"/>
                <a:ea typeface="Lato"/>
                <a:cs typeface="Lato"/>
                <a:sym typeface="Lato"/>
              </a:rPr>
            </a:br>
            <a:r>
              <a:rPr lang="en" sz="2400">
                <a:latin typeface="Lato"/>
                <a:ea typeface="Lato"/>
                <a:cs typeface="Lato"/>
                <a:sym typeface="Lato"/>
              </a:rPr>
              <a:t>Aplikasi Kipin School 4.0 terbagi menjadi 3 tipe user :</a:t>
            </a:r>
            <a:endParaRPr sz="2400">
              <a:latin typeface="Lato"/>
              <a:ea typeface="Lato"/>
              <a:cs typeface="Lato"/>
              <a:sym typeface="Lato"/>
            </a:endParaRPr>
          </a:p>
          <a:p>
            <a:pPr indent="-381000" lvl="0" marL="457200" rtl="0" algn="l">
              <a:lnSpc>
                <a:spcPct val="115000"/>
              </a:lnSpc>
              <a:spcBef>
                <a:spcPts val="0"/>
              </a:spcBef>
              <a:spcAft>
                <a:spcPts val="0"/>
              </a:spcAft>
              <a:buSzPts val="2400"/>
              <a:buFont typeface="Lato"/>
              <a:buAutoNum type="arabicPeriod"/>
            </a:pPr>
            <a:r>
              <a:rPr b="1" lang="en" sz="2400">
                <a:latin typeface="Lato"/>
                <a:ea typeface="Lato"/>
                <a:cs typeface="Lato"/>
                <a:sym typeface="Lato"/>
              </a:rPr>
              <a:t>Free akses </a:t>
            </a:r>
            <a:r>
              <a:rPr lang="en" sz="2400">
                <a:latin typeface="Lato"/>
                <a:ea typeface="Lato"/>
                <a:cs typeface="Lato"/>
                <a:sym typeface="Lato"/>
              </a:rPr>
              <a:t>→ </a:t>
            </a:r>
            <a:r>
              <a:rPr lang="en" sz="2000">
                <a:solidFill>
                  <a:srgbClr val="5B0F00"/>
                </a:solidFill>
                <a:latin typeface="Lato"/>
                <a:ea typeface="Lato"/>
                <a:cs typeface="Lato"/>
                <a:sym typeface="Lato"/>
              </a:rPr>
              <a:t>hanya bisa mengakses full menu “</a:t>
            </a:r>
            <a:r>
              <a:rPr b="1" lang="en" sz="2000">
                <a:solidFill>
                  <a:srgbClr val="5B0F00"/>
                </a:solidFill>
                <a:latin typeface="Lato"/>
                <a:ea typeface="Lato"/>
                <a:cs typeface="Lato"/>
                <a:sym typeface="Lato"/>
              </a:rPr>
              <a:t>Buku</a:t>
            </a:r>
            <a:r>
              <a:rPr lang="en" sz="2000">
                <a:solidFill>
                  <a:srgbClr val="5B0F00"/>
                </a:solidFill>
                <a:latin typeface="Lato"/>
                <a:ea typeface="Lato"/>
                <a:cs typeface="Lato"/>
                <a:sym typeface="Lato"/>
              </a:rPr>
              <a:t>”</a:t>
            </a:r>
            <a:r>
              <a:rPr lang="en" sz="2400">
                <a:latin typeface="Lato"/>
                <a:ea typeface="Lato"/>
                <a:cs typeface="Lato"/>
                <a:sym typeface="Lato"/>
              </a:rPr>
              <a:t> </a:t>
            </a:r>
            <a:endParaRPr sz="2400">
              <a:latin typeface="Lato"/>
              <a:ea typeface="Lato"/>
              <a:cs typeface="Lato"/>
              <a:sym typeface="Lato"/>
            </a:endParaRPr>
          </a:p>
          <a:p>
            <a:pPr indent="-381000" lvl="0" marL="457200" rtl="0" algn="l">
              <a:lnSpc>
                <a:spcPct val="115000"/>
              </a:lnSpc>
              <a:spcBef>
                <a:spcPts val="0"/>
              </a:spcBef>
              <a:spcAft>
                <a:spcPts val="0"/>
              </a:spcAft>
              <a:buSzPts val="2400"/>
              <a:buFont typeface="Lato"/>
              <a:buAutoNum type="arabicPeriod"/>
            </a:pPr>
            <a:r>
              <a:rPr b="1" lang="en" sz="2400">
                <a:latin typeface="Lato"/>
                <a:ea typeface="Lato"/>
                <a:cs typeface="Lato"/>
                <a:sym typeface="Lato"/>
              </a:rPr>
              <a:t>Berlangganan (pribadi)</a:t>
            </a:r>
            <a:r>
              <a:rPr lang="en" sz="2400">
                <a:latin typeface="Lato"/>
                <a:ea typeface="Lato"/>
                <a:cs typeface="Lato"/>
                <a:sym typeface="Lato"/>
              </a:rPr>
              <a:t>→ </a:t>
            </a:r>
            <a:r>
              <a:rPr lang="en" sz="2000">
                <a:solidFill>
                  <a:srgbClr val="4C1130"/>
                </a:solidFill>
                <a:latin typeface="Lato"/>
                <a:ea typeface="Lato"/>
                <a:cs typeface="Lato"/>
                <a:sym typeface="Lato"/>
              </a:rPr>
              <a:t>membeli voucher di Tokopedia</a:t>
            </a:r>
            <a:r>
              <a:rPr lang="en" sz="2000">
                <a:latin typeface="Lato"/>
                <a:ea typeface="Lato"/>
                <a:cs typeface="Lato"/>
                <a:sym typeface="Lato"/>
              </a:rPr>
              <a:t> </a:t>
            </a:r>
            <a:br>
              <a:rPr lang="en" sz="2000">
                <a:latin typeface="Lato"/>
                <a:ea typeface="Lato"/>
                <a:cs typeface="Lato"/>
                <a:sym typeface="Lato"/>
              </a:rPr>
            </a:br>
            <a:r>
              <a:rPr lang="en" sz="2400">
                <a:latin typeface="Lato"/>
                <a:ea typeface="Lato"/>
                <a:cs typeface="Lato"/>
                <a:sym typeface="Lato"/>
              </a:rPr>
              <a:t>bisa akses full menu : video, tryout, komik &amp; prasekolah.</a:t>
            </a:r>
            <a:endParaRPr sz="2400">
              <a:latin typeface="Lato"/>
              <a:ea typeface="Lato"/>
              <a:cs typeface="Lato"/>
              <a:sym typeface="Lato"/>
            </a:endParaRPr>
          </a:p>
          <a:p>
            <a:pPr indent="-381000" lvl="0" marL="457200" rtl="0" algn="l">
              <a:lnSpc>
                <a:spcPct val="115000"/>
              </a:lnSpc>
              <a:spcBef>
                <a:spcPts val="0"/>
              </a:spcBef>
              <a:spcAft>
                <a:spcPts val="0"/>
              </a:spcAft>
              <a:buSzPts val="2400"/>
              <a:buFont typeface="Lato"/>
              <a:buAutoNum type="arabicPeriod"/>
            </a:pPr>
            <a:r>
              <a:rPr b="1" lang="en" sz="2400">
                <a:latin typeface="Lato"/>
                <a:ea typeface="Lato"/>
                <a:cs typeface="Lato"/>
                <a:sym typeface="Lato"/>
              </a:rPr>
              <a:t>Pro</a:t>
            </a:r>
            <a:r>
              <a:rPr lang="en" sz="2400">
                <a:latin typeface="Lato"/>
                <a:ea typeface="Lato"/>
                <a:cs typeface="Lato"/>
                <a:sym typeface="Lato"/>
              </a:rPr>
              <a:t> --&gt; </a:t>
            </a:r>
            <a:r>
              <a:rPr lang="en" sz="2000">
                <a:latin typeface="Lato"/>
                <a:ea typeface="Lato"/>
                <a:cs typeface="Lato"/>
                <a:sym typeface="Lato"/>
              </a:rPr>
              <a:t>kolektif 1 sekolah: </a:t>
            </a:r>
            <a:r>
              <a:rPr lang="en" sz="2000">
                <a:solidFill>
                  <a:srgbClr val="5B0F00"/>
                </a:solidFill>
                <a:latin typeface="Lato"/>
                <a:ea typeface="Lato"/>
                <a:cs typeface="Lato"/>
                <a:sym typeface="Lato"/>
              </a:rPr>
              <a:t>mendapatkan fasilitas menu “Sekolahku”</a:t>
            </a:r>
            <a:endParaRPr sz="2000">
              <a:solidFill>
                <a:srgbClr val="5B0F00"/>
              </a:solidFill>
              <a:latin typeface="Lato"/>
              <a:ea typeface="Lato"/>
              <a:cs typeface="Lato"/>
              <a:sym typeface="Lato"/>
            </a:endParaRPr>
          </a:p>
        </p:txBody>
      </p:sp>
      <p:cxnSp>
        <p:nvCxnSpPr>
          <p:cNvPr id="437" name="Google Shape;437;p59"/>
          <p:cNvCxnSpPr/>
          <p:nvPr/>
        </p:nvCxnSpPr>
        <p:spPr>
          <a:xfrm>
            <a:off x="718725" y="4507350"/>
            <a:ext cx="7653300" cy="15600"/>
          </a:xfrm>
          <a:prstGeom prst="straightConnector1">
            <a:avLst/>
          </a:prstGeom>
          <a:noFill/>
          <a:ln cap="flat" cmpd="sng" w="28575">
            <a:solidFill>
              <a:srgbClr val="A61C00"/>
            </a:solidFill>
            <a:prstDash val="dash"/>
            <a:round/>
            <a:headEnd len="med" w="med" type="none"/>
            <a:tailEnd len="med" w="med" type="none"/>
          </a:ln>
        </p:spPr>
      </p:cxnSp>
      <p:pic>
        <p:nvPicPr>
          <p:cNvPr id="438" name="Google Shape;438;p59"/>
          <p:cNvPicPr preferRelativeResize="0"/>
          <p:nvPr/>
        </p:nvPicPr>
        <p:blipFill>
          <a:blip r:embed="rId4">
            <a:alphaModFix/>
          </a:blip>
          <a:stretch>
            <a:fillRect/>
          </a:stretch>
        </p:blipFill>
        <p:spPr>
          <a:xfrm>
            <a:off x="2956675" y="135200"/>
            <a:ext cx="1952371" cy="1269025"/>
          </a:xfrm>
          <a:prstGeom prst="rect">
            <a:avLst/>
          </a:prstGeom>
          <a:noFill/>
          <a:ln>
            <a:noFill/>
          </a:ln>
        </p:spPr>
      </p:pic>
      <p:cxnSp>
        <p:nvCxnSpPr>
          <p:cNvPr id="439" name="Google Shape;439;p59"/>
          <p:cNvCxnSpPr/>
          <p:nvPr/>
        </p:nvCxnSpPr>
        <p:spPr>
          <a:xfrm>
            <a:off x="631725" y="2111075"/>
            <a:ext cx="7653300" cy="15600"/>
          </a:xfrm>
          <a:prstGeom prst="straightConnector1">
            <a:avLst/>
          </a:prstGeom>
          <a:noFill/>
          <a:ln cap="flat" cmpd="sng" w="28575">
            <a:solidFill>
              <a:srgbClr val="A61C00"/>
            </a:solidFill>
            <a:prstDash val="dash"/>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43" name="Shape 443"/>
        <p:cNvGrpSpPr/>
        <p:nvPr/>
      </p:nvGrpSpPr>
      <p:grpSpPr>
        <a:xfrm>
          <a:off x="0" y="0"/>
          <a:ext cx="0" cy="0"/>
          <a:chOff x="0" y="0"/>
          <a:chExt cx="0" cy="0"/>
        </a:xfrm>
      </p:grpSpPr>
      <p:sp>
        <p:nvSpPr>
          <p:cNvPr id="444" name="Google Shape;444;p60"/>
          <p:cNvSpPr/>
          <p:nvPr/>
        </p:nvSpPr>
        <p:spPr>
          <a:xfrm>
            <a:off x="50" y="-8514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0"/>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0"/>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0"/>
          <p:cNvSpPr txBox="1"/>
          <p:nvPr/>
        </p:nvSpPr>
        <p:spPr>
          <a:xfrm>
            <a:off x="2535225" y="13982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Menu SEKOLAHKU </a:t>
            </a:r>
            <a:endParaRPr b="1" sz="2800">
              <a:latin typeface="Calibri"/>
              <a:ea typeface="Calibri"/>
              <a:cs typeface="Calibri"/>
              <a:sym typeface="Calibri"/>
            </a:endParaRPr>
          </a:p>
        </p:txBody>
      </p:sp>
      <p:pic>
        <p:nvPicPr>
          <p:cNvPr id="448" name="Google Shape;448;p60"/>
          <p:cNvPicPr preferRelativeResize="0"/>
          <p:nvPr/>
        </p:nvPicPr>
        <p:blipFill>
          <a:blip r:embed="rId3">
            <a:alphaModFix/>
          </a:blip>
          <a:stretch>
            <a:fillRect/>
          </a:stretch>
        </p:blipFill>
        <p:spPr>
          <a:xfrm>
            <a:off x="244575" y="766350"/>
            <a:ext cx="3190374" cy="2633700"/>
          </a:xfrm>
          <a:prstGeom prst="rect">
            <a:avLst/>
          </a:prstGeom>
          <a:noFill/>
          <a:ln>
            <a:noFill/>
          </a:ln>
        </p:spPr>
      </p:pic>
      <p:sp>
        <p:nvSpPr>
          <p:cNvPr id="449" name="Google Shape;449;p60"/>
          <p:cNvSpPr txBox="1"/>
          <p:nvPr/>
        </p:nvSpPr>
        <p:spPr>
          <a:xfrm>
            <a:off x="4080525" y="1048338"/>
            <a:ext cx="3583800" cy="263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Lato"/>
                <a:ea typeface="Lato"/>
                <a:cs typeface="Lato"/>
                <a:sym typeface="Lato"/>
              </a:rPr>
              <a:t>Bermanfaat </a:t>
            </a:r>
            <a:r>
              <a:rPr lang="en" sz="2400">
                <a:latin typeface="Lato"/>
                <a:ea typeface="Lato"/>
                <a:cs typeface="Lato"/>
                <a:sym typeface="Lato"/>
              </a:rPr>
              <a:t>:</a:t>
            </a:r>
            <a:endParaRPr sz="2400">
              <a:latin typeface="Lato"/>
              <a:ea typeface="Lato"/>
              <a:cs typeface="Lato"/>
              <a:sym typeface="Lato"/>
            </a:endParaRPr>
          </a:p>
          <a:p>
            <a:pPr indent="0" lvl="0" marL="0" rtl="0" algn="l">
              <a:spcBef>
                <a:spcPts val="0"/>
              </a:spcBef>
              <a:spcAft>
                <a:spcPts val="0"/>
              </a:spcAft>
              <a:buNone/>
            </a:pPr>
            <a:br>
              <a:rPr lang="en" sz="1800">
                <a:solidFill>
                  <a:srgbClr val="0000FF"/>
                </a:solidFill>
                <a:latin typeface="Lato"/>
                <a:ea typeface="Lato"/>
                <a:cs typeface="Lato"/>
                <a:sym typeface="Lato"/>
              </a:rPr>
            </a:br>
            <a:r>
              <a:rPr lang="en" sz="1800">
                <a:solidFill>
                  <a:srgbClr val="0000FF"/>
                </a:solidFill>
                <a:latin typeface="Lato"/>
                <a:ea typeface="Lato"/>
                <a:cs typeface="Lato"/>
                <a:sym typeface="Lato"/>
              </a:rPr>
              <a:t>Managemen untuk mengelola :</a:t>
            </a:r>
            <a:endParaRPr sz="1800">
              <a:solidFill>
                <a:srgbClr val="0000FF"/>
              </a:solidFill>
              <a:latin typeface="Lato"/>
              <a:ea typeface="Lato"/>
              <a:cs typeface="Lato"/>
              <a:sym typeface="Lato"/>
            </a:endParaRPr>
          </a:p>
          <a:p>
            <a:pPr indent="-355600" lvl="0" marL="457200" rtl="0" algn="l">
              <a:spcBef>
                <a:spcPts val="0"/>
              </a:spcBef>
              <a:spcAft>
                <a:spcPts val="0"/>
              </a:spcAft>
              <a:buClr>
                <a:srgbClr val="0000FF"/>
              </a:buClr>
              <a:buSzPts val="2000"/>
              <a:buFont typeface="Lato"/>
              <a:buChar char="●"/>
            </a:pPr>
            <a:r>
              <a:rPr lang="en" sz="2000">
                <a:solidFill>
                  <a:srgbClr val="0000FF"/>
                </a:solidFill>
                <a:latin typeface="Lato"/>
                <a:ea typeface="Lato"/>
                <a:cs typeface="Lato"/>
                <a:sym typeface="Lato"/>
              </a:rPr>
              <a:t>Dokumen</a:t>
            </a:r>
            <a:endParaRPr sz="2000">
              <a:solidFill>
                <a:srgbClr val="0000FF"/>
              </a:solidFill>
              <a:latin typeface="Lato"/>
              <a:ea typeface="Lato"/>
              <a:cs typeface="Lato"/>
              <a:sym typeface="Lato"/>
            </a:endParaRPr>
          </a:p>
          <a:p>
            <a:pPr indent="-355600" lvl="0" marL="457200" rtl="0" algn="l">
              <a:spcBef>
                <a:spcPts val="0"/>
              </a:spcBef>
              <a:spcAft>
                <a:spcPts val="0"/>
              </a:spcAft>
              <a:buClr>
                <a:srgbClr val="0000FF"/>
              </a:buClr>
              <a:buSzPts val="2000"/>
              <a:buFont typeface="Lato"/>
              <a:buChar char="●"/>
            </a:pPr>
            <a:r>
              <a:rPr lang="en" sz="2000">
                <a:solidFill>
                  <a:srgbClr val="0000FF"/>
                </a:solidFill>
                <a:latin typeface="Lato"/>
                <a:ea typeface="Lato"/>
                <a:cs typeface="Lato"/>
                <a:sym typeface="Lato"/>
              </a:rPr>
              <a:t>Video</a:t>
            </a:r>
            <a:endParaRPr sz="2000">
              <a:solidFill>
                <a:srgbClr val="0000FF"/>
              </a:solidFill>
              <a:latin typeface="Lato"/>
              <a:ea typeface="Lato"/>
              <a:cs typeface="Lato"/>
              <a:sym typeface="Lato"/>
            </a:endParaRPr>
          </a:p>
          <a:p>
            <a:pPr indent="-355600" lvl="0" marL="457200" rtl="0" algn="l">
              <a:spcBef>
                <a:spcPts val="0"/>
              </a:spcBef>
              <a:spcAft>
                <a:spcPts val="0"/>
              </a:spcAft>
              <a:buClr>
                <a:srgbClr val="0000FF"/>
              </a:buClr>
              <a:buSzPts val="2000"/>
              <a:buFont typeface="Lato"/>
              <a:buChar char="●"/>
            </a:pPr>
            <a:r>
              <a:rPr lang="en" sz="2000">
                <a:solidFill>
                  <a:srgbClr val="0000FF"/>
                </a:solidFill>
                <a:latin typeface="Lato"/>
                <a:ea typeface="Lato"/>
                <a:cs typeface="Lato"/>
                <a:sym typeface="Lato"/>
              </a:rPr>
              <a:t>Ruang Kelas</a:t>
            </a:r>
            <a:endParaRPr sz="2000">
              <a:solidFill>
                <a:srgbClr val="0000FF"/>
              </a:solidFill>
              <a:latin typeface="Lato"/>
              <a:ea typeface="Lato"/>
              <a:cs typeface="Lato"/>
              <a:sym typeface="Lato"/>
            </a:endParaRPr>
          </a:p>
          <a:p>
            <a:pPr indent="-355600" lvl="0" marL="457200" rtl="0" algn="l">
              <a:spcBef>
                <a:spcPts val="0"/>
              </a:spcBef>
              <a:spcAft>
                <a:spcPts val="0"/>
              </a:spcAft>
              <a:buClr>
                <a:srgbClr val="0000FF"/>
              </a:buClr>
              <a:buSzPts val="2000"/>
              <a:buFont typeface="Lato"/>
              <a:buChar char="●"/>
            </a:pPr>
            <a:r>
              <a:rPr lang="en" sz="2000">
                <a:solidFill>
                  <a:srgbClr val="0000FF"/>
                </a:solidFill>
                <a:latin typeface="Lato"/>
                <a:ea typeface="Lato"/>
                <a:cs typeface="Lato"/>
                <a:sym typeface="Lato"/>
              </a:rPr>
              <a:t>Chat</a:t>
            </a:r>
            <a:endParaRPr sz="2000">
              <a:solidFill>
                <a:srgbClr val="0000FF"/>
              </a:solidFill>
              <a:latin typeface="Lato"/>
              <a:ea typeface="Lato"/>
              <a:cs typeface="Lato"/>
              <a:sym typeface="Lato"/>
            </a:endParaRPr>
          </a:p>
        </p:txBody>
      </p:sp>
      <p:pic>
        <p:nvPicPr>
          <p:cNvPr id="450" name="Google Shape;450;p60"/>
          <p:cNvPicPr preferRelativeResize="0"/>
          <p:nvPr/>
        </p:nvPicPr>
        <p:blipFill>
          <a:blip r:embed="rId4">
            <a:alphaModFix/>
          </a:blip>
          <a:stretch>
            <a:fillRect/>
          </a:stretch>
        </p:blipFill>
        <p:spPr>
          <a:xfrm>
            <a:off x="7182575" y="80300"/>
            <a:ext cx="1742340" cy="1132500"/>
          </a:xfrm>
          <a:prstGeom prst="rect">
            <a:avLst/>
          </a:prstGeom>
          <a:noFill/>
          <a:ln>
            <a:noFill/>
          </a:ln>
        </p:spPr>
      </p:pic>
      <p:sp>
        <p:nvSpPr>
          <p:cNvPr id="451" name="Google Shape;451;p60"/>
          <p:cNvSpPr txBox="1"/>
          <p:nvPr/>
        </p:nvSpPr>
        <p:spPr>
          <a:xfrm>
            <a:off x="765150" y="3439500"/>
            <a:ext cx="7601400" cy="1703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1000"/>
              </a:spcAft>
              <a:buNone/>
            </a:pPr>
            <a:r>
              <a:rPr b="1" i="1" lang="en" sz="1800">
                <a:solidFill>
                  <a:srgbClr val="5B0F00"/>
                </a:solidFill>
                <a:latin typeface="Abel"/>
                <a:ea typeface="Abel"/>
                <a:cs typeface="Abel"/>
                <a:sym typeface="Abel"/>
              </a:rPr>
              <a:t>Fitur "Sekolahku" merupakan fitur yang sangat dibutuhkan oleh setiap sekolah sebagai pusat data informasi dan ruang diskusi interaktif untuk internal. </a:t>
            </a:r>
            <a:br>
              <a:rPr b="1" i="1" lang="en" sz="1800">
                <a:solidFill>
                  <a:srgbClr val="5B0F00"/>
                </a:solidFill>
                <a:latin typeface="Abel"/>
                <a:ea typeface="Abel"/>
                <a:cs typeface="Abel"/>
                <a:sym typeface="Abel"/>
              </a:rPr>
            </a:br>
            <a:r>
              <a:rPr b="1" i="1" lang="en" sz="1800">
                <a:solidFill>
                  <a:srgbClr val="5B0F00"/>
                </a:solidFill>
                <a:latin typeface="Abel"/>
                <a:ea typeface="Abel"/>
                <a:cs typeface="Abel"/>
                <a:sym typeface="Abel"/>
              </a:rPr>
              <a:t>Sekolah dapat mengunggah semua data informasi, misal berupa buku, dokumen atau video,  seluruh siswa dan guru sekolah tersebut bisa mengaksesnya dengan mudah melalui Kipin School. Data yang muncul di menu “Sekolahku”  hanya muncul lokal  untuk para siswa dan guru dari sekolah tersebut</a:t>
            </a:r>
            <a:endParaRPr b="1" i="1" sz="1800">
              <a:solidFill>
                <a:srgbClr val="5B0F00"/>
              </a:solidFill>
              <a:latin typeface="Abel"/>
              <a:ea typeface="Abel"/>
              <a:cs typeface="Abel"/>
              <a:sym typeface="Abel"/>
            </a:endParaRPr>
          </a:p>
        </p:txBody>
      </p:sp>
      <p:cxnSp>
        <p:nvCxnSpPr>
          <p:cNvPr id="452" name="Google Shape;452;p60"/>
          <p:cNvCxnSpPr/>
          <p:nvPr/>
        </p:nvCxnSpPr>
        <p:spPr>
          <a:xfrm>
            <a:off x="638725" y="3439500"/>
            <a:ext cx="7653300" cy="15600"/>
          </a:xfrm>
          <a:prstGeom prst="straightConnector1">
            <a:avLst/>
          </a:prstGeom>
          <a:noFill/>
          <a:ln cap="flat" cmpd="sng" w="28575">
            <a:solidFill>
              <a:srgbClr val="A61C00"/>
            </a:solidFill>
            <a:prstDash val="dash"/>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56" name="Shape 456"/>
        <p:cNvGrpSpPr/>
        <p:nvPr/>
      </p:nvGrpSpPr>
      <p:grpSpPr>
        <a:xfrm>
          <a:off x="0" y="0"/>
          <a:ext cx="0" cy="0"/>
          <a:chOff x="0" y="0"/>
          <a:chExt cx="0" cy="0"/>
        </a:xfrm>
      </p:grpSpPr>
      <p:sp>
        <p:nvSpPr>
          <p:cNvPr id="457" name="Google Shape;457;p61"/>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1"/>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1"/>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1"/>
          <p:cNvSpPr txBox="1"/>
          <p:nvPr/>
        </p:nvSpPr>
        <p:spPr>
          <a:xfrm>
            <a:off x="8238515" y="160656"/>
            <a:ext cx="1285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libri"/>
                <a:ea typeface="Calibri"/>
                <a:cs typeface="Calibri"/>
                <a:sym typeface="Calibri"/>
              </a:rPr>
              <a:t>PRO</a:t>
            </a:r>
            <a:endParaRPr b="1" sz="3000">
              <a:latin typeface="Calibri"/>
              <a:ea typeface="Calibri"/>
              <a:cs typeface="Calibri"/>
              <a:sym typeface="Calibri"/>
            </a:endParaRPr>
          </a:p>
        </p:txBody>
      </p:sp>
      <p:pic>
        <p:nvPicPr>
          <p:cNvPr id="461" name="Google Shape;461;p61"/>
          <p:cNvPicPr preferRelativeResize="0"/>
          <p:nvPr/>
        </p:nvPicPr>
        <p:blipFill>
          <a:blip r:embed="rId3">
            <a:alphaModFix/>
          </a:blip>
          <a:stretch>
            <a:fillRect/>
          </a:stretch>
        </p:blipFill>
        <p:spPr>
          <a:xfrm>
            <a:off x="6549675" y="160650"/>
            <a:ext cx="1742340" cy="1132500"/>
          </a:xfrm>
          <a:prstGeom prst="rect">
            <a:avLst/>
          </a:prstGeom>
          <a:noFill/>
          <a:ln>
            <a:noFill/>
          </a:ln>
        </p:spPr>
      </p:pic>
      <p:pic>
        <p:nvPicPr>
          <p:cNvPr id="462" name="Google Shape;462;p61"/>
          <p:cNvPicPr preferRelativeResize="0"/>
          <p:nvPr/>
        </p:nvPicPr>
        <p:blipFill rotWithShape="1">
          <a:blip r:embed="rId4">
            <a:alphaModFix/>
          </a:blip>
          <a:srcRect b="51305" l="0" r="51293" t="0"/>
          <a:stretch/>
        </p:blipFill>
        <p:spPr>
          <a:xfrm>
            <a:off x="833275" y="1758425"/>
            <a:ext cx="3142194" cy="2593224"/>
          </a:xfrm>
          <a:prstGeom prst="rect">
            <a:avLst/>
          </a:prstGeom>
          <a:noFill/>
          <a:ln>
            <a:noFill/>
          </a:ln>
        </p:spPr>
      </p:pic>
      <p:sp>
        <p:nvSpPr>
          <p:cNvPr id="463" name="Google Shape;463;p61"/>
          <p:cNvSpPr txBox="1"/>
          <p:nvPr/>
        </p:nvSpPr>
        <p:spPr>
          <a:xfrm>
            <a:off x="4679575" y="1635325"/>
            <a:ext cx="4162200" cy="256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Dokumen</a:t>
            </a:r>
            <a:endParaRPr b="1" sz="24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Fitur ini memungkinkan admin dari sekolah untuk mengunggah sendiri buku,dokumen, artikel (.pdf) milik sekolah ke aplikasi Kipin School 4.0.</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br>
              <a:rPr lang="en" sz="1600">
                <a:latin typeface="Lato"/>
                <a:ea typeface="Lato"/>
                <a:cs typeface="Lato"/>
                <a:sym typeface="Lato"/>
              </a:rPr>
            </a:br>
            <a:r>
              <a:rPr lang="en" sz="1600">
                <a:latin typeface="Lato"/>
                <a:ea typeface="Lato"/>
                <a:cs typeface="Lato"/>
                <a:sym typeface="Lato"/>
              </a:rPr>
              <a:t>Dokumen-dokumen ini nantinya hanya akan muncul lokal, di aplikasi Kipin School milik siswa yang berasal dari sekolah tsb saja.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p:txBody>
      </p:sp>
      <p:sp>
        <p:nvSpPr>
          <p:cNvPr id="464" name="Google Shape;464;p61"/>
          <p:cNvSpPr txBox="1"/>
          <p:nvPr/>
        </p:nvSpPr>
        <p:spPr>
          <a:xfrm>
            <a:off x="2551925" y="59077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KIPIN SCHOOL 4.0 PRO</a:t>
            </a:r>
            <a:endParaRPr b="1" sz="28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68" name="Shape 468"/>
        <p:cNvGrpSpPr/>
        <p:nvPr/>
      </p:nvGrpSpPr>
      <p:grpSpPr>
        <a:xfrm>
          <a:off x="0" y="0"/>
          <a:ext cx="0" cy="0"/>
          <a:chOff x="0" y="0"/>
          <a:chExt cx="0" cy="0"/>
        </a:xfrm>
      </p:grpSpPr>
      <p:sp>
        <p:nvSpPr>
          <p:cNvPr id="469" name="Google Shape;469;p62"/>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62"/>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62"/>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62"/>
          <p:cNvSpPr txBox="1"/>
          <p:nvPr/>
        </p:nvSpPr>
        <p:spPr>
          <a:xfrm>
            <a:off x="8238515" y="160656"/>
            <a:ext cx="1285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libri"/>
                <a:ea typeface="Calibri"/>
                <a:cs typeface="Calibri"/>
                <a:sym typeface="Calibri"/>
              </a:rPr>
              <a:t>PRO</a:t>
            </a:r>
            <a:endParaRPr b="1" sz="3000">
              <a:latin typeface="Calibri"/>
              <a:ea typeface="Calibri"/>
              <a:cs typeface="Calibri"/>
              <a:sym typeface="Calibri"/>
            </a:endParaRPr>
          </a:p>
        </p:txBody>
      </p:sp>
      <p:pic>
        <p:nvPicPr>
          <p:cNvPr id="473" name="Google Shape;473;p62"/>
          <p:cNvPicPr preferRelativeResize="0"/>
          <p:nvPr/>
        </p:nvPicPr>
        <p:blipFill>
          <a:blip r:embed="rId3">
            <a:alphaModFix/>
          </a:blip>
          <a:stretch>
            <a:fillRect/>
          </a:stretch>
        </p:blipFill>
        <p:spPr>
          <a:xfrm>
            <a:off x="6549675" y="160650"/>
            <a:ext cx="1742340" cy="1132500"/>
          </a:xfrm>
          <a:prstGeom prst="rect">
            <a:avLst/>
          </a:prstGeom>
          <a:noFill/>
          <a:ln>
            <a:noFill/>
          </a:ln>
        </p:spPr>
      </p:pic>
      <p:sp>
        <p:nvSpPr>
          <p:cNvPr id="474" name="Google Shape;474;p62"/>
          <p:cNvSpPr txBox="1"/>
          <p:nvPr/>
        </p:nvSpPr>
        <p:spPr>
          <a:xfrm>
            <a:off x="2551925" y="59077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KIPIN SCHOOL 4.0 PRO</a:t>
            </a:r>
            <a:endParaRPr b="1" sz="2800">
              <a:latin typeface="Calibri"/>
              <a:ea typeface="Calibri"/>
              <a:cs typeface="Calibri"/>
              <a:sym typeface="Calibri"/>
            </a:endParaRPr>
          </a:p>
        </p:txBody>
      </p:sp>
      <p:sp>
        <p:nvSpPr>
          <p:cNvPr id="475" name="Google Shape;475;p62"/>
          <p:cNvSpPr txBox="1"/>
          <p:nvPr/>
        </p:nvSpPr>
        <p:spPr>
          <a:xfrm>
            <a:off x="4658925" y="1397750"/>
            <a:ext cx="4286100" cy="279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Video</a:t>
            </a:r>
            <a:endParaRPr b="1" sz="24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rPr lang="en" sz="1600">
                <a:latin typeface="Lato"/>
                <a:ea typeface="Lato"/>
                <a:cs typeface="Lato"/>
                <a:sym typeface="Lato"/>
              </a:rPr>
              <a:t>Fitur ini memungkinkan admin dari sekolah untuk mengunggah sendiri video-video (.mp4) ke aplikasi Kipin School 4.0.</a:t>
            </a:r>
            <a:endParaRPr sz="1600">
              <a:latin typeface="Lato"/>
              <a:ea typeface="Lato"/>
              <a:cs typeface="Lato"/>
              <a:sym typeface="Lato"/>
            </a:endParaRPr>
          </a:p>
          <a:p>
            <a:pPr indent="0" lvl="0" marL="0" rtl="0" algn="l">
              <a:spcBef>
                <a:spcPts val="0"/>
              </a:spcBef>
              <a:spcAft>
                <a:spcPts val="0"/>
              </a:spcAft>
              <a:buNone/>
            </a:pPr>
            <a:br>
              <a:rPr lang="en" sz="1600">
                <a:latin typeface="Lato"/>
                <a:ea typeface="Lato"/>
                <a:cs typeface="Lato"/>
                <a:sym typeface="Lato"/>
              </a:rPr>
            </a:br>
            <a:r>
              <a:rPr lang="en" sz="1600">
                <a:latin typeface="Lato"/>
                <a:ea typeface="Lato"/>
                <a:cs typeface="Lato"/>
                <a:sym typeface="Lato"/>
              </a:rPr>
              <a:t>Video-video ini nantinya hanya akan muncul lokal, di aplikasi Kipin School milik siswa yang berasal dari sekolah tsb saja. </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p:txBody>
      </p:sp>
      <p:pic>
        <p:nvPicPr>
          <p:cNvPr id="476" name="Google Shape;476;p62"/>
          <p:cNvPicPr preferRelativeResize="0"/>
          <p:nvPr/>
        </p:nvPicPr>
        <p:blipFill rotWithShape="1">
          <a:blip r:embed="rId4">
            <a:alphaModFix/>
          </a:blip>
          <a:srcRect b="50378" l="49221" r="2284" t="1440"/>
          <a:stretch/>
        </p:blipFill>
        <p:spPr>
          <a:xfrm>
            <a:off x="788876" y="1635325"/>
            <a:ext cx="3219376" cy="2640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80" name="Shape 480"/>
        <p:cNvGrpSpPr/>
        <p:nvPr/>
      </p:nvGrpSpPr>
      <p:grpSpPr>
        <a:xfrm>
          <a:off x="0" y="0"/>
          <a:ext cx="0" cy="0"/>
          <a:chOff x="0" y="0"/>
          <a:chExt cx="0" cy="0"/>
        </a:xfrm>
      </p:grpSpPr>
      <p:sp>
        <p:nvSpPr>
          <p:cNvPr id="481" name="Google Shape;481;p63"/>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3"/>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3"/>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4" name="Google Shape;484;p63"/>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485" name="Google Shape;485;p63"/>
          <p:cNvSpPr txBox="1"/>
          <p:nvPr/>
        </p:nvSpPr>
        <p:spPr>
          <a:xfrm>
            <a:off x="8238515" y="160656"/>
            <a:ext cx="1285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libri"/>
                <a:ea typeface="Calibri"/>
                <a:cs typeface="Calibri"/>
                <a:sym typeface="Calibri"/>
              </a:rPr>
              <a:t>PRO</a:t>
            </a:r>
            <a:endParaRPr b="1" sz="3000">
              <a:latin typeface="Calibri"/>
              <a:ea typeface="Calibri"/>
              <a:cs typeface="Calibri"/>
              <a:sym typeface="Calibri"/>
            </a:endParaRPr>
          </a:p>
        </p:txBody>
      </p:sp>
      <p:pic>
        <p:nvPicPr>
          <p:cNvPr id="486" name="Google Shape;486;p63"/>
          <p:cNvPicPr preferRelativeResize="0"/>
          <p:nvPr/>
        </p:nvPicPr>
        <p:blipFill>
          <a:blip r:embed="rId3">
            <a:alphaModFix/>
          </a:blip>
          <a:stretch>
            <a:fillRect/>
          </a:stretch>
        </p:blipFill>
        <p:spPr>
          <a:xfrm>
            <a:off x="6549675" y="160650"/>
            <a:ext cx="1742340" cy="1132500"/>
          </a:xfrm>
          <a:prstGeom prst="rect">
            <a:avLst/>
          </a:prstGeom>
          <a:noFill/>
          <a:ln>
            <a:noFill/>
          </a:ln>
        </p:spPr>
      </p:pic>
      <p:sp>
        <p:nvSpPr>
          <p:cNvPr id="487" name="Google Shape;487;p63"/>
          <p:cNvSpPr txBox="1"/>
          <p:nvPr/>
        </p:nvSpPr>
        <p:spPr>
          <a:xfrm>
            <a:off x="2551925" y="59077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KIPIN SCHOOL 4.0 PRO</a:t>
            </a:r>
            <a:endParaRPr b="1" sz="2800">
              <a:latin typeface="Calibri"/>
              <a:ea typeface="Calibri"/>
              <a:cs typeface="Calibri"/>
              <a:sym typeface="Calibri"/>
            </a:endParaRPr>
          </a:p>
        </p:txBody>
      </p:sp>
      <p:sp>
        <p:nvSpPr>
          <p:cNvPr id="488" name="Google Shape;488;p63"/>
          <p:cNvSpPr txBox="1"/>
          <p:nvPr/>
        </p:nvSpPr>
        <p:spPr>
          <a:xfrm>
            <a:off x="4658925" y="1427400"/>
            <a:ext cx="4286100" cy="34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Ruang Kelas</a:t>
            </a:r>
            <a:endParaRPr b="1" sz="24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Utility ini bermanfaat sebagai ruang  diskusi interaktif sekolah, semua siswa &amp; guru bisa terlibat dan membahas apa saja disini secara tertulis, misal :</a:t>
            </a:r>
            <a:br>
              <a:rPr lang="en">
                <a:latin typeface="Lato"/>
                <a:ea typeface="Lato"/>
                <a:cs typeface="Lato"/>
                <a:sym typeface="Lato"/>
              </a:rPr>
            </a:br>
            <a:r>
              <a:rPr lang="en">
                <a:latin typeface="Lato"/>
                <a:ea typeface="Lato"/>
                <a:cs typeface="Lato"/>
                <a:sym typeface="Lato"/>
              </a:rPr>
              <a:t>-  membahas pelajaran bersama guru dan siswa</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sekolah membuat pengumuman untuk diketahui oleh semua siswa</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siswa mengemukakan pendapat, sekolah mengadakan voting</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jadwal pelajaran masing-masing kelas, dll</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Semua postingan di ruang kelas ini akan tercatat sehingga datanya tidak hilang selama belum dihapus.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p:txBody>
      </p:sp>
      <p:pic>
        <p:nvPicPr>
          <p:cNvPr id="489" name="Google Shape;489;p63"/>
          <p:cNvPicPr preferRelativeResize="0"/>
          <p:nvPr/>
        </p:nvPicPr>
        <p:blipFill rotWithShape="1">
          <a:blip r:embed="rId4">
            <a:alphaModFix/>
          </a:blip>
          <a:srcRect b="0" l="0" r="51093" t="50002"/>
          <a:stretch/>
        </p:blipFill>
        <p:spPr>
          <a:xfrm>
            <a:off x="802300" y="1507025"/>
            <a:ext cx="3247276" cy="27404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493" name="Shape 493"/>
        <p:cNvGrpSpPr/>
        <p:nvPr/>
      </p:nvGrpSpPr>
      <p:grpSpPr>
        <a:xfrm>
          <a:off x="0" y="0"/>
          <a:ext cx="0" cy="0"/>
          <a:chOff x="0" y="0"/>
          <a:chExt cx="0" cy="0"/>
        </a:xfrm>
      </p:grpSpPr>
      <p:sp>
        <p:nvSpPr>
          <p:cNvPr id="494" name="Google Shape;494;p64"/>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4"/>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4"/>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4"/>
          <p:cNvSpPr txBox="1"/>
          <p:nvPr/>
        </p:nvSpPr>
        <p:spPr>
          <a:xfrm>
            <a:off x="8238515" y="160656"/>
            <a:ext cx="1285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libri"/>
                <a:ea typeface="Calibri"/>
                <a:cs typeface="Calibri"/>
                <a:sym typeface="Calibri"/>
              </a:rPr>
              <a:t>PRO</a:t>
            </a:r>
            <a:endParaRPr b="1" sz="3000">
              <a:latin typeface="Calibri"/>
              <a:ea typeface="Calibri"/>
              <a:cs typeface="Calibri"/>
              <a:sym typeface="Calibri"/>
            </a:endParaRPr>
          </a:p>
        </p:txBody>
      </p:sp>
      <p:pic>
        <p:nvPicPr>
          <p:cNvPr id="498" name="Google Shape;498;p64"/>
          <p:cNvPicPr preferRelativeResize="0"/>
          <p:nvPr/>
        </p:nvPicPr>
        <p:blipFill>
          <a:blip r:embed="rId3">
            <a:alphaModFix/>
          </a:blip>
          <a:stretch>
            <a:fillRect/>
          </a:stretch>
        </p:blipFill>
        <p:spPr>
          <a:xfrm>
            <a:off x="6549675" y="160650"/>
            <a:ext cx="1742340" cy="1132500"/>
          </a:xfrm>
          <a:prstGeom prst="rect">
            <a:avLst/>
          </a:prstGeom>
          <a:noFill/>
          <a:ln>
            <a:noFill/>
          </a:ln>
        </p:spPr>
      </p:pic>
      <p:sp>
        <p:nvSpPr>
          <p:cNvPr id="499" name="Google Shape;499;p64"/>
          <p:cNvSpPr txBox="1"/>
          <p:nvPr/>
        </p:nvSpPr>
        <p:spPr>
          <a:xfrm>
            <a:off x="4431700" y="1293150"/>
            <a:ext cx="4286100" cy="34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Chat Group</a:t>
            </a:r>
            <a:endParaRPr b="1" sz="24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just">
              <a:lnSpc>
                <a:spcPct val="100000"/>
              </a:lnSpc>
              <a:spcBef>
                <a:spcPts val="0"/>
              </a:spcBef>
              <a:spcAft>
                <a:spcPts val="0"/>
              </a:spcAft>
              <a:buNone/>
            </a:pPr>
            <a:r>
              <a:rPr lang="en" sz="1600">
                <a:latin typeface="Lato"/>
                <a:ea typeface="Lato"/>
                <a:cs typeface="Lato"/>
                <a:sym typeface="Lato"/>
              </a:rPr>
              <a:t>Berupa “</a:t>
            </a:r>
            <a:r>
              <a:rPr b="1" lang="en" sz="1600">
                <a:latin typeface="Lato"/>
                <a:ea typeface="Lato"/>
                <a:cs typeface="Lato"/>
                <a:sym typeface="Lato"/>
              </a:rPr>
              <a:t>realtime</a:t>
            </a:r>
            <a:r>
              <a:rPr lang="en" sz="1600">
                <a:latin typeface="Lato"/>
                <a:ea typeface="Lato"/>
                <a:cs typeface="Lato"/>
                <a:sym typeface="Lato"/>
              </a:rPr>
              <a:t> group chat system”. Bermanfaat untuk melakukan chatting ringan antar siswa maupun guru, obrolan tidak tersimpan dan akan hilang begitu user keluar dari ruang chatting. </a:t>
            </a:r>
            <a:endParaRPr sz="1600">
              <a:latin typeface="Lato"/>
              <a:ea typeface="Lato"/>
              <a:cs typeface="Lato"/>
              <a:sym typeface="Lato"/>
            </a:endParaRPr>
          </a:p>
          <a:p>
            <a:pPr indent="0" lvl="0" marL="0" rtl="0" algn="just">
              <a:lnSpc>
                <a:spcPct val="100000"/>
              </a:lnSpc>
              <a:spcBef>
                <a:spcPts val="0"/>
              </a:spcBef>
              <a:spcAft>
                <a:spcPts val="0"/>
              </a:spcAft>
              <a:buNone/>
            </a:pPr>
            <a:r>
              <a:t/>
            </a:r>
            <a:endParaRPr sz="1600">
              <a:latin typeface="Lato"/>
              <a:ea typeface="Lato"/>
              <a:cs typeface="Lato"/>
              <a:sym typeface="Lato"/>
            </a:endParaRPr>
          </a:p>
          <a:p>
            <a:pPr indent="0" lvl="0" marL="0" rtl="0" algn="just">
              <a:lnSpc>
                <a:spcPct val="100000"/>
              </a:lnSpc>
              <a:spcBef>
                <a:spcPts val="0"/>
              </a:spcBef>
              <a:spcAft>
                <a:spcPts val="0"/>
              </a:spcAft>
              <a:buNone/>
            </a:pPr>
            <a:r>
              <a:rPr lang="en" sz="1600">
                <a:latin typeface="Lato"/>
                <a:ea typeface="Lato"/>
                <a:cs typeface="Lato"/>
                <a:sym typeface="Lato"/>
              </a:rPr>
              <a:t>Manfaat dari ‘Chat Group’ ini untuk melakukan mengobrol ringan antar siswa atau dengan guru untuk sesuatu yang tidak perlu tercatat, misal : membahas acara study tour, acara extra kulikuler, dll.</a:t>
            </a:r>
            <a:endParaRPr sz="1600">
              <a:latin typeface="Lato"/>
              <a:ea typeface="Lato"/>
              <a:cs typeface="Lato"/>
              <a:sym typeface="Lato"/>
            </a:endParaRPr>
          </a:p>
        </p:txBody>
      </p:sp>
      <p:pic>
        <p:nvPicPr>
          <p:cNvPr id="500" name="Google Shape;500;p64"/>
          <p:cNvPicPr preferRelativeResize="0"/>
          <p:nvPr/>
        </p:nvPicPr>
        <p:blipFill rotWithShape="1">
          <a:blip r:embed="rId4">
            <a:alphaModFix/>
          </a:blip>
          <a:srcRect b="3029" l="49219" r="2624" t="50002"/>
          <a:stretch/>
        </p:blipFill>
        <p:spPr>
          <a:xfrm>
            <a:off x="589574" y="1500874"/>
            <a:ext cx="3449649" cy="2777625"/>
          </a:xfrm>
          <a:prstGeom prst="rect">
            <a:avLst/>
          </a:prstGeom>
          <a:noFill/>
          <a:ln>
            <a:noFill/>
          </a:ln>
        </p:spPr>
      </p:pic>
      <p:sp>
        <p:nvSpPr>
          <p:cNvPr id="501" name="Google Shape;501;p64"/>
          <p:cNvSpPr txBox="1"/>
          <p:nvPr/>
        </p:nvSpPr>
        <p:spPr>
          <a:xfrm>
            <a:off x="2551925" y="59077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KIPIN SCHOOL 4.0 PRO</a:t>
            </a:r>
            <a:endParaRPr b="1" sz="28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05" name="Shape 505"/>
        <p:cNvGrpSpPr/>
        <p:nvPr/>
      </p:nvGrpSpPr>
      <p:grpSpPr>
        <a:xfrm>
          <a:off x="0" y="0"/>
          <a:ext cx="0" cy="0"/>
          <a:chOff x="0" y="0"/>
          <a:chExt cx="0" cy="0"/>
        </a:xfrm>
      </p:grpSpPr>
      <p:sp>
        <p:nvSpPr>
          <p:cNvPr id="506" name="Google Shape;506;p65"/>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65"/>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65"/>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65"/>
          <p:cNvSpPr txBox="1"/>
          <p:nvPr/>
        </p:nvSpPr>
        <p:spPr>
          <a:xfrm>
            <a:off x="8238515" y="160656"/>
            <a:ext cx="1285200" cy="60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Calibri"/>
                <a:ea typeface="Calibri"/>
                <a:cs typeface="Calibri"/>
                <a:sym typeface="Calibri"/>
              </a:rPr>
              <a:t>PRO</a:t>
            </a:r>
            <a:endParaRPr b="1" sz="3000">
              <a:latin typeface="Calibri"/>
              <a:ea typeface="Calibri"/>
              <a:cs typeface="Calibri"/>
              <a:sym typeface="Calibri"/>
            </a:endParaRPr>
          </a:p>
        </p:txBody>
      </p:sp>
      <p:pic>
        <p:nvPicPr>
          <p:cNvPr id="510" name="Google Shape;510;p65"/>
          <p:cNvPicPr preferRelativeResize="0"/>
          <p:nvPr/>
        </p:nvPicPr>
        <p:blipFill>
          <a:blip r:embed="rId3">
            <a:alphaModFix/>
          </a:blip>
          <a:stretch>
            <a:fillRect/>
          </a:stretch>
        </p:blipFill>
        <p:spPr>
          <a:xfrm>
            <a:off x="6549675" y="160650"/>
            <a:ext cx="1742340" cy="1132500"/>
          </a:xfrm>
          <a:prstGeom prst="rect">
            <a:avLst/>
          </a:prstGeom>
          <a:noFill/>
          <a:ln>
            <a:noFill/>
          </a:ln>
        </p:spPr>
      </p:pic>
      <p:sp>
        <p:nvSpPr>
          <p:cNvPr id="511" name="Google Shape;511;p65"/>
          <p:cNvSpPr txBox="1"/>
          <p:nvPr/>
        </p:nvSpPr>
        <p:spPr>
          <a:xfrm>
            <a:off x="4431700" y="1293150"/>
            <a:ext cx="4286100" cy="34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Zoom Video Conference</a:t>
            </a:r>
            <a:endParaRPr b="1" sz="24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0" lvl="0" marL="0" rtl="0" algn="just">
              <a:spcBef>
                <a:spcPts val="0"/>
              </a:spcBef>
              <a:spcAft>
                <a:spcPts val="0"/>
              </a:spcAft>
              <a:buNone/>
            </a:pPr>
            <a:r>
              <a:rPr lang="en" sz="1600">
                <a:latin typeface="Lato"/>
                <a:ea typeface="Lato"/>
                <a:cs typeface="Lato"/>
                <a:sym typeface="Lato"/>
              </a:rPr>
              <a:t>Berupa “</a:t>
            </a:r>
            <a:r>
              <a:rPr b="1" lang="en" sz="1600">
                <a:latin typeface="Lato"/>
                <a:ea typeface="Lato"/>
                <a:cs typeface="Lato"/>
                <a:sym typeface="Lato"/>
              </a:rPr>
              <a:t>realtime</a:t>
            </a:r>
            <a:r>
              <a:rPr lang="en" sz="1600">
                <a:latin typeface="Lato"/>
                <a:ea typeface="Lato"/>
                <a:cs typeface="Lato"/>
                <a:sym typeface="Lato"/>
              </a:rPr>
              <a:t> video chat system” yang menggunakan zoom sebagai media conference</a:t>
            </a:r>
            <a:endParaRPr sz="1600">
              <a:latin typeface="Lato"/>
              <a:ea typeface="Lato"/>
              <a:cs typeface="Lato"/>
              <a:sym typeface="Lato"/>
            </a:endParaRPr>
          </a:p>
          <a:p>
            <a:pPr indent="0" lvl="0" marL="0" rtl="0" algn="just">
              <a:spcBef>
                <a:spcPts val="0"/>
              </a:spcBef>
              <a:spcAft>
                <a:spcPts val="0"/>
              </a:spcAft>
              <a:buNone/>
            </a:pPr>
            <a:r>
              <a:t/>
            </a:r>
            <a:endParaRPr sz="1600">
              <a:latin typeface="Lato"/>
              <a:ea typeface="Lato"/>
              <a:cs typeface="Lato"/>
              <a:sym typeface="Lato"/>
            </a:endParaRPr>
          </a:p>
          <a:p>
            <a:pPr indent="0" lvl="0" marL="0" rtl="0" algn="just">
              <a:spcBef>
                <a:spcPts val="0"/>
              </a:spcBef>
              <a:spcAft>
                <a:spcPts val="0"/>
              </a:spcAft>
              <a:buNone/>
            </a:pPr>
            <a:r>
              <a:rPr lang="en" sz="1600">
                <a:latin typeface="Lato"/>
                <a:ea typeface="Lato"/>
                <a:cs typeface="Lato"/>
                <a:sym typeface="Lato"/>
              </a:rPr>
              <a:t>Manfaat dari menu ini adalah guru &amp; para siswa yang membutuhkan video conference tidak perlu mengunduh aplikasi  zoom dan tak perlu keluar dari aplikasi Kipin School </a:t>
            </a:r>
            <a:endParaRPr sz="1600">
              <a:latin typeface="Lato"/>
              <a:ea typeface="Lato"/>
              <a:cs typeface="Lato"/>
              <a:sym typeface="Lato"/>
            </a:endParaRPr>
          </a:p>
        </p:txBody>
      </p:sp>
      <p:pic>
        <p:nvPicPr>
          <p:cNvPr id="512" name="Google Shape;512;p65"/>
          <p:cNvPicPr preferRelativeResize="0"/>
          <p:nvPr/>
        </p:nvPicPr>
        <p:blipFill rotWithShape="1">
          <a:blip r:embed="rId4">
            <a:alphaModFix/>
          </a:blip>
          <a:srcRect b="377" l="0" r="0" t="387"/>
          <a:stretch/>
        </p:blipFill>
        <p:spPr>
          <a:xfrm>
            <a:off x="589574" y="1500874"/>
            <a:ext cx="3449649" cy="2777626"/>
          </a:xfrm>
          <a:prstGeom prst="rect">
            <a:avLst/>
          </a:prstGeom>
          <a:noFill/>
          <a:ln>
            <a:noFill/>
          </a:ln>
        </p:spPr>
      </p:pic>
      <p:sp>
        <p:nvSpPr>
          <p:cNvPr id="513" name="Google Shape;513;p65"/>
          <p:cNvSpPr txBox="1"/>
          <p:nvPr/>
        </p:nvSpPr>
        <p:spPr>
          <a:xfrm>
            <a:off x="2551925" y="590775"/>
            <a:ext cx="3583800" cy="5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Calibri"/>
                <a:ea typeface="Calibri"/>
                <a:cs typeface="Calibri"/>
                <a:sym typeface="Calibri"/>
              </a:rPr>
              <a:t>KIPIN SCHOOL 4.0 PRO</a:t>
            </a:r>
            <a:endParaRPr b="1" sz="28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60" name="Shape 260"/>
        <p:cNvGrpSpPr/>
        <p:nvPr/>
      </p:nvGrpSpPr>
      <p:grpSpPr>
        <a:xfrm>
          <a:off x="0" y="0"/>
          <a:ext cx="0" cy="0"/>
          <a:chOff x="0" y="0"/>
          <a:chExt cx="0" cy="0"/>
        </a:xfrm>
      </p:grpSpPr>
      <p:sp>
        <p:nvSpPr>
          <p:cNvPr id="261" name="Google Shape;261;p48"/>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8"/>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8"/>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4" name="Google Shape;264;p48"/>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265" name="Google Shape;265;p48"/>
          <p:cNvSpPr txBox="1"/>
          <p:nvPr/>
        </p:nvSpPr>
        <p:spPr>
          <a:xfrm>
            <a:off x="821450" y="1320975"/>
            <a:ext cx="4143900" cy="7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Lato"/>
                <a:ea typeface="Lato"/>
                <a:cs typeface="Lato"/>
                <a:sym typeface="Lato"/>
              </a:rPr>
              <a:t>PERUBAHAN ZAMAN</a:t>
            </a:r>
            <a:endParaRPr b="1" sz="3000">
              <a:latin typeface="Lato"/>
              <a:ea typeface="Lato"/>
              <a:cs typeface="Lato"/>
              <a:sym typeface="Lato"/>
            </a:endParaRPr>
          </a:p>
        </p:txBody>
      </p:sp>
      <p:sp>
        <p:nvSpPr>
          <p:cNvPr id="266" name="Google Shape;266;p48"/>
          <p:cNvSpPr txBox="1"/>
          <p:nvPr/>
        </p:nvSpPr>
        <p:spPr>
          <a:xfrm>
            <a:off x="266650" y="2117925"/>
            <a:ext cx="8523600" cy="21180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Lato"/>
              <a:buChar char="●"/>
            </a:pPr>
            <a:r>
              <a:rPr i="1" lang="en" sz="1800">
                <a:latin typeface="Lato"/>
                <a:ea typeface="Lato"/>
                <a:cs typeface="Lato"/>
                <a:sym typeface="Lato"/>
              </a:rPr>
              <a:t>Zaman terus  berkembang dan berubah . </a:t>
            </a:r>
            <a:endParaRPr i="1" sz="1800">
              <a:latin typeface="Lato"/>
              <a:ea typeface="Lato"/>
              <a:cs typeface="Lato"/>
              <a:sym typeface="Lato"/>
            </a:endParaRPr>
          </a:p>
          <a:p>
            <a:pPr indent="0" lvl="0" marL="457200" rtl="0" algn="l">
              <a:lnSpc>
                <a:spcPct val="100000"/>
              </a:lnSpc>
              <a:spcBef>
                <a:spcPts val="0"/>
              </a:spcBef>
              <a:spcAft>
                <a:spcPts val="0"/>
              </a:spcAft>
              <a:buNone/>
            </a:pPr>
            <a:r>
              <a:rPr b="1" lang="en" sz="1800">
                <a:latin typeface="Lato"/>
                <a:ea typeface="Lato"/>
                <a:cs typeface="Lato"/>
                <a:sym typeface="Lato"/>
              </a:rPr>
              <a:t>JANGAN </a:t>
            </a:r>
            <a:r>
              <a:rPr lang="en" sz="1800">
                <a:latin typeface="Lato"/>
                <a:ea typeface="Lato"/>
                <a:cs typeface="Lato"/>
                <a:sym typeface="Lato"/>
              </a:rPr>
              <a:t>menghindari atau melawan perkembangan zaman, tapi menyerap dan mengadaptasinya</a:t>
            </a:r>
            <a:endParaRPr sz="1800">
              <a:latin typeface="Lato"/>
              <a:ea typeface="Lato"/>
              <a:cs typeface="Lato"/>
              <a:sym typeface="Lato"/>
            </a:endParaRPr>
          </a:p>
          <a:p>
            <a:pPr indent="-342900" lvl="0" marL="457200" rtl="0" algn="l">
              <a:lnSpc>
                <a:spcPct val="100000"/>
              </a:lnSpc>
              <a:spcBef>
                <a:spcPts val="0"/>
              </a:spcBef>
              <a:spcAft>
                <a:spcPts val="0"/>
              </a:spcAft>
              <a:buSzPts val="1800"/>
              <a:buFont typeface="Didact Gothic"/>
              <a:buChar char="●"/>
            </a:pPr>
            <a:r>
              <a:rPr b="1" lang="en" sz="1800">
                <a:latin typeface="Lato"/>
                <a:ea typeface="Lato"/>
                <a:cs typeface="Lato"/>
                <a:sym typeface="Lato"/>
              </a:rPr>
              <a:t>JANGAN</a:t>
            </a:r>
            <a:r>
              <a:rPr lang="en" sz="1800">
                <a:latin typeface="Lato"/>
                <a:ea typeface="Lato"/>
                <a:cs typeface="Lato"/>
                <a:sym typeface="Lato"/>
              </a:rPr>
              <a:t> bertahan pada pilihan konvensional yang  justru membuat kita semakin terlindas oleh zaman.</a:t>
            </a:r>
            <a:endParaRPr sz="18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a:p>
            <a:pPr indent="0" lvl="0" marL="0" rtl="0" algn="l">
              <a:lnSpc>
                <a:spcPct val="115000"/>
              </a:lnSpc>
              <a:spcBef>
                <a:spcPts val="0"/>
              </a:spcBef>
              <a:spcAft>
                <a:spcPts val="0"/>
              </a:spcAft>
              <a:buNone/>
            </a:pPr>
            <a:r>
              <a:t/>
            </a:r>
            <a:endParaRPr b="1" sz="1800">
              <a:latin typeface="Lato"/>
              <a:ea typeface="Lato"/>
              <a:cs typeface="Lato"/>
              <a:sym typeface="Lato"/>
            </a:endParaRPr>
          </a:p>
        </p:txBody>
      </p:sp>
      <p:sp>
        <p:nvSpPr>
          <p:cNvPr id="267" name="Google Shape;267;p48"/>
          <p:cNvSpPr txBox="1"/>
          <p:nvPr/>
        </p:nvSpPr>
        <p:spPr>
          <a:xfrm>
            <a:off x="545425" y="4066650"/>
            <a:ext cx="7724100" cy="1428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i="1" lang="en" sz="1800">
                <a:solidFill>
                  <a:srgbClr val="0000FF"/>
                </a:solidFill>
                <a:latin typeface="Lato"/>
                <a:ea typeface="Lato"/>
                <a:cs typeface="Lato"/>
                <a:sym typeface="Lato"/>
              </a:rPr>
              <a:t>UNTUK MENGHADAPI PERUBAHAN ZAMAN YANG SEMAKIN CEPAT, </a:t>
            </a:r>
            <a:br>
              <a:rPr b="1" i="1" lang="en" sz="1800">
                <a:solidFill>
                  <a:srgbClr val="0000FF"/>
                </a:solidFill>
                <a:latin typeface="Lato"/>
                <a:ea typeface="Lato"/>
                <a:cs typeface="Lato"/>
                <a:sym typeface="Lato"/>
              </a:rPr>
            </a:br>
            <a:r>
              <a:rPr b="1" i="1" lang="en" sz="1800">
                <a:solidFill>
                  <a:srgbClr val="0000FF"/>
                </a:solidFill>
                <a:latin typeface="Lato"/>
                <a:ea typeface="Lato"/>
                <a:cs typeface="Lato"/>
                <a:sym typeface="Lato"/>
              </a:rPr>
              <a:t>SALAH SATUNYA YAITU MEMANFAATKAN TEKNOLOGI BAGI DUNIA PENDIDIKAN INDONESIA AGAR TIDAK SEMAKIN TERTINGGAL !</a:t>
            </a:r>
            <a:endParaRPr i="1">
              <a:solidFill>
                <a:srgbClr val="0000FF"/>
              </a:solidFill>
              <a:latin typeface="Lato"/>
              <a:ea typeface="Lato"/>
              <a:cs typeface="Lato"/>
              <a:sym typeface="Lato"/>
            </a:endParaRPr>
          </a:p>
        </p:txBody>
      </p:sp>
      <p:pic>
        <p:nvPicPr>
          <p:cNvPr id="268" name="Google Shape;268;p48"/>
          <p:cNvPicPr preferRelativeResize="0"/>
          <p:nvPr/>
        </p:nvPicPr>
        <p:blipFill>
          <a:blip r:embed="rId4">
            <a:alphaModFix/>
          </a:blip>
          <a:stretch>
            <a:fillRect/>
          </a:stretch>
        </p:blipFill>
        <p:spPr>
          <a:xfrm>
            <a:off x="5351904" y="-73"/>
            <a:ext cx="3663897" cy="211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17" name="Shape 517"/>
        <p:cNvGrpSpPr/>
        <p:nvPr/>
      </p:nvGrpSpPr>
      <p:grpSpPr>
        <a:xfrm>
          <a:off x="0" y="0"/>
          <a:ext cx="0" cy="0"/>
          <a:chOff x="0" y="0"/>
          <a:chExt cx="0" cy="0"/>
        </a:xfrm>
      </p:grpSpPr>
      <p:sp>
        <p:nvSpPr>
          <p:cNvPr id="518" name="Google Shape;518;p66"/>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66"/>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66"/>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1" name="Google Shape;521;p66"/>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22" name="Google Shape;522;p66"/>
          <p:cNvSpPr txBox="1"/>
          <p:nvPr/>
        </p:nvSpPr>
        <p:spPr>
          <a:xfrm>
            <a:off x="1047900" y="150925"/>
            <a:ext cx="8331600" cy="7311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400"/>
              </a:spcAft>
              <a:buNone/>
            </a:pPr>
            <a:r>
              <a:rPr b="1" lang="en" sz="2300">
                <a:solidFill>
                  <a:srgbClr val="0000FF"/>
                </a:solidFill>
                <a:highlight>
                  <a:srgbClr val="FFFFFF"/>
                </a:highlight>
                <a:latin typeface="Lato"/>
                <a:ea typeface="Lato"/>
                <a:cs typeface="Lato"/>
                <a:sym typeface="Lato"/>
              </a:rPr>
              <a:t>Apa yang Kipin School 4.0 Pro berikan ?</a:t>
            </a:r>
            <a:endParaRPr b="1" sz="3600">
              <a:solidFill>
                <a:srgbClr val="0000FF"/>
              </a:solidFill>
              <a:latin typeface="Lato"/>
              <a:ea typeface="Lato"/>
              <a:cs typeface="Lato"/>
              <a:sym typeface="Lato"/>
            </a:endParaRPr>
          </a:p>
        </p:txBody>
      </p:sp>
      <p:sp>
        <p:nvSpPr>
          <p:cNvPr id="523" name="Google Shape;523;p66"/>
          <p:cNvSpPr txBox="1"/>
          <p:nvPr/>
        </p:nvSpPr>
        <p:spPr>
          <a:xfrm>
            <a:off x="362825" y="799373"/>
            <a:ext cx="8863800" cy="4086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1800">
                <a:latin typeface="Lato"/>
                <a:ea typeface="Lato"/>
                <a:cs typeface="Lato"/>
                <a:sym typeface="Lato"/>
              </a:rPr>
              <a:t>Melengkapi sekolah dengan fasilitas paket modul materi pembelajaran yang diinstall di smartphone, tablet atau laptop, berisi :</a:t>
            </a:r>
            <a:endParaRPr sz="1800">
              <a:latin typeface="Lato"/>
              <a:ea typeface="Lato"/>
              <a:cs typeface="Lato"/>
              <a:sym typeface="Lato"/>
            </a:endParaRPr>
          </a:p>
          <a:p>
            <a:pPr indent="-317500" lvl="0" marL="457200" rtl="0" algn="l">
              <a:spcBef>
                <a:spcPts val="1000"/>
              </a:spcBef>
              <a:spcAft>
                <a:spcPts val="0"/>
              </a:spcAft>
              <a:buSzPts val="1400"/>
              <a:buFont typeface="Lato"/>
              <a:buAutoNum type="arabicPeriod"/>
            </a:pPr>
            <a:r>
              <a:rPr b="1" lang="en" sz="1600">
                <a:latin typeface="Lato"/>
                <a:ea typeface="Lato"/>
                <a:cs typeface="Lato"/>
                <a:sym typeface="Lato"/>
              </a:rPr>
              <a:t>Aplikasi Kipin School 4.0</a:t>
            </a:r>
            <a:br>
              <a:rPr lang="en">
                <a:latin typeface="Lato"/>
                <a:ea typeface="Lato"/>
                <a:cs typeface="Lato"/>
                <a:sym typeface="Lato"/>
              </a:rPr>
            </a:br>
            <a:r>
              <a:rPr lang="en">
                <a:latin typeface="Lato"/>
                <a:ea typeface="Lato"/>
                <a:cs typeface="Lato"/>
                <a:sym typeface="Lato"/>
              </a:rPr>
              <a:t>Berisi ribuan materi pelajaran sekolah berupa : buku pelajaran sekolah, video pendidikan, paket latihan tryout &amp; komik literasi. Materi berbasis Kurikulum 2013, sesuai yang diterapkan kemdikbud saat ini.</a:t>
            </a: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b="1" lang="en" sz="1600">
                <a:latin typeface="Lato"/>
                <a:ea typeface="Lato"/>
                <a:cs typeface="Lato"/>
                <a:sym typeface="Lato"/>
              </a:rPr>
              <a:t>Username terkontrol dari sekolah</a:t>
            </a:r>
            <a:br>
              <a:rPr lang="en">
                <a:latin typeface="Lato"/>
                <a:ea typeface="Lato"/>
                <a:cs typeface="Lato"/>
                <a:sym typeface="Lato"/>
              </a:rPr>
            </a:br>
            <a:r>
              <a:rPr lang="en">
                <a:latin typeface="Lato"/>
                <a:ea typeface="Lato"/>
                <a:cs typeface="Lato"/>
                <a:sym typeface="Lato"/>
              </a:rPr>
              <a:t>Masing-masing siswa akan mendapat username yang seragam sebagai identitas dari sekolah. User ini dikontrol oleh sekolah, atas permintaan sekolah, sebuah user bisa di non-aktif-kan sehingga siswa tsb tidak bisa mengakses lagi menu di Kipin School.</a:t>
            </a:r>
            <a:endParaRPr>
              <a:latin typeface="Lato"/>
              <a:ea typeface="Lato"/>
              <a:cs typeface="Lato"/>
              <a:sym typeface="Lato"/>
            </a:endParaRPr>
          </a:p>
          <a:p>
            <a:pPr indent="-317500" lvl="0" marL="457200" rtl="0" algn="l">
              <a:spcBef>
                <a:spcPts val="0"/>
              </a:spcBef>
              <a:spcAft>
                <a:spcPts val="0"/>
              </a:spcAft>
              <a:buSzPts val="1400"/>
              <a:buFont typeface="Lato"/>
              <a:buAutoNum type="arabicPeriod"/>
            </a:pPr>
            <a:r>
              <a:rPr b="1" lang="en" sz="1600">
                <a:latin typeface="Lato"/>
                <a:ea typeface="Lato"/>
                <a:cs typeface="Lato"/>
                <a:sym typeface="Lato"/>
              </a:rPr>
              <a:t>Akses "Sekolahku"</a:t>
            </a:r>
            <a:br>
              <a:rPr lang="en">
                <a:latin typeface="Lato"/>
                <a:ea typeface="Lato"/>
                <a:cs typeface="Lato"/>
                <a:sym typeface="Lato"/>
              </a:rPr>
            </a:br>
            <a:r>
              <a:rPr lang="en">
                <a:latin typeface="Lato"/>
                <a:ea typeface="Lato"/>
                <a:cs typeface="Lato"/>
                <a:sym typeface="Lato"/>
              </a:rPr>
              <a:t>Didalam menu ini mempunyai kemampuan :</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Pihak sekolah bisa melakukan upload buku, dokumen maupun video sendiri ke server Kipin School, siswa bisa download data internal ini dengan mudah ke gadget mereka. Sekolah tanpa kertas lagi.</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Ada ruang diskusi, yang dapat dimanfaatkan untuk diskusi antara guru dan para siswa dalam satu kelas, maupun satu sekolah. Terdapat Absensi, polling, pengumuman, dll</a:t>
            </a:r>
            <a:endParaRPr>
              <a:latin typeface="Lato"/>
              <a:ea typeface="Lato"/>
              <a:cs typeface="Lato"/>
              <a:sym typeface="Lato"/>
            </a:endParaRPr>
          </a:p>
          <a:p>
            <a:pPr indent="-323850" lvl="1" marL="914400" rtl="0" algn="l">
              <a:spcBef>
                <a:spcPts val="0"/>
              </a:spcBef>
              <a:spcAft>
                <a:spcPts val="0"/>
              </a:spcAft>
              <a:buSzPts val="1500"/>
              <a:buFont typeface="Lato"/>
              <a:buAutoNum type="alphaLcPeriod"/>
            </a:pPr>
            <a:r>
              <a:rPr lang="en">
                <a:latin typeface="Lato"/>
                <a:ea typeface="Lato"/>
                <a:cs typeface="Lato"/>
                <a:sym typeface="Lato"/>
              </a:rPr>
              <a:t>Ada fasilitas “chatting group real time”, semua siswa dan guru bisa melakukan chat group yang ringan-ringan disini secara bersama-sama</a:t>
            </a:r>
            <a:endParaRPr>
              <a:latin typeface="Lato"/>
              <a:ea typeface="Lato"/>
              <a:cs typeface="Lato"/>
              <a:sym typeface="Lato"/>
            </a:endParaRPr>
          </a:p>
          <a:p>
            <a:pPr indent="0" lvl="0" marL="0" rtl="0" algn="l">
              <a:spcBef>
                <a:spcPts val="1000"/>
              </a:spcBef>
              <a:spcAft>
                <a:spcPts val="0"/>
              </a:spcAft>
              <a:buNone/>
            </a:pPr>
            <a:r>
              <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27" name="Shape 527"/>
        <p:cNvGrpSpPr/>
        <p:nvPr/>
      </p:nvGrpSpPr>
      <p:grpSpPr>
        <a:xfrm>
          <a:off x="0" y="0"/>
          <a:ext cx="0" cy="0"/>
          <a:chOff x="0" y="0"/>
          <a:chExt cx="0" cy="0"/>
        </a:xfrm>
      </p:grpSpPr>
      <p:sp>
        <p:nvSpPr>
          <p:cNvPr id="528" name="Google Shape;528;p67"/>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67"/>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67"/>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1" name="Google Shape;531;p67"/>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32" name="Google Shape;532;p67"/>
          <p:cNvSpPr txBox="1"/>
          <p:nvPr/>
        </p:nvSpPr>
        <p:spPr>
          <a:xfrm>
            <a:off x="1573300" y="94850"/>
            <a:ext cx="6716100" cy="48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Lato"/>
                <a:ea typeface="Lato"/>
                <a:cs typeface="Lato"/>
                <a:sym typeface="Lato"/>
              </a:rPr>
              <a:t>Kipin School 4.0 Dilengkapi teknologi </a:t>
            </a:r>
            <a:br>
              <a:rPr b="1" lang="en" sz="2000">
                <a:latin typeface="Lato"/>
                <a:ea typeface="Lato"/>
                <a:cs typeface="Lato"/>
                <a:sym typeface="Lato"/>
              </a:rPr>
            </a:br>
            <a:r>
              <a:rPr b="1" lang="en" sz="2700">
                <a:solidFill>
                  <a:srgbClr val="FF0000"/>
                </a:solidFill>
                <a:latin typeface="Lato"/>
                <a:ea typeface="Lato"/>
                <a:cs typeface="Lato"/>
                <a:sym typeface="Lato"/>
              </a:rPr>
              <a:t>“Download and Go”</a:t>
            </a:r>
            <a:endParaRPr b="1" sz="2700">
              <a:solidFill>
                <a:srgbClr val="FF0000"/>
              </a:solidFill>
              <a:latin typeface="Lato"/>
              <a:ea typeface="Lato"/>
              <a:cs typeface="Lato"/>
              <a:sym typeface="Lato"/>
            </a:endParaRPr>
          </a:p>
        </p:txBody>
      </p:sp>
      <p:sp>
        <p:nvSpPr>
          <p:cNvPr id="533" name="Google Shape;533;p67"/>
          <p:cNvSpPr txBox="1"/>
          <p:nvPr/>
        </p:nvSpPr>
        <p:spPr>
          <a:xfrm>
            <a:off x="1744300" y="1030875"/>
            <a:ext cx="7138800" cy="33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Teknologi ini menghemat banyak bandwidth internet, sangat cocok dipakai di Indonesia yang harga internetnya mahal, wilayahnya luas &amp; berupa kepulauan</a:t>
            </a:r>
            <a:endParaRPr sz="1600">
              <a:latin typeface="Lato"/>
              <a:ea typeface="Lato"/>
              <a:cs typeface="Lato"/>
              <a:sym typeface="Lato"/>
            </a:endParaRPr>
          </a:p>
        </p:txBody>
      </p:sp>
      <p:sp>
        <p:nvSpPr>
          <p:cNvPr id="534" name="Google Shape;534;p67"/>
          <p:cNvSpPr txBox="1"/>
          <p:nvPr/>
        </p:nvSpPr>
        <p:spPr>
          <a:xfrm>
            <a:off x="510400" y="2146075"/>
            <a:ext cx="4044000" cy="229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2400">
                <a:solidFill>
                  <a:srgbClr val="0000FF"/>
                </a:solidFill>
                <a:latin typeface="Lato"/>
                <a:ea typeface="Lato"/>
                <a:cs typeface="Lato"/>
                <a:sym typeface="Lato"/>
              </a:rPr>
              <a:t>Data cukup di</a:t>
            </a:r>
            <a:r>
              <a:rPr i="1" lang="en" sz="2400">
                <a:solidFill>
                  <a:srgbClr val="0000FF"/>
                </a:solidFill>
                <a:latin typeface="Lato"/>
                <a:ea typeface="Lato"/>
                <a:cs typeface="Lato"/>
                <a:sym typeface="Lato"/>
              </a:rPr>
              <a:t> download 1x, selanjutnya baca BUKU atau tonton VIDEO via Kipin School bisa dimana saja, kapan saja tak butuh jalur internet lagi</a:t>
            </a:r>
            <a:endParaRPr i="1" sz="2400">
              <a:solidFill>
                <a:srgbClr val="0000FF"/>
              </a:solidFill>
              <a:latin typeface="Lato"/>
              <a:ea typeface="Lato"/>
              <a:cs typeface="Lato"/>
              <a:sym typeface="Lato"/>
            </a:endParaRPr>
          </a:p>
        </p:txBody>
      </p:sp>
      <p:pic>
        <p:nvPicPr>
          <p:cNvPr id="535" name="Google Shape;535;p67"/>
          <p:cNvPicPr preferRelativeResize="0"/>
          <p:nvPr/>
        </p:nvPicPr>
        <p:blipFill rotWithShape="1">
          <a:blip r:embed="rId4">
            <a:alphaModFix/>
          </a:blip>
          <a:srcRect b="1105" l="0" r="0" t="1095"/>
          <a:stretch/>
        </p:blipFill>
        <p:spPr>
          <a:xfrm>
            <a:off x="4712900" y="2007800"/>
            <a:ext cx="4044000" cy="24163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39" name="Shape 539"/>
        <p:cNvGrpSpPr/>
        <p:nvPr/>
      </p:nvGrpSpPr>
      <p:grpSpPr>
        <a:xfrm>
          <a:off x="0" y="0"/>
          <a:ext cx="0" cy="0"/>
          <a:chOff x="0" y="0"/>
          <a:chExt cx="0" cy="0"/>
        </a:xfrm>
      </p:grpSpPr>
      <p:sp>
        <p:nvSpPr>
          <p:cNvPr id="540" name="Google Shape;540;p68"/>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68"/>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68"/>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3" name="Google Shape;543;p68"/>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44" name="Google Shape;544;p68"/>
          <p:cNvSpPr txBox="1"/>
          <p:nvPr/>
        </p:nvSpPr>
        <p:spPr>
          <a:xfrm>
            <a:off x="2314400" y="157075"/>
            <a:ext cx="6651600" cy="7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000FF"/>
                </a:solidFill>
                <a:latin typeface="Lato"/>
                <a:ea typeface="Lato"/>
                <a:cs typeface="Lato"/>
                <a:sym typeface="Lato"/>
              </a:rPr>
              <a:t>Ada Beda Kipin School 4.0 dng App Bimbel?</a:t>
            </a:r>
            <a:endParaRPr b="1" sz="2600">
              <a:solidFill>
                <a:srgbClr val="0000FF"/>
              </a:solidFill>
              <a:latin typeface="Lato"/>
              <a:ea typeface="Lato"/>
              <a:cs typeface="Lato"/>
              <a:sym typeface="Lato"/>
            </a:endParaRPr>
          </a:p>
        </p:txBody>
      </p:sp>
      <p:sp>
        <p:nvSpPr>
          <p:cNvPr id="545" name="Google Shape;545;p68"/>
          <p:cNvSpPr txBox="1"/>
          <p:nvPr/>
        </p:nvSpPr>
        <p:spPr>
          <a:xfrm>
            <a:off x="188000" y="1134075"/>
            <a:ext cx="8663400" cy="7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latin typeface="Didact Gothic"/>
              <a:ea typeface="Didact Gothic"/>
              <a:cs typeface="Didact Gothic"/>
              <a:sym typeface="Didact Gothic"/>
            </a:endParaRPr>
          </a:p>
        </p:txBody>
      </p:sp>
      <p:sp>
        <p:nvSpPr>
          <p:cNvPr id="546" name="Google Shape;546;p68"/>
          <p:cNvSpPr txBox="1"/>
          <p:nvPr/>
        </p:nvSpPr>
        <p:spPr>
          <a:xfrm>
            <a:off x="481100" y="4073650"/>
            <a:ext cx="8370300" cy="915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1800">
                <a:solidFill>
                  <a:srgbClr val="FF0000"/>
                </a:solidFill>
                <a:latin typeface="Abel"/>
                <a:ea typeface="Abel"/>
                <a:cs typeface="Abel"/>
                <a:sym typeface="Abel"/>
              </a:rPr>
              <a:t>di Kipin School 4.0 sudah disediakan lengkap konten pelajaran lengkap sekali, bukan hanya buku, tapi juga : video, latihan soal &amp; bacaan literasi, jadi siswa disekolah berkesempata belajar lebih dan tak membutuhkan bimbel lagi</a:t>
            </a:r>
            <a:endParaRPr sz="1800">
              <a:solidFill>
                <a:srgbClr val="FF0000"/>
              </a:solidFill>
              <a:latin typeface="Abel"/>
              <a:ea typeface="Abel"/>
              <a:cs typeface="Abel"/>
              <a:sym typeface="Abel"/>
            </a:endParaRPr>
          </a:p>
        </p:txBody>
      </p:sp>
      <p:sp>
        <p:nvSpPr>
          <p:cNvPr id="547" name="Google Shape;547;p68"/>
          <p:cNvSpPr txBox="1"/>
          <p:nvPr/>
        </p:nvSpPr>
        <p:spPr>
          <a:xfrm>
            <a:off x="388675" y="888175"/>
            <a:ext cx="8370300" cy="30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Lato"/>
                <a:ea typeface="Lato"/>
                <a:cs typeface="Lato"/>
                <a:sym typeface="Lato"/>
              </a:rPr>
              <a:t>Kipin School 4.0 :</a:t>
            </a:r>
            <a:endParaRPr b="1"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Memberikan konten pelajaran yang lengkap sesuai kurikulum yang berlaku, menggantikan pemakaian buku cetak yang mahal &amp; minim ilmu</a:t>
            </a:r>
            <a:br>
              <a:rPr lang="en" sz="1800">
                <a:latin typeface="Lato"/>
                <a:ea typeface="Lato"/>
                <a:cs typeface="Lato"/>
                <a:sym typeface="Lato"/>
              </a:rPr>
            </a:br>
            <a:r>
              <a:rPr i="1" lang="en" sz="1800">
                <a:latin typeface="Lato"/>
                <a:ea typeface="Lato"/>
                <a:cs typeface="Lato"/>
                <a:sym typeface="Lato"/>
              </a:rPr>
              <a:t>note: jadi semua sekolah membutuhkan Kipin School.</a:t>
            </a:r>
            <a:endParaRPr i="1"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b="1" lang="en" sz="1800">
                <a:latin typeface="Lato"/>
                <a:ea typeface="Lato"/>
                <a:cs typeface="Lato"/>
                <a:sym typeface="Lato"/>
              </a:rPr>
              <a:t>Aplikasi Bimbel :</a:t>
            </a:r>
            <a:endParaRPr b="1" sz="1800">
              <a:latin typeface="Lato"/>
              <a:ea typeface="Lato"/>
              <a:cs typeface="Lato"/>
              <a:sym typeface="Lato"/>
            </a:endParaRPr>
          </a:p>
          <a:p>
            <a:pPr indent="0" lvl="0" marL="0" rtl="0" algn="l">
              <a:lnSpc>
                <a:spcPct val="90000"/>
              </a:lnSpc>
              <a:spcBef>
                <a:spcPts val="0"/>
              </a:spcBef>
              <a:spcAft>
                <a:spcPts val="0"/>
              </a:spcAft>
              <a:buNone/>
            </a:pPr>
            <a:r>
              <a:rPr lang="en" sz="1800">
                <a:latin typeface="Lato"/>
                <a:ea typeface="Lato"/>
                <a:cs typeface="Lato"/>
                <a:sym typeface="Lato"/>
              </a:rPr>
              <a:t>Memberikan tambahan ilmu kepada anak yang kurang bisa mengikuti pelajaran di sekolah dengan maksimal. Biasanya terjadi karena siswa kurang memperoleh materi pelajaran yang lengkap.</a:t>
            </a:r>
            <a:br>
              <a:rPr lang="en" sz="1800">
                <a:latin typeface="Lato"/>
                <a:ea typeface="Lato"/>
                <a:cs typeface="Lato"/>
                <a:sym typeface="Lato"/>
              </a:rPr>
            </a:br>
            <a:r>
              <a:rPr i="1" lang="en" sz="1800">
                <a:latin typeface="Lato"/>
                <a:ea typeface="Lato"/>
                <a:cs typeface="Lato"/>
                <a:sym typeface="Lato"/>
              </a:rPr>
              <a:t>note: hanya siswa yang “kurang pandai” membutuhkan bimbel tambahan, </a:t>
            </a:r>
            <a:r>
              <a:rPr i="1" lang="en" sz="1800">
                <a:latin typeface="Lato"/>
                <a:ea typeface="Lato"/>
                <a:cs typeface="Lato"/>
                <a:sym typeface="Lato"/>
              </a:rPr>
              <a:t>biasanya berupa latihan soal.</a:t>
            </a:r>
            <a:r>
              <a:rPr i="1" lang="en" sz="1800">
                <a:latin typeface="Lato"/>
                <a:ea typeface="Lato"/>
                <a:cs typeface="Lato"/>
                <a:sym typeface="Lato"/>
              </a:rPr>
              <a:t> Bagi siswa yang sudah pandai tak perlu tambahan bimbel</a:t>
            </a:r>
            <a:endParaRPr i="1"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51" name="Shape 551"/>
        <p:cNvGrpSpPr/>
        <p:nvPr/>
      </p:nvGrpSpPr>
      <p:grpSpPr>
        <a:xfrm>
          <a:off x="0" y="0"/>
          <a:ext cx="0" cy="0"/>
          <a:chOff x="0" y="0"/>
          <a:chExt cx="0" cy="0"/>
        </a:xfrm>
      </p:grpSpPr>
      <p:sp>
        <p:nvSpPr>
          <p:cNvPr id="552" name="Google Shape;552;p69"/>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69"/>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69"/>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5" name="Google Shape;555;p69"/>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56" name="Google Shape;556;p69"/>
          <p:cNvSpPr txBox="1"/>
          <p:nvPr/>
        </p:nvSpPr>
        <p:spPr>
          <a:xfrm>
            <a:off x="2434275" y="157075"/>
            <a:ext cx="6531600" cy="7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Lato"/>
                <a:ea typeface="Lato"/>
                <a:cs typeface="Lato"/>
                <a:sym typeface="Lato"/>
              </a:rPr>
              <a:t>Siapa Membutuhkan Kipin School 4.0 Pro?</a:t>
            </a:r>
            <a:endParaRPr b="1" sz="2600">
              <a:latin typeface="Lato"/>
              <a:ea typeface="Lato"/>
              <a:cs typeface="Lato"/>
              <a:sym typeface="Lato"/>
            </a:endParaRPr>
          </a:p>
        </p:txBody>
      </p:sp>
      <p:sp>
        <p:nvSpPr>
          <p:cNvPr id="557" name="Google Shape;557;p69"/>
          <p:cNvSpPr txBox="1"/>
          <p:nvPr/>
        </p:nvSpPr>
        <p:spPr>
          <a:xfrm>
            <a:off x="188000" y="1134075"/>
            <a:ext cx="8663400" cy="7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latin typeface="Didact Gothic"/>
              <a:ea typeface="Didact Gothic"/>
              <a:cs typeface="Didact Gothic"/>
              <a:sym typeface="Didact Gothic"/>
            </a:endParaRPr>
          </a:p>
        </p:txBody>
      </p:sp>
      <p:sp>
        <p:nvSpPr>
          <p:cNvPr id="558" name="Google Shape;558;p69"/>
          <p:cNvSpPr txBox="1"/>
          <p:nvPr/>
        </p:nvSpPr>
        <p:spPr>
          <a:xfrm>
            <a:off x="481100" y="4073650"/>
            <a:ext cx="8370300" cy="91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Lato"/>
                <a:ea typeface="Lato"/>
                <a:cs typeface="Lato"/>
                <a:sym typeface="Lato"/>
              </a:rPr>
              <a:t>Semua sekolah di Indonesia membutuhkan </a:t>
            </a:r>
            <a:r>
              <a:rPr b="1" lang="en" sz="1800">
                <a:solidFill>
                  <a:srgbClr val="0000FF"/>
                </a:solidFill>
                <a:latin typeface="Lato"/>
                <a:ea typeface="Lato"/>
                <a:cs typeface="Lato"/>
                <a:sym typeface="Lato"/>
              </a:rPr>
              <a:t>Kipin School 4.0 PRO </a:t>
            </a:r>
            <a:br>
              <a:rPr b="1" lang="en" sz="1800">
                <a:solidFill>
                  <a:srgbClr val="0000FF"/>
                </a:solidFill>
                <a:latin typeface="Lato"/>
                <a:ea typeface="Lato"/>
                <a:cs typeface="Lato"/>
                <a:sym typeface="Lato"/>
              </a:rPr>
            </a:br>
            <a:r>
              <a:rPr lang="en" sz="1800">
                <a:latin typeface="Lato"/>
                <a:ea typeface="Lato"/>
                <a:cs typeface="Lato"/>
                <a:sym typeface="Lato"/>
              </a:rPr>
              <a:t>guna memenuhi kebutuhan penyediaan materi pelajaran digital yang lengkap dan modern + pemanfaatan server file managemen untuk internal sekolah</a:t>
            </a:r>
            <a:endParaRPr sz="1800">
              <a:latin typeface="Lato"/>
              <a:ea typeface="Lato"/>
              <a:cs typeface="Lato"/>
              <a:sym typeface="Lato"/>
            </a:endParaRPr>
          </a:p>
        </p:txBody>
      </p:sp>
      <p:pic>
        <p:nvPicPr>
          <p:cNvPr id="559" name="Google Shape;559;p69"/>
          <p:cNvPicPr preferRelativeResize="0"/>
          <p:nvPr/>
        </p:nvPicPr>
        <p:blipFill>
          <a:blip r:embed="rId4">
            <a:alphaModFix/>
          </a:blip>
          <a:stretch>
            <a:fillRect/>
          </a:stretch>
        </p:blipFill>
        <p:spPr>
          <a:xfrm>
            <a:off x="407175" y="994150"/>
            <a:ext cx="5994100" cy="2973525"/>
          </a:xfrm>
          <a:prstGeom prst="rect">
            <a:avLst/>
          </a:prstGeom>
          <a:noFill/>
          <a:ln>
            <a:noFill/>
          </a:ln>
        </p:spPr>
      </p:pic>
      <p:pic>
        <p:nvPicPr>
          <p:cNvPr id="560" name="Google Shape;560;p69"/>
          <p:cNvPicPr preferRelativeResize="0"/>
          <p:nvPr/>
        </p:nvPicPr>
        <p:blipFill rotWithShape="1">
          <a:blip r:embed="rId5">
            <a:alphaModFix/>
          </a:blip>
          <a:srcRect b="0" l="1997" r="1987" t="0"/>
          <a:stretch/>
        </p:blipFill>
        <p:spPr>
          <a:xfrm>
            <a:off x="6472925" y="994163"/>
            <a:ext cx="2159300" cy="1451742"/>
          </a:xfrm>
          <a:prstGeom prst="rect">
            <a:avLst/>
          </a:prstGeom>
          <a:noFill/>
          <a:ln>
            <a:noFill/>
          </a:ln>
        </p:spPr>
      </p:pic>
      <p:pic>
        <p:nvPicPr>
          <p:cNvPr id="561" name="Google Shape;561;p69"/>
          <p:cNvPicPr preferRelativeResize="0"/>
          <p:nvPr/>
        </p:nvPicPr>
        <p:blipFill rotWithShape="1">
          <a:blip r:embed="rId6">
            <a:alphaModFix/>
          </a:blip>
          <a:srcRect b="347" l="0" r="0" t="347"/>
          <a:stretch/>
        </p:blipFill>
        <p:spPr>
          <a:xfrm>
            <a:off x="6472925" y="2532661"/>
            <a:ext cx="2159298" cy="13984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65" name="Shape 565"/>
        <p:cNvGrpSpPr/>
        <p:nvPr/>
      </p:nvGrpSpPr>
      <p:grpSpPr>
        <a:xfrm>
          <a:off x="0" y="0"/>
          <a:ext cx="0" cy="0"/>
          <a:chOff x="0" y="0"/>
          <a:chExt cx="0" cy="0"/>
        </a:xfrm>
      </p:grpSpPr>
      <p:sp>
        <p:nvSpPr>
          <p:cNvPr id="566" name="Google Shape;566;p70"/>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0"/>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0"/>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9" name="Google Shape;569;p70"/>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70" name="Google Shape;570;p70"/>
          <p:cNvSpPr txBox="1"/>
          <p:nvPr/>
        </p:nvSpPr>
        <p:spPr>
          <a:xfrm>
            <a:off x="2660375" y="175125"/>
            <a:ext cx="6485400" cy="70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600">
                <a:solidFill>
                  <a:srgbClr val="0000FF"/>
                </a:solidFill>
                <a:latin typeface="Lato"/>
                <a:ea typeface="Lato"/>
                <a:cs typeface="Lato"/>
                <a:sym typeface="Lato"/>
              </a:rPr>
              <a:t>KIPIN SCHOOL 4.0 PRO</a:t>
            </a:r>
            <a:r>
              <a:rPr lang="en" sz="2600">
                <a:latin typeface="Lato"/>
                <a:ea typeface="Lato"/>
                <a:cs typeface="Lato"/>
                <a:sym typeface="Lato"/>
              </a:rPr>
              <a:t> </a:t>
            </a:r>
            <a:br>
              <a:rPr lang="en" sz="2600">
                <a:latin typeface="Lato"/>
                <a:ea typeface="Lato"/>
                <a:cs typeface="Lato"/>
                <a:sym typeface="Lato"/>
              </a:rPr>
            </a:br>
            <a:r>
              <a:rPr lang="en" sz="2400">
                <a:latin typeface="Lato"/>
                <a:ea typeface="Lato"/>
                <a:cs typeface="Lato"/>
                <a:sym typeface="Lato"/>
              </a:rPr>
              <a:t>S</a:t>
            </a:r>
            <a:r>
              <a:rPr lang="en" sz="2400">
                <a:latin typeface="Lato"/>
                <a:ea typeface="Lato"/>
                <a:cs typeface="Lato"/>
                <a:sym typeface="Lato"/>
              </a:rPr>
              <a:t>iap dipakai seluruh sekolah di Indonesia</a:t>
            </a:r>
            <a:endParaRPr sz="2400">
              <a:latin typeface="Lato"/>
              <a:ea typeface="Lato"/>
              <a:cs typeface="Lato"/>
              <a:sym typeface="Lato"/>
            </a:endParaRPr>
          </a:p>
        </p:txBody>
      </p:sp>
      <p:pic>
        <p:nvPicPr>
          <p:cNvPr id="571" name="Google Shape;571;p70"/>
          <p:cNvPicPr preferRelativeResize="0"/>
          <p:nvPr/>
        </p:nvPicPr>
        <p:blipFill>
          <a:blip r:embed="rId4">
            <a:alphaModFix/>
          </a:blip>
          <a:stretch>
            <a:fillRect/>
          </a:stretch>
        </p:blipFill>
        <p:spPr>
          <a:xfrm>
            <a:off x="425801" y="2310350"/>
            <a:ext cx="2310575" cy="1328575"/>
          </a:xfrm>
          <a:prstGeom prst="rect">
            <a:avLst/>
          </a:prstGeom>
          <a:noFill/>
          <a:ln>
            <a:noFill/>
          </a:ln>
        </p:spPr>
      </p:pic>
      <p:sp>
        <p:nvSpPr>
          <p:cNvPr id="572" name="Google Shape;572;p70"/>
          <p:cNvSpPr txBox="1"/>
          <p:nvPr/>
        </p:nvSpPr>
        <p:spPr>
          <a:xfrm>
            <a:off x="94275" y="3821450"/>
            <a:ext cx="3130800" cy="11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Lato"/>
                <a:ea typeface="Lato"/>
                <a:cs typeface="Lato"/>
                <a:sym typeface="Lato"/>
              </a:rPr>
              <a:t>HANYA membutuhkan  :</a:t>
            </a:r>
            <a:endParaRPr b="1" sz="1600">
              <a:latin typeface="Lato"/>
              <a:ea typeface="Lato"/>
              <a:cs typeface="Lato"/>
              <a:sym typeface="Lato"/>
            </a:endParaRPr>
          </a:p>
          <a:p>
            <a:pPr indent="-330200" lvl="0" marL="457200" rtl="0" algn="l">
              <a:spcBef>
                <a:spcPts val="0"/>
              </a:spcBef>
              <a:spcAft>
                <a:spcPts val="0"/>
              </a:spcAft>
              <a:buSzPts val="1600"/>
              <a:buFont typeface="Lato"/>
              <a:buChar char="●"/>
            </a:pPr>
            <a:r>
              <a:rPr b="1" lang="en" sz="1600">
                <a:latin typeface="Lato"/>
                <a:ea typeface="Lato"/>
                <a:cs typeface="Lato"/>
                <a:sym typeface="Lato"/>
              </a:rPr>
              <a:t>Device (HP, Tablet atau PC)</a:t>
            </a:r>
            <a:endParaRPr b="1" sz="1600">
              <a:latin typeface="Lato"/>
              <a:ea typeface="Lato"/>
              <a:cs typeface="Lato"/>
              <a:sym typeface="Lato"/>
            </a:endParaRPr>
          </a:p>
          <a:p>
            <a:pPr indent="-330200" lvl="0" marL="457200" rtl="0" algn="l">
              <a:spcBef>
                <a:spcPts val="0"/>
              </a:spcBef>
              <a:spcAft>
                <a:spcPts val="0"/>
              </a:spcAft>
              <a:buSzPts val="1600"/>
              <a:buFont typeface="Lato"/>
              <a:buChar char="●"/>
            </a:pPr>
            <a:r>
              <a:rPr b="1" lang="en" sz="1600">
                <a:latin typeface="Lato"/>
                <a:ea typeface="Lato"/>
                <a:cs typeface="Lato"/>
                <a:sym typeface="Lato"/>
              </a:rPr>
              <a:t>Jalur Internet</a:t>
            </a:r>
            <a:endParaRPr b="1" sz="1600">
              <a:latin typeface="Lato"/>
              <a:ea typeface="Lato"/>
              <a:cs typeface="Lato"/>
              <a:sym typeface="Lato"/>
            </a:endParaRPr>
          </a:p>
        </p:txBody>
      </p:sp>
      <p:pic>
        <p:nvPicPr>
          <p:cNvPr id="573" name="Google Shape;573;p70"/>
          <p:cNvPicPr preferRelativeResize="0"/>
          <p:nvPr/>
        </p:nvPicPr>
        <p:blipFill>
          <a:blip r:embed="rId5">
            <a:alphaModFix/>
          </a:blip>
          <a:stretch>
            <a:fillRect/>
          </a:stretch>
        </p:blipFill>
        <p:spPr>
          <a:xfrm>
            <a:off x="3225075" y="1374675"/>
            <a:ext cx="5614123" cy="31579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77" name="Shape 577"/>
        <p:cNvGrpSpPr/>
        <p:nvPr/>
      </p:nvGrpSpPr>
      <p:grpSpPr>
        <a:xfrm>
          <a:off x="0" y="0"/>
          <a:ext cx="0" cy="0"/>
          <a:chOff x="0" y="0"/>
          <a:chExt cx="0" cy="0"/>
        </a:xfrm>
      </p:grpSpPr>
      <p:sp>
        <p:nvSpPr>
          <p:cNvPr id="578" name="Google Shape;578;p71"/>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1"/>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1"/>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1" name="Google Shape;581;p71"/>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582" name="Google Shape;582;p71"/>
          <p:cNvSpPr txBox="1"/>
          <p:nvPr/>
        </p:nvSpPr>
        <p:spPr>
          <a:xfrm>
            <a:off x="2781075" y="234125"/>
            <a:ext cx="5885100" cy="85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0000FF"/>
                </a:solidFill>
                <a:latin typeface="Lato"/>
                <a:ea typeface="Lato"/>
                <a:cs typeface="Lato"/>
                <a:sym typeface="Lato"/>
              </a:rPr>
              <a:t>Zaman tas berat sudah berlalu</a:t>
            </a:r>
            <a:endParaRPr b="1" sz="3000">
              <a:solidFill>
                <a:srgbClr val="0000FF"/>
              </a:solidFill>
              <a:latin typeface="Lato"/>
              <a:ea typeface="Lato"/>
              <a:cs typeface="Lato"/>
              <a:sym typeface="Lato"/>
            </a:endParaRPr>
          </a:p>
        </p:txBody>
      </p:sp>
      <p:pic>
        <p:nvPicPr>
          <p:cNvPr id="583" name="Google Shape;583;p71"/>
          <p:cNvPicPr preferRelativeResize="0"/>
          <p:nvPr/>
        </p:nvPicPr>
        <p:blipFill>
          <a:blip r:embed="rId4">
            <a:alphaModFix/>
          </a:blip>
          <a:stretch>
            <a:fillRect/>
          </a:stretch>
        </p:blipFill>
        <p:spPr>
          <a:xfrm>
            <a:off x="507675" y="1418250"/>
            <a:ext cx="4835325" cy="3613850"/>
          </a:xfrm>
          <a:prstGeom prst="rect">
            <a:avLst/>
          </a:prstGeom>
          <a:noFill/>
          <a:ln>
            <a:noFill/>
          </a:ln>
        </p:spPr>
      </p:pic>
      <p:sp>
        <p:nvSpPr>
          <p:cNvPr id="584" name="Google Shape;584;p71"/>
          <p:cNvSpPr txBox="1"/>
          <p:nvPr/>
        </p:nvSpPr>
        <p:spPr>
          <a:xfrm>
            <a:off x="5779263" y="1580325"/>
            <a:ext cx="3139800" cy="4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Lato"/>
                <a:ea typeface="Lato"/>
                <a:cs typeface="Lato"/>
                <a:sym typeface="Lato"/>
              </a:rPr>
              <a:t>Sekolah Modern</a:t>
            </a:r>
            <a:endParaRPr b="1" sz="2400">
              <a:latin typeface="Lato"/>
              <a:ea typeface="Lato"/>
              <a:cs typeface="Lato"/>
              <a:sym typeface="Lato"/>
            </a:endParaRPr>
          </a:p>
        </p:txBody>
      </p:sp>
      <p:sp>
        <p:nvSpPr>
          <p:cNvPr id="585" name="Google Shape;585;p71"/>
          <p:cNvSpPr txBox="1"/>
          <p:nvPr/>
        </p:nvSpPr>
        <p:spPr>
          <a:xfrm>
            <a:off x="5632425" y="3205900"/>
            <a:ext cx="3433500" cy="1483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latin typeface="Lato"/>
                <a:ea typeface="Lato"/>
                <a:cs typeface="Lato"/>
                <a:sym typeface="Lato"/>
              </a:rPr>
              <a:t>Dalam </a:t>
            </a:r>
            <a:r>
              <a:rPr lang="en" sz="1600">
                <a:latin typeface="Lato"/>
                <a:ea typeface="Lato"/>
                <a:cs typeface="Lato"/>
                <a:sym typeface="Lato"/>
              </a:rPr>
              <a:t>sebuah</a:t>
            </a:r>
            <a:r>
              <a:rPr b="1" lang="en" sz="1600">
                <a:latin typeface="Lato"/>
                <a:ea typeface="Lato"/>
                <a:cs typeface="Lato"/>
                <a:sym typeface="Lato"/>
              </a:rPr>
              <a:t> </a:t>
            </a:r>
            <a:r>
              <a:rPr b="1" lang="en" sz="1600">
                <a:latin typeface="Lato"/>
                <a:ea typeface="Lato"/>
                <a:cs typeface="Lato"/>
                <a:sym typeface="Lato"/>
              </a:rPr>
              <a:t> gadget</a:t>
            </a:r>
            <a:r>
              <a:rPr lang="en" sz="1600">
                <a:latin typeface="Lato"/>
                <a:ea typeface="Lato"/>
                <a:cs typeface="Lato"/>
                <a:sym typeface="Lato"/>
              </a:rPr>
              <a:t> , sudah berisi :</a:t>
            </a:r>
            <a:endParaRPr sz="1600">
              <a:latin typeface="Lato"/>
              <a:ea typeface="Lato"/>
              <a:cs typeface="Lato"/>
              <a:sym typeface="Lato"/>
            </a:endParaRPr>
          </a:p>
          <a:p>
            <a:pPr indent="0" lvl="0" marL="0" rtl="0" algn="ctr">
              <a:lnSpc>
                <a:spcPct val="100000"/>
              </a:lnSpc>
              <a:spcBef>
                <a:spcPts val="0"/>
              </a:spcBef>
              <a:spcAft>
                <a:spcPts val="0"/>
              </a:spcAft>
              <a:buNone/>
            </a:pPr>
            <a:r>
              <a:rPr lang="en" sz="1600">
                <a:latin typeface="Lato"/>
                <a:ea typeface="Lato"/>
                <a:cs typeface="Lato"/>
                <a:sym typeface="Lato"/>
              </a:rPr>
              <a:t>Buku Pelajaran, Video Pelajaran, Latihan Soal dan Bacaan Literasi dalam aplikasi yang dinamakan </a:t>
            </a:r>
            <a:r>
              <a:rPr b="1" lang="en" sz="1600">
                <a:solidFill>
                  <a:srgbClr val="0000FF"/>
                </a:solidFill>
                <a:latin typeface="Lato"/>
                <a:ea typeface="Lato"/>
                <a:cs typeface="Lato"/>
                <a:sym typeface="Lato"/>
              </a:rPr>
              <a:t>KIPIN SCHOOL 4.0</a:t>
            </a:r>
            <a:endParaRPr b="1" sz="1600">
              <a:solidFill>
                <a:srgbClr val="0000FF"/>
              </a:solidFill>
              <a:latin typeface="Lato"/>
              <a:ea typeface="Lato"/>
              <a:cs typeface="Lato"/>
              <a:sym typeface="Lato"/>
            </a:endParaRPr>
          </a:p>
        </p:txBody>
      </p:sp>
      <p:pic>
        <p:nvPicPr>
          <p:cNvPr id="586" name="Google Shape;586;p71"/>
          <p:cNvPicPr preferRelativeResize="0"/>
          <p:nvPr/>
        </p:nvPicPr>
        <p:blipFill>
          <a:blip r:embed="rId3">
            <a:alphaModFix/>
          </a:blip>
          <a:stretch>
            <a:fillRect/>
          </a:stretch>
        </p:blipFill>
        <p:spPr>
          <a:xfrm>
            <a:off x="6482963" y="2108663"/>
            <a:ext cx="1866900" cy="1016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90" name="Shape 590"/>
        <p:cNvGrpSpPr/>
        <p:nvPr/>
      </p:nvGrpSpPr>
      <p:grpSpPr>
        <a:xfrm>
          <a:off x="0" y="0"/>
          <a:ext cx="0" cy="0"/>
          <a:chOff x="0" y="0"/>
          <a:chExt cx="0" cy="0"/>
        </a:xfrm>
      </p:grpSpPr>
      <p:pic>
        <p:nvPicPr>
          <p:cNvPr id="591" name="Google Shape;591;p72"/>
          <p:cNvPicPr preferRelativeResize="0"/>
          <p:nvPr/>
        </p:nvPicPr>
        <p:blipFill>
          <a:blip r:embed="rId3">
            <a:alphaModFix/>
          </a:blip>
          <a:stretch>
            <a:fillRect/>
          </a:stretch>
        </p:blipFill>
        <p:spPr>
          <a:xfrm>
            <a:off x="490625" y="596500"/>
            <a:ext cx="3695700" cy="2920059"/>
          </a:xfrm>
          <a:prstGeom prst="rect">
            <a:avLst/>
          </a:prstGeom>
          <a:noFill/>
          <a:ln>
            <a:noFill/>
          </a:ln>
        </p:spPr>
      </p:pic>
      <p:sp>
        <p:nvSpPr>
          <p:cNvPr id="592" name="Google Shape;592;p72"/>
          <p:cNvSpPr txBox="1"/>
          <p:nvPr/>
        </p:nvSpPr>
        <p:spPr>
          <a:xfrm>
            <a:off x="513875" y="3751825"/>
            <a:ext cx="3649200" cy="97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bel"/>
                <a:ea typeface="Abel"/>
                <a:cs typeface="Abel"/>
                <a:sym typeface="Abel"/>
              </a:rPr>
              <a:t>Harus memanfaatkan teknologi informatika yang cocok dipakai selama pandemi masih berlangsung namun juga cocok dipakai </a:t>
            </a:r>
            <a:br>
              <a:rPr lang="en">
                <a:latin typeface="Abel"/>
                <a:ea typeface="Abel"/>
                <a:cs typeface="Abel"/>
                <a:sym typeface="Abel"/>
              </a:rPr>
            </a:br>
            <a:r>
              <a:rPr lang="en">
                <a:latin typeface="Abel"/>
                <a:ea typeface="Abel"/>
                <a:cs typeface="Abel"/>
                <a:sym typeface="Abel"/>
              </a:rPr>
              <a:t>jika sekolah sudah kembali normal nantinya</a:t>
            </a:r>
            <a:endParaRPr>
              <a:latin typeface="Abel"/>
              <a:ea typeface="Abel"/>
              <a:cs typeface="Abel"/>
              <a:sym typeface="Abel"/>
            </a:endParaRPr>
          </a:p>
        </p:txBody>
      </p:sp>
      <p:pic>
        <p:nvPicPr>
          <p:cNvPr id="593" name="Google Shape;593;p72"/>
          <p:cNvPicPr preferRelativeResize="0"/>
          <p:nvPr/>
        </p:nvPicPr>
        <p:blipFill>
          <a:blip r:embed="rId4">
            <a:alphaModFix/>
          </a:blip>
          <a:stretch>
            <a:fillRect/>
          </a:stretch>
        </p:blipFill>
        <p:spPr>
          <a:xfrm>
            <a:off x="4727850" y="596500"/>
            <a:ext cx="4208749" cy="4208749"/>
          </a:xfrm>
          <a:prstGeom prst="rect">
            <a:avLst/>
          </a:prstGeom>
          <a:noFill/>
          <a:ln>
            <a:noFill/>
          </a:ln>
        </p:spPr>
      </p:pic>
      <p:sp>
        <p:nvSpPr>
          <p:cNvPr id="594" name="Google Shape;594;p72"/>
          <p:cNvSpPr txBox="1"/>
          <p:nvPr/>
        </p:nvSpPr>
        <p:spPr>
          <a:xfrm>
            <a:off x="1788450" y="126525"/>
            <a:ext cx="5567100" cy="3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PEMBELAJARAN DI ERA NEW NORMAL</a:t>
            </a:r>
            <a:endParaRPr b="1"/>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98" name="Shape 598"/>
        <p:cNvGrpSpPr/>
        <p:nvPr/>
      </p:nvGrpSpPr>
      <p:grpSpPr>
        <a:xfrm>
          <a:off x="0" y="0"/>
          <a:ext cx="0" cy="0"/>
          <a:chOff x="0" y="0"/>
          <a:chExt cx="0" cy="0"/>
        </a:xfrm>
      </p:grpSpPr>
      <p:sp>
        <p:nvSpPr>
          <p:cNvPr id="599" name="Google Shape;599;p73"/>
          <p:cNvSpPr txBox="1"/>
          <p:nvPr/>
        </p:nvSpPr>
        <p:spPr>
          <a:xfrm>
            <a:off x="1584925" y="364250"/>
            <a:ext cx="6199500" cy="125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Lato"/>
                <a:ea typeface="Lato"/>
                <a:cs typeface="Lato"/>
                <a:sym typeface="Lato"/>
              </a:rPr>
              <a:t>Kipin School 4.0  &amp; PTO 2.0 memenuhi syarat untuk pemanfaatan Dana BOS,</a:t>
            </a:r>
            <a:r>
              <a:rPr b="1" lang="en">
                <a:latin typeface="Lato"/>
                <a:ea typeface="Lato"/>
                <a:cs typeface="Lato"/>
                <a:sym typeface="Lato"/>
              </a:rPr>
              <a:t> </a:t>
            </a:r>
            <a:br>
              <a:rPr b="1" lang="en">
                <a:latin typeface="Lato"/>
                <a:ea typeface="Lato"/>
                <a:cs typeface="Lato"/>
                <a:sym typeface="Lato"/>
              </a:rPr>
            </a:br>
            <a:r>
              <a:rPr lang="en">
                <a:latin typeface="Lato"/>
                <a:ea typeface="Lato"/>
                <a:cs typeface="Lato"/>
                <a:sym typeface="Lato"/>
              </a:rPr>
              <a:t>( sesuai </a:t>
            </a:r>
            <a:r>
              <a:rPr lang="en">
                <a:solidFill>
                  <a:srgbClr val="0000FF"/>
                </a:solidFill>
                <a:latin typeface="Lato"/>
                <a:ea typeface="Lato"/>
                <a:cs typeface="Lato"/>
                <a:sym typeface="Lato"/>
              </a:rPr>
              <a:t>Permendikbud Nomor 8 Tahun 2020</a:t>
            </a:r>
            <a:r>
              <a:rPr lang="en">
                <a:latin typeface="Lato"/>
                <a:ea typeface="Lato"/>
                <a:cs typeface="Lato"/>
                <a:sym typeface="Lato"/>
              </a:rPr>
              <a:t> )</a:t>
            </a:r>
            <a:endParaRPr>
              <a:latin typeface="Lato"/>
              <a:ea typeface="Lato"/>
              <a:cs typeface="Lato"/>
              <a:sym typeface="Lato"/>
            </a:endParaRPr>
          </a:p>
        </p:txBody>
      </p:sp>
      <p:pic>
        <p:nvPicPr>
          <p:cNvPr id="600" name="Google Shape;600;p73"/>
          <p:cNvPicPr preferRelativeResize="0"/>
          <p:nvPr/>
        </p:nvPicPr>
        <p:blipFill>
          <a:blip r:embed="rId3">
            <a:alphaModFix/>
          </a:blip>
          <a:stretch>
            <a:fillRect/>
          </a:stretch>
        </p:blipFill>
        <p:spPr>
          <a:xfrm>
            <a:off x="4777650" y="1460200"/>
            <a:ext cx="3994501" cy="2908024"/>
          </a:xfrm>
          <a:prstGeom prst="rect">
            <a:avLst/>
          </a:prstGeom>
          <a:noFill/>
          <a:ln>
            <a:noFill/>
          </a:ln>
        </p:spPr>
      </p:pic>
      <p:pic>
        <p:nvPicPr>
          <p:cNvPr id="601" name="Google Shape;601;p73"/>
          <p:cNvPicPr preferRelativeResize="0"/>
          <p:nvPr/>
        </p:nvPicPr>
        <p:blipFill>
          <a:blip r:embed="rId4">
            <a:alphaModFix/>
          </a:blip>
          <a:stretch>
            <a:fillRect/>
          </a:stretch>
        </p:blipFill>
        <p:spPr>
          <a:xfrm>
            <a:off x="567950" y="1615850"/>
            <a:ext cx="4297700" cy="2596729"/>
          </a:xfrm>
          <a:prstGeom prst="rect">
            <a:avLst/>
          </a:prstGeom>
          <a:noFill/>
          <a:ln>
            <a:noFill/>
          </a:ln>
        </p:spPr>
      </p:pic>
      <p:sp>
        <p:nvSpPr>
          <p:cNvPr id="602" name="Google Shape;602;p73"/>
          <p:cNvSpPr txBox="1"/>
          <p:nvPr/>
        </p:nvSpPr>
        <p:spPr>
          <a:xfrm>
            <a:off x="890650" y="4476800"/>
            <a:ext cx="3559500" cy="2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latin typeface="Abel"/>
                <a:ea typeface="Abel"/>
                <a:cs typeface="Abel"/>
                <a:sym typeface="Abel"/>
              </a:rPr>
              <a:t>Kipin School memenuhi syarat untuk pasal 9.2b</a:t>
            </a:r>
            <a:br>
              <a:rPr lang="en">
                <a:solidFill>
                  <a:srgbClr val="0000FF"/>
                </a:solidFill>
                <a:latin typeface="Abel"/>
                <a:ea typeface="Abel"/>
                <a:cs typeface="Abel"/>
                <a:sym typeface="Abel"/>
              </a:rPr>
            </a:br>
            <a:r>
              <a:rPr lang="en" sz="1200">
                <a:latin typeface="Abel"/>
                <a:ea typeface="Abel"/>
                <a:cs typeface="Abel"/>
                <a:sym typeface="Abel"/>
              </a:rPr>
              <a:t>(untuk pengembangan perpustakaan)</a:t>
            </a:r>
            <a:endParaRPr sz="1200">
              <a:latin typeface="Abel"/>
              <a:ea typeface="Abel"/>
              <a:cs typeface="Abel"/>
              <a:sym typeface="Abel"/>
            </a:endParaRPr>
          </a:p>
        </p:txBody>
      </p:sp>
      <p:sp>
        <p:nvSpPr>
          <p:cNvPr id="603" name="Google Shape;603;p73"/>
          <p:cNvSpPr txBox="1"/>
          <p:nvPr/>
        </p:nvSpPr>
        <p:spPr>
          <a:xfrm>
            <a:off x="5212650" y="4535625"/>
            <a:ext cx="3745200" cy="2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latin typeface="Abel"/>
                <a:ea typeface="Abel"/>
                <a:cs typeface="Abel"/>
                <a:sym typeface="Abel"/>
              </a:rPr>
              <a:t>Kipin School memenuhi syarat untuk pasal 9.2d</a:t>
            </a:r>
            <a:br>
              <a:rPr lang="en">
                <a:solidFill>
                  <a:srgbClr val="0000FF"/>
                </a:solidFill>
                <a:latin typeface="Abel"/>
                <a:ea typeface="Abel"/>
                <a:cs typeface="Abel"/>
                <a:sym typeface="Abel"/>
              </a:rPr>
            </a:br>
            <a:r>
              <a:rPr lang="en" sz="1200">
                <a:solidFill>
                  <a:srgbClr val="0000FF"/>
                </a:solidFill>
                <a:latin typeface="Abel"/>
                <a:ea typeface="Abel"/>
                <a:cs typeface="Abel"/>
                <a:sym typeface="Abel"/>
              </a:rPr>
              <a:t>(</a:t>
            </a:r>
            <a:r>
              <a:rPr lang="en" sz="1200">
                <a:latin typeface="Abel"/>
                <a:ea typeface="Abel"/>
                <a:cs typeface="Abel"/>
                <a:sym typeface="Abel"/>
              </a:rPr>
              <a:t>untuk kegiatan asesmen/evalulasi pembelajaran)</a:t>
            </a:r>
            <a:endParaRPr sz="1200">
              <a:latin typeface="Abel"/>
              <a:ea typeface="Abel"/>
              <a:cs typeface="Abel"/>
              <a:sym typeface="A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607" name="Shape 607"/>
        <p:cNvGrpSpPr/>
        <p:nvPr/>
      </p:nvGrpSpPr>
      <p:grpSpPr>
        <a:xfrm>
          <a:off x="0" y="0"/>
          <a:ext cx="0" cy="0"/>
          <a:chOff x="0" y="0"/>
          <a:chExt cx="0" cy="0"/>
        </a:xfrm>
      </p:grpSpPr>
      <p:sp>
        <p:nvSpPr>
          <p:cNvPr id="608" name="Google Shape;608;p74"/>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4"/>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4"/>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74"/>
          <p:cNvSpPr txBox="1"/>
          <p:nvPr>
            <p:ph idx="1" type="subTitle"/>
          </p:nvPr>
        </p:nvSpPr>
        <p:spPr>
          <a:xfrm>
            <a:off x="569213" y="4446438"/>
            <a:ext cx="1639500" cy="319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800"/>
              <a:buFont typeface="Arial"/>
              <a:buNone/>
            </a:pPr>
            <a:r>
              <a:rPr lang="en" sz="1200"/>
              <a:t>persembahan :</a:t>
            </a:r>
            <a:r>
              <a:rPr b="0" i="0" lang="en" sz="1200" u="none" cap="none" strike="noStrike">
                <a:solidFill>
                  <a:schemeClr val="dk1"/>
                </a:solidFill>
                <a:latin typeface="Calibri"/>
                <a:ea typeface="Calibri"/>
                <a:cs typeface="Calibri"/>
                <a:sym typeface="Calibri"/>
              </a:rPr>
              <a:t>owered by</a:t>
            </a:r>
            <a:r>
              <a:rPr lang="en" sz="1200"/>
              <a:t> </a:t>
            </a:r>
            <a:br>
              <a:rPr lang="en"/>
            </a:br>
            <a:endParaRPr b="1" i="0" sz="1800" u="none" cap="none" strike="noStrike">
              <a:solidFill>
                <a:srgbClr val="FF0000"/>
              </a:solidFill>
              <a:latin typeface="Didact Gothic"/>
              <a:ea typeface="Didact Gothic"/>
              <a:cs typeface="Didact Gothic"/>
              <a:sym typeface="Didact Gothic"/>
            </a:endParaRPr>
          </a:p>
        </p:txBody>
      </p:sp>
      <p:pic>
        <p:nvPicPr>
          <p:cNvPr id="612" name="Google Shape;612;p74"/>
          <p:cNvPicPr preferRelativeResize="0"/>
          <p:nvPr/>
        </p:nvPicPr>
        <p:blipFill rotWithShape="1">
          <a:blip r:embed="rId3">
            <a:alphaModFix/>
          </a:blip>
          <a:srcRect b="0" l="0" r="0" t="0"/>
          <a:stretch/>
        </p:blipFill>
        <p:spPr>
          <a:xfrm>
            <a:off x="367201" y="3417690"/>
            <a:ext cx="2023600" cy="598986"/>
          </a:xfrm>
          <a:prstGeom prst="rect">
            <a:avLst/>
          </a:prstGeom>
          <a:noFill/>
          <a:ln>
            <a:noFill/>
          </a:ln>
        </p:spPr>
      </p:pic>
      <p:pic>
        <p:nvPicPr>
          <p:cNvPr id="613" name="Google Shape;613;p74"/>
          <p:cNvPicPr preferRelativeResize="0"/>
          <p:nvPr/>
        </p:nvPicPr>
        <p:blipFill rotWithShape="1">
          <a:blip r:embed="rId4">
            <a:alphaModFix/>
          </a:blip>
          <a:srcRect b="0" l="0" r="0" t="0"/>
          <a:stretch/>
        </p:blipFill>
        <p:spPr>
          <a:xfrm>
            <a:off x="2595588" y="3413360"/>
            <a:ext cx="2053843" cy="603316"/>
          </a:xfrm>
          <a:prstGeom prst="rect">
            <a:avLst/>
          </a:prstGeom>
          <a:noFill/>
          <a:ln>
            <a:noFill/>
          </a:ln>
        </p:spPr>
      </p:pic>
      <p:pic>
        <p:nvPicPr>
          <p:cNvPr id="614" name="Google Shape;614;p74"/>
          <p:cNvPicPr preferRelativeResize="0"/>
          <p:nvPr/>
        </p:nvPicPr>
        <p:blipFill rotWithShape="1">
          <a:blip r:embed="rId5">
            <a:alphaModFix/>
          </a:blip>
          <a:srcRect b="0" l="0" r="0" t="0"/>
          <a:stretch/>
        </p:blipFill>
        <p:spPr>
          <a:xfrm>
            <a:off x="4785061" y="3362971"/>
            <a:ext cx="1927916" cy="688541"/>
          </a:xfrm>
          <a:prstGeom prst="rect">
            <a:avLst/>
          </a:prstGeom>
          <a:noFill/>
          <a:ln>
            <a:noFill/>
          </a:ln>
        </p:spPr>
      </p:pic>
      <p:sp>
        <p:nvSpPr>
          <p:cNvPr id="615" name="Google Shape;615;p74"/>
          <p:cNvSpPr txBox="1"/>
          <p:nvPr/>
        </p:nvSpPr>
        <p:spPr>
          <a:xfrm>
            <a:off x="1614700" y="2874863"/>
            <a:ext cx="37365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Didact Gothic"/>
                <a:ea typeface="Didact Gothic"/>
                <a:cs typeface="Didact Gothic"/>
                <a:sym typeface="Didact Gothic"/>
              </a:rPr>
              <a:t>TERSEDIA DALAM 3 PLATFORM :</a:t>
            </a:r>
            <a:endParaRPr sz="1600">
              <a:latin typeface="Didact Gothic"/>
              <a:ea typeface="Didact Gothic"/>
              <a:cs typeface="Didact Gothic"/>
              <a:sym typeface="Didact Gothic"/>
            </a:endParaRPr>
          </a:p>
        </p:txBody>
      </p:sp>
      <p:pic>
        <p:nvPicPr>
          <p:cNvPr id="616" name="Google Shape;616;p74"/>
          <p:cNvPicPr preferRelativeResize="0"/>
          <p:nvPr/>
        </p:nvPicPr>
        <p:blipFill>
          <a:blip r:embed="rId6">
            <a:alphaModFix/>
          </a:blip>
          <a:stretch>
            <a:fillRect/>
          </a:stretch>
        </p:blipFill>
        <p:spPr>
          <a:xfrm>
            <a:off x="147673" y="4647413"/>
            <a:ext cx="1953092" cy="495900"/>
          </a:xfrm>
          <a:prstGeom prst="rect">
            <a:avLst/>
          </a:prstGeom>
          <a:noFill/>
          <a:ln>
            <a:noFill/>
          </a:ln>
        </p:spPr>
      </p:pic>
      <p:pic>
        <p:nvPicPr>
          <p:cNvPr id="617" name="Google Shape;617;p74"/>
          <p:cNvPicPr preferRelativeResize="0"/>
          <p:nvPr/>
        </p:nvPicPr>
        <p:blipFill>
          <a:blip r:embed="rId7">
            <a:alphaModFix/>
          </a:blip>
          <a:stretch>
            <a:fillRect/>
          </a:stretch>
        </p:blipFill>
        <p:spPr>
          <a:xfrm>
            <a:off x="3359950" y="-75"/>
            <a:ext cx="5784050" cy="603325"/>
          </a:xfrm>
          <a:prstGeom prst="rect">
            <a:avLst/>
          </a:prstGeom>
          <a:noFill/>
          <a:ln>
            <a:noFill/>
          </a:ln>
        </p:spPr>
      </p:pic>
      <p:sp>
        <p:nvSpPr>
          <p:cNvPr id="618" name="Google Shape;618;p74"/>
          <p:cNvSpPr txBox="1"/>
          <p:nvPr/>
        </p:nvSpPr>
        <p:spPr>
          <a:xfrm>
            <a:off x="7212600" y="4712250"/>
            <a:ext cx="19314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FF"/>
                </a:solidFill>
                <a:latin typeface="Calibri"/>
                <a:ea typeface="Calibri"/>
                <a:cs typeface="Calibri"/>
                <a:sym typeface="Calibri"/>
              </a:rPr>
              <a:t>www.KipinSchool.id</a:t>
            </a:r>
            <a:endParaRPr>
              <a:solidFill>
                <a:srgbClr val="0000FF"/>
              </a:solidFill>
              <a:latin typeface="Calibri"/>
              <a:ea typeface="Calibri"/>
              <a:cs typeface="Calibri"/>
              <a:sym typeface="Calibri"/>
            </a:endParaRPr>
          </a:p>
        </p:txBody>
      </p:sp>
      <p:pic>
        <p:nvPicPr>
          <p:cNvPr id="619" name="Google Shape;619;p74"/>
          <p:cNvPicPr preferRelativeResize="0"/>
          <p:nvPr/>
        </p:nvPicPr>
        <p:blipFill>
          <a:blip r:embed="rId8">
            <a:alphaModFix/>
          </a:blip>
          <a:stretch>
            <a:fillRect/>
          </a:stretch>
        </p:blipFill>
        <p:spPr>
          <a:xfrm>
            <a:off x="3187025" y="815625"/>
            <a:ext cx="3673725" cy="1999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72" name="Shape 272"/>
        <p:cNvGrpSpPr/>
        <p:nvPr/>
      </p:nvGrpSpPr>
      <p:grpSpPr>
        <a:xfrm>
          <a:off x="0" y="0"/>
          <a:ext cx="0" cy="0"/>
          <a:chOff x="0" y="0"/>
          <a:chExt cx="0" cy="0"/>
        </a:xfrm>
      </p:grpSpPr>
      <p:sp>
        <p:nvSpPr>
          <p:cNvPr id="273" name="Google Shape;273;p49"/>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9"/>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9"/>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p49"/>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277" name="Google Shape;277;p49"/>
          <p:cNvSpPr txBox="1"/>
          <p:nvPr/>
        </p:nvSpPr>
        <p:spPr>
          <a:xfrm>
            <a:off x="1488100" y="384050"/>
            <a:ext cx="7291200" cy="1371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3000">
                <a:solidFill>
                  <a:srgbClr val="FF0000"/>
                </a:solidFill>
                <a:latin typeface="Lato"/>
                <a:ea typeface="Lato"/>
                <a:cs typeface="Lato"/>
                <a:sym typeface="Lato"/>
              </a:rPr>
              <a:t>100 TAHUN </a:t>
            </a:r>
            <a:r>
              <a:rPr b="1" lang="en" sz="2400">
                <a:latin typeface="Lato"/>
                <a:ea typeface="Lato"/>
                <a:cs typeface="Lato"/>
                <a:sym typeface="Lato"/>
              </a:rPr>
              <a:t>LEBIH …</a:t>
            </a:r>
            <a:endParaRPr b="1" sz="2400">
              <a:latin typeface="Lato"/>
              <a:ea typeface="Lato"/>
              <a:cs typeface="Lato"/>
              <a:sym typeface="Lato"/>
            </a:endParaRPr>
          </a:p>
          <a:p>
            <a:pPr indent="0" lvl="0" marL="0" rtl="0" algn="ctr">
              <a:lnSpc>
                <a:spcPct val="90000"/>
              </a:lnSpc>
              <a:spcBef>
                <a:spcPts val="0"/>
              </a:spcBef>
              <a:spcAft>
                <a:spcPts val="0"/>
              </a:spcAft>
              <a:buNone/>
            </a:pPr>
            <a:r>
              <a:rPr b="1" lang="en" sz="2400">
                <a:latin typeface="Lato"/>
                <a:ea typeface="Lato"/>
                <a:cs typeface="Lato"/>
                <a:sym typeface="Lato"/>
              </a:rPr>
              <a:t>Dunia pendidikan di Indonesia menggunakan buku cetak sebagai sumber materi pelajaran untuk siswa.</a:t>
            </a:r>
            <a:endParaRPr b="1" sz="2400">
              <a:latin typeface="Lato"/>
              <a:ea typeface="Lato"/>
              <a:cs typeface="Lato"/>
              <a:sym typeface="Lato"/>
            </a:endParaRPr>
          </a:p>
        </p:txBody>
      </p:sp>
      <p:pic>
        <p:nvPicPr>
          <p:cNvPr id="278" name="Google Shape;278;p49"/>
          <p:cNvPicPr preferRelativeResize="0"/>
          <p:nvPr/>
        </p:nvPicPr>
        <p:blipFill>
          <a:blip r:embed="rId4">
            <a:alphaModFix/>
          </a:blip>
          <a:stretch>
            <a:fillRect/>
          </a:stretch>
        </p:blipFill>
        <p:spPr>
          <a:xfrm>
            <a:off x="177400" y="1923775"/>
            <a:ext cx="3971728" cy="2647800"/>
          </a:xfrm>
          <a:prstGeom prst="rect">
            <a:avLst/>
          </a:prstGeom>
          <a:noFill/>
          <a:ln>
            <a:noFill/>
          </a:ln>
        </p:spPr>
      </p:pic>
      <p:pic>
        <p:nvPicPr>
          <p:cNvPr id="279" name="Google Shape;279;p49"/>
          <p:cNvPicPr preferRelativeResize="0"/>
          <p:nvPr/>
        </p:nvPicPr>
        <p:blipFill rotWithShape="1">
          <a:blip r:embed="rId5">
            <a:alphaModFix/>
          </a:blip>
          <a:srcRect b="0" l="5467" r="5476" t="0"/>
          <a:stretch/>
        </p:blipFill>
        <p:spPr>
          <a:xfrm>
            <a:off x="4270450" y="1923775"/>
            <a:ext cx="4716175" cy="2647800"/>
          </a:xfrm>
          <a:prstGeom prst="rect">
            <a:avLst/>
          </a:prstGeom>
          <a:noFill/>
          <a:ln>
            <a:noFill/>
          </a:ln>
        </p:spPr>
      </p:pic>
      <p:pic>
        <p:nvPicPr>
          <p:cNvPr id="280" name="Google Shape;280;p49"/>
          <p:cNvPicPr preferRelativeResize="0"/>
          <p:nvPr/>
        </p:nvPicPr>
        <p:blipFill rotWithShape="1">
          <a:blip r:embed="rId6">
            <a:alphaModFix/>
          </a:blip>
          <a:srcRect b="0" l="5467" r="5476" t="0"/>
          <a:stretch/>
        </p:blipFill>
        <p:spPr>
          <a:xfrm>
            <a:off x="4399575" y="2068775"/>
            <a:ext cx="4457925" cy="25028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84" name="Shape 284"/>
        <p:cNvGrpSpPr/>
        <p:nvPr/>
      </p:nvGrpSpPr>
      <p:grpSpPr>
        <a:xfrm>
          <a:off x="0" y="0"/>
          <a:ext cx="0" cy="0"/>
          <a:chOff x="0" y="0"/>
          <a:chExt cx="0" cy="0"/>
        </a:xfrm>
      </p:grpSpPr>
      <p:sp>
        <p:nvSpPr>
          <p:cNvPr id="285" name="Google Shape;285;p50"/>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50"/>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0"/>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p50"/>
          <p:cNvPicPr preferRelativeResize="0"/>
          <p:nvPr/>
        </p:nvPicPr>
        <p:blipFill>
          <a:blip r:embed="rId3">
            <a:alphaModFix/>
          </a:blip>
          <a:stretch>
            <a:fillRect/>
          </a:stretch>
        </p:blipFill>
        <p:spPr>
          <a:xfrm>
            <a:off x="280400" y="177475"/>
            <a:ext cx="949525" cy="617175"/>
          </a:xfrm>
          <a:prstGeom prst="rect">
            <a:avLst/>
          </a:prstGeom>
          <a:noFill/>
          <a:ln>
            <a:noFill/>
          </a:ln>
        </p:spPr>
      </p:pic>
      <p:sp>
        <p:nvSpPr>
          <p:cNvPr id="289" name="Google Shape;289;p50"/>
          <p:cNvSpPr txBox="1"/>
          <p:nvPr/>
        </p:nvSpPr>
        <p:spPr>
          <a:xfrm>
            <a:off x="777875" y="335875"/>
            <a:ext cx="8304300" cy="7722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000"/>
              <a:buFont typeface="Arial"/>
              <a:buNone/>
            </a:pPr>
            <a:r>
              <a:rPr b="1" lang="en" sz="3000">
                <a:solidFill>
                  <a:srgbClr val="FF0000"/>
                </a:solidFill>
                <a:latin typeface="Barlow"/>
                <a:ea typeface="Barlow"/>
                <a:cs typeface="Barlow"/>
                <a:sym typeface="Barlow"/>
              </a:rPr>
              <a:t>Kelemahan Buku Cetak</a:t>
            </a:r>
            <a:r>
              <a:rPr b="1" lang="en" sz="2400">
                <a:latin typeface="Barlow"/>
                <a:ea typeface="Barlow"/>
                <a:cs typeface="Barlow"/>
                <a:sym typeface="Barlow"/>
              </a:rPr>
              <a:t> :</a:t>
            </a:r>
            <a:endParaRPr b="1" i="0" sz="2400" u="none" cap="none" strike="noStrike">
              <a:solidFill>
                <a:srgbClr val="000000"/>
              </a:solidFill>
              <a:latin typeface="Barlow"/>
              <a:ea typeface="Barlow"/>
              <a:cs typeface="Barlow"/>
              <a:sym typeface="Barlow"/>
            </a:endParaRPr>
          </a:p>
          <a:p>
            <a:pPr indent="0" lvl="0" marL="0" marR="0" rtl="0" algn="ctr">
              <a:lnSpc>
                <a:spcPct val="90000"/>
              </a:lnSpc>
              <a:spcBef>
                <a:spcPts val="0"/>
              </a:spcBef>
              <a:spcAft>
                <a:spcPts val="0"/>
              </a:spcAft>
              <a:buClr>
                <a:srgbClr val="000000"/>
              </a:buClr>
              <a:buSzPts val="2400"/>
              <a:buFont typeface="Arial"/>
              <a:buNone/>
            </a:pPr>
            <a:r>
              <a:t/>
            </a:r>
            <a:endParaRPr b="1" i="0" sz="2400" u="none" cap="none" strike="noStrike">
              <a:solidFill>
                <a:srgbClr val="000000"/>
              </a:solidFill>
              <a:latin typeface="Barlow"/>
              <a:ea typeface="Barlow"/>
              <a:cs typeface="Barlow"/>
              <a:sym typeface="Barlow"/>
            </a:endParaRPr>
          </a:p>
        </p:txBody>
      </p:sp>
      <p:pic>
        <p:nvPicPr>
          <p:cNvPr id="290" name="Google Shape;290;p50"/>
          <p:cNvPicPr preferRelativeResize="0"/>
          <p:nvPr/>
        </p:nvPicPr>
        <p:blipFill>
          <a:blip r:embed="rId4">
            <a:alphaModFix/>
          </a:blip>
          <a:stretch>
            <a:fillRect/>
          </a:stretch>
        </p:blipFill>
        <p:spPr>
          <a:xfrm>
            <a:off x="445175" y="1324975"/>
            <a:ext cx="4719674" cy="3194524"/>
          </a:xfrm>
          <a:prstGeom prst="rect">
            <a:avLst/>
          </a:prstGeom>
          <a:noFill/>
          <a:ln>
            <a:noFill/>
          </a:ln>
        </p:spPr>
      </p:pic>
      <p:sp>
        <p:nvSpPr>
          <p:cNvPr id="291" name="Google Shape;291;p50"/>
          <p:cNvSpPr txBox="1"/>
          <p:nvPr>
            <p:ph idx="4294967295" type="ctrTitle"/>
          </p:nvPr>
        </p:nvSpPr>
        <p:spPr>
          <a:xfrm>
            <a:off x="5632950" y="1263025"/>
            <a:ext cx="3009000" cy="3310800"/>
          </a:xfrm>
          <a:prstGeom prst="rect">
            <a:avLst/>
          </a:prstGeom>
          <a:solidFill>
            <a:srgbClr val="F3F3F3"/>
          </a:solidFill>
          <a:ln>
            <a:noFill/>
          </a:ln>
          <a:effectLst>
            <a:outerShdw blurRad="28575" rotWithShape="0" algn="bl" dir="2460000" dist="38100">
              <a:srgbClr val="A61C00"/>
            </a:outerShdw>
            <a:reflection blurRad="0" dir="0" dist="0" endA="0" endPos="1000" fadeDir="5400012" kx="0" rotWithShape="0" algn="bl" stA="50000" stPos="0" sy="-100000" ky="0"/>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br>
              <a:rPr b="0" i="0" lang="en" sz="1800" u="none" cap="none" strike="noStrike">
                <a:solidFill>
                  <a:srgbClr val="A61C00"/>
                </a:solidFill>
                <a:latin typeface="Barlow"/>
                <a:ea typeface="Barlow"/>
                <a:cs typeface="Barlow"/>
                <a:sym typeface="Barlow"/>
              </a:rPr>
            </a:br>
            <a:br>
              <a:rPr b="0" i="0" lang="en" sz="1800" u="none" cap="none" strike="noStrike">
                <a:solidFill>
                  <a:schemeClr val="dk1"/>
                </a:solidFill>
                <a:latin typeface="Barlow"/>
                <a:ea typeface="Barlow"/>
                <a:cs typeface="Barlow"/>
                <a:sym typeface="Barlow"/>
              </a:rPr>
            </a:br>
            <a:endParaRPr b="0" i="0" sz="1800" u="none" cap="none" strike="noStrike">
              <a:solidFill>
                <a:schemeClr val="dk1"/>
              </a:solidFill>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Mahal biaya cetak</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Sulit revisi</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Mahal disribusi</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Lama distribusi</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Berat bawanya</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Butuh gudang</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Tidak awet </a:t>
            </a:r>
            <a:r>
              <a:rPr lang="en" sz="1600">
                <a:latin typeface="Barlow"/>
                <a:ea typeface="Barlow"/>
                <a:cs typeface="Barlow"/>
                <a:sym typeface="Barlow"/>
              </a:rPr>
              <a:t>(mudah rusak)</a:t>
            </a:r>
            <a:endParaRPr sz="16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800">
                <a:latin typeface="Barlow"/>
                <a:ea typeface="Barlow"/>
                <a:cs typeface="Barlow"/>
                <a:sym typeface="Barlow"/>
              </a:rPr>
              <a:t>Merusak bumi</a:t>
            </a:r>
            <a:endParaRPr sz="1800">
              <a:latin typeface="Barlow"/>
              <a:ea typeface="Barlow"/>
              <a:cs typeface="Barlow"/>
              <a:sym typeface="Barlow"/>
            </a:endParaRPr>
          </a:p>
          <a:p>
            <a:pPr indent="-342900" lvl="0" marL="457200" marR="0" rtl="0" algn="l">
              <a:lnSpc>
                <a:spcPct val="100000"/>
              </a:lnSpc>
              <a:spcBef>
                <a:spcPts val="0"/>
              </a:spcBef>
              <a:spcAft>
                <a:spcPts val="0"/>
              </a:spcAft>
              <a:buSzPts val="1800"/>
              <a:buFont typeface="Barlow"/>
              <a:buChar char="-"/>
            </a:pPr>
            <a:r>
              <a:rPr lang="en" sz="1600">
                <a:latin typeface="Barlow"/>
                <a:ea typeface="Barlow"/>
                <a:cs typeface="Barlow"/>
                <a:sym typeface="Barlow"/>
              </a:rPr>
              <a:t>Dan masih banyak lagi</a:t>
            </a:r>
            <a:endParaRPr sz="1600">
              <a:latin typeface="Barlow"/>
              <a:ea typeface="Barlow"/>
              <a:cs typeface="Barlow"/>
              <a:sym typeface="Barlow"/>
            </a:endParaRPr>
          </a:p>
          <a:p>
            <a:pPr indent="0" lvl="0" marL="914400" marR="0" rtl="0" algn="l">
              <a:lnSpc>
                <a:spcPct val="100000"/>
              </a:lnSpc>
              <a:spcBef>
                <a:spcPts val="0"/>
              </a:spcBef>
              <a:spcAft>
                <a:spcPts val="0"/>
              </a:spcAft>
              <a:buNone/>
            </a:pPr>
            <a:br>
              <a:rPr lang="en" sz="1600">
                <a:latin typeface="Barlow"/>
                <a:ea typeface="Barlow"/>
                <a:cs typeface="Barlow"/>
                <a:sym typeface="Barlow"/>
              </a:rPr>
            </a:br>
            <a:endParaRPr b="0" i="0" sz="1600" u="none" cap="none" strike="noStrike">
              <a:solidFill>
                <a:schemeClr val="dk1"/>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2800"/>
              <a:buFont typeface="Arial"/>
              <a:buNone/>
            </a:pPr>
            <a:r>
              <a:t/>
            </a:r>
            <a:endParaRPr b="0" i="0" sz="1800" u="none" cap="none" strike="noStrike">
              <a:solidFill>
                <a:schemeClr val="dk1"/>
              </a:solidFill>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295" name="Shape 295"/>
        <p:cNvGrpSpPr/>
        <p:nvPr/>
      </p:nvGrpSpPr>
      <p:grpSpPr>
        <a:xfrm>
          <a:off x="0" y="0"/>
          <a:ext cx="0" cy="0"/>
          <a:chOff x="0" y="0"/>
          <a:chExt cx="0" cy="0"/>
        </a:xfrm>
      </p:grpSpPr>
      <p:sp>
        <p:nvSpPr>
          <p:cNvPr id="296" name="Google Shape;296;p51"/>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51"/>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51"/>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9" name="Google Shape;299;p51"/>
          <p:cNvPicPr preferRelativeResize="0"/>
          <p:nvPr/>
        </p:nvPicPr>
        <p:blipFill>
          <a:blip r:embed="rId3">
            <a:alphaModFix/>
          </a:blip>
          <a:stretch>
            <a:fillRect/>
          </a:stretch>
        </p:blipFill>
        <p:spPr>
          <a:xfrm>
            <a:off x="98850" y="94850"/>
            <a:ext cx="1120750" cy="610050"/>
          </a:xfrm>
          <a:prstGeom prst="rect">
            <a:avLst/>
          </a:prstGeom>
          <a:noFill/>
          <a:ln>
            <a:noFill/>
          </a:ln>
        </p:spPr>
      </p:pic>
      <p:pic>
        <p:nvPicPr>
          <p:cNvPr id="300" name="Google Shape;300;p51"/>
          <p:cNvPicPr preferRelativeResize="0"/>
          <p:nvPr/>
        </p:nvPicPr>
        <p:blipFill>
          <a:blip r:embed="rId4">
            <a:alphaModFix/>
          </a:blip>
          <a:stretch>
            <a:fillRect/>
          </a:stretch>
        </p:blipFill>
        <p:spPr>
          <a:xfrm>
            <a:off x="0" y="0"/>
            <a:ext cx="9144000" cy="5143500"/>
          </a:xfrm>
          <a:prstGeom prst="rect">
            <a:avLst/>
          </a:prstGeom>
          <a:noFill/>
          <a:ln>
            <a:noFill/>
          </a:ln>
        </p:spPr>
      </p:pic>
      <p:sp>
        <p:nvSpPr>
          <p:cNvPr id="301" name="Google Shape;301;p51"/>
          <p:cNvSpPr txBox="1"/>
          <p:nvPr/>
        </p:nvSpPr>
        <p:spPr>
          <a:xfrm>
            <a:off x="2227226" y="2743700"/>
            <a:ext cx="4824000" cy="1955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i="1" lang="en" sz="2400">
                <a:solidFill>
                  <a:srgbClr val="FF0000"/>
                </a:solidFill>
                <a:latin typeface="Lato"/>
                <a:ea typeface="Lato"/>
                <a:cs typeface="Lato"/>
                <a:sym typeface="Lato"/>
              </a:rPr>
              <a:t>ERA DIGITAL SUDAH TIBA …</a:t>
            </a:r>
            <a:endParaRPr b="1" i="1" sz="2400">
              <a:solidFill>
                <a:srgbClr val="FF0000"/>
              </a:solidFill>
              <a:latin typeface="Lato"/>
              <a:ea typeface="Lato"/>
              <a:cs typeface="Lato"/>
              <a:sym typeface="Lato"/>
            </a:endParaRPr>
          </a:p>
          <a:p>
            <a:pPr indent="0" lvl="0" marL="0" rtl="0" algn="ctr">
              <a:lnSpc>
                <a:spcPct val="90000"/>
              </a:lnSpc>
              <a:spcBef>
                <a:spcPts val="0"/>
              </a:spcBef>
              <a:spcAft>
                <a:spcPts val="0"/>
              </a:spcAft>
              <a:buNone/>
            </a:pPr>
            <a:r>
              <a:rPr b="1" lang="en" sz="2400">
                <a:latin typeface="Lato"/>
                <a:ea typeface="Lato"/>
                <a:cs typeface="Lato"/>
                <a:sym typeface="Lato"/>
              </a:rPr>
              <a:t>Buku Sekolah (cetak)</a:t>
            </a:r>
            <a:endParaRPr b="1" sz="2400">
              <a:latin typeface="Lato"/>
              <a:ea typeface="Lato"/>
              <a:cs typeface="Lato"/>
              <a:sym typeface="Lato"/>
            </a:endParaRPr>
          </a:p>
          <a:p>
            <a:pPr indent="0" lvl="0" marL="0" rtl="0" algn="ctr">
              <a:lnSpc>
                <a:spcPct val="90000"/>
              </a:lnSpc>
              <a:spcBef>
                <a:spcPts val="0"/>
              </a:spcBef>
              <a:spcAft>
                <a:spcPts val="0"/>
              </a:spcAft>
              <a:buNone/>
            </a:pPr>
            <a:r>
              <a:rPr b="1" lang="en" sz="2400">
                <a:latin typeface="Lato"/>
                <a:ea typeface="Lato"/>
                <a:cs typeface="Lato"/>
                <a:sym typeface="Lato"/>
              </a:rPr>
              <a:t>sudah tergantikan dengan </a:t>
            </a:r>
            <a:endParaRPr b="1" sz="2400">
              <a:latin typeface="Lato"/>
              <a:ea typeface="Lato"/>
              <a:cs typeface="Lato"/>
              <a:sym typeface="Lato"/>
            </a:endParaRPr>
          </a:p>
          <a:p>
            <a:pPr indent="0" lvl="0" marL="0" rtl="0" algn="ctr">
              <a:lnSpc>
                <a:spcPct val="90000"/>
              </a:lnSpc>
              <a:spcBef>
                <a:spcPts val="0"/>
              </a:spcBef>
              <a:spcAft>
                <a:spcPts val="0"/>
              </a:spcAft>
              <a:buNone/>
            </a:pPr>
            <a:r>
              <a:rPr b="1" lang="en" sz="2400">
                <a:latin typeface="Lato"/>
                <a:ea typeface="Lato"/>
                <a:cs typeface="Lato"/>
                <a:sym typeface="Lato"/>
              </a:rPr>
              <a:t>Gadget Digital yang</a:t>
            </a:r>
            <a:endParaRPr b="1" sz="2400">
              <a:latin typeface="Lato"/>
              <a:ea typeface="Lato"/>
              <a:cs typeface="Lato"/>
              <a:sym typeface="Lato"/>
            </a:endParaRPr>
          </a:p>
          <a:p>
            <a:pPr indent="0" lvl="0" marL="0" rtl="0" algn="ctr">
              <a:lnSpc>
                <a:spcPct val="90000"/>
              </a:lnSpc>
              <a:spcBef>
                <a:spcPts val="0"/>
              </a:spcBef>
              <a:spcAft>
                <a:spcPts val="0"/>
              </a:spcAft>
              <a:buNone/>
            </a:pPr>
            <a:r>
              <a:rPr b="1" lang="en" sz="2400">
                <a:latin typeface="Lato"/>
                <a:ea typeface="Lato"/>
                <a:cs typeface="Lato"/>
                <a:sym typeface="Lato"/>
              </a:rPr>
              <a:t>modern dan jauh lebih canggih</a:t>
            </a:r>
            <a:endParaRPr b="1" sz="2400">
              <a:latin typeface="Lato"/>
              <a:ea typeface="Lato"/>
              <a:cs typeface="Lato"/>
              <a:sym typeface="Lato"/>
            </a:endParaRPr>
          </a:p>
        </p:txBody>
      </p:sp>
      <p:pic>
        <p:nvPicPr>
          <p:cNvPr id="302" name="Google Shape;302;p51"/>
          <p:cNvPicPr preferRelativeResize="0"/>
          <p:nvPr/>
        </p:nvPicPr>
        <p:blipFill>
          <a:blip r:embed="rId3">
            <a:alphaModFix/>
          </a:blip>
          <a:stretch>
            <a:fillRect/>
          </a:stretch>
        </p:blipFill>
        <p:spPr>
          <a:xfrm>
            <a:off x="98850" y="94850"/>
            <a:ext cx="1120750" cy="610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06" name="Shape 306"/>
        <p:cNvGrpSpPr/>
        <p:nvPr/>
      </p:nvGrpSpPr>
      <p:grpSpPr>
        <a:xfrm>
          <a:off x="0" y="0"/>
          <a:ext cx="0" cy="0"/>
          <a:chOff x="0" y="0"/>
          <a:chExt cx="0" cy="0"/>
        </a:xfrm>
      </p:grpSpPr>
      <p:sp>
        <p:nvSpPr>
          <p:cNvPr id="307" name="Google Shape;307;p52"/>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52"/>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52"/>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0" name="Google Shape;310;p52"/>
          <p:cNvPicPr preferRelativeResize="0"/>
          <p:nvPr/>
        </p:nvPicPr>
        <p:blipFill>
          <a:blip r:embed="rId3">
            <a:alphaModFix/>
          </a:blip>
          <a:stretch>
            <a:fillRect/>
          </a:stretch>
        </p:blipFill>
        <p:spPr>
          <a:xfrm>
            <a:off x="98850" y="94850"/>
            <a:ext cx="1120750" cy="610050"/>
          </a:xfrm>
          <a:prstGeom prst="rect">
            <a:avLst/>
          </a:prstGeom>
          <a:noFill/>
          <a:ln>
            <a:noFill/>
          </a:ln>
        </p:spPr>
      </p:pic>
      <p:pic>
        <p:nvPicPr>
          <p:cNvPr id="311" name="Google Shape;311;p52"/>
          <p:cNvPicPr preferRelativeResize="0"/>
          <p:nvPr/>
        </p:nvPicPr>
        <p:blipFill>
          <a:blip r:embed="rId4">
            <a:alphaModFix/>
          </a:blip>
          <a:stretch>
            <a:fillRect/>
          </a:stretch>
        </p:blipFill>
        <p:spPr>
          <a:xfrm>
            <a:off x="3521625" y="330125"/>
            <a:ext cx="2521300" cy="605100"/>
          </a:xfrm>
          <a:prstGeom prst="rect">
            <a:avLst/>
          </a:prstGeom>
          <a:noFill/>
          <a:ln>
            <a:noFill/>
          </a:ln>
        </p:spPr>
      </p:pic>
      <p:sp>
        <p:nvSpPr>
          <p:cNvPr id="312" name="Google Shape;312;p52"/>
          <p:cNvSpPr txBox="1"/>
          <p:nvPr/>
        </p:nvSpPr>
        <p:spPr>
          <a:xfrm>
            <a:off x="3374850" y="951275"/>
            <a:ext cx="3354300" cy="40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500">
                <a:latin typeface="Lato"/>
                <a:ea typeface="Lato"/>
                <a:cs typeface="Lato"/>
                <a:sym typeface="Lato"/>
              </a:rPr>
              <a:t>Mempersembahkan :</a:t>
            </a:r>
            <a:endParaRPr i="1" sz="1500">
              <a:latin typeface="Lato"/>
              <a:ea typeface="Lato"/>
              <a:cs typeface="Lato"/>
              <a:sym typeface="Lato"/>
            </a:endParaRPr>
          </a:p>
        </p:txBody>
      </p:sp>
      <p:sp>
        <p:nvSpPr>
          <p:cNvPr id="313" name="Google Shape;313;p52"/>
          <p:cNvSpPr txBox="1"/>
          <p:nvPr/>
        </p:nvSpPr>
        <p:spPr>
          <a:xfrm>
            <a:off x="669675" y="3130538"/>
            <a:ext cx="7645200" cy="993300"/>
          </a:xfrm>
          <a:prstGeom prst="rect">
            <a:avLst/>
          </a:prstGeom>
          <a:noFill/>
          <a:ln>
            <a:noFill/>
          </a:ln>
        </p:spPr>
        <p:txBody>
          <a:bodyPr anchorCtr="0" anchor="t" bIns="91425" lIns="91425" spcFirstLastPara="1" rIns="91425" wrap="square" tIns="91425">
            <a:noAutofit/>
          </a:bodyPr>
          <a:lstStyle/>
          <a:p>
            <a:pPr indent="0" lvl="0" marL="0" rtl="0" algn="ctr">
              <a:lnSpc>
                <a:spcPct val="114000"/>
              </a:lnSpc>
              <a:spcBef>
                <a:spcPts val="0"/>
              </a:spcBef>
              <a:spcAft>
                <a:spcPts val="0"/>
              </a:spcAft>
              <a:buNone/>
            </a:pPr>
            <a:r>
              <a:rPr lang="en" sz="2000">
                <a:latin typeface="Lato"/>
                <a:ea typeface="Lato"/>
                <a:cs typeface="Lato"/>
                <a:sym typeface="Lato"/>
              </a:rPr>
              <a:t>sebuah m</a:t>
            </a:r>
            <a:r>
              <a:rPr lang="en" sz="2000">
                <a:latin typeface="Lato"/>
                <a:ea typeface="Lato"/>
                <a:cs typeface="Lato"/>
                <a:sym typeface="Lato"/>
              </a:rPr>
              <a:t>obile aplikasi, berisi :</a:t>
            </a:r>
            <a:endParaRPr sz="2000">
              <a:latin typeface="Lato"/>
              <a:ea typeface="Lato"/>
              <a:cs typeface="Lato"/>
              <a:sym typeface="Lato"/>
            </a:endParaRPr>
          </a:p>
          <a:p>
            <a:pPr indent="0" lvl="0" marL="0" rtl="0" algn="ctr">
              <a:lnSpc>
                <a:spcPct val="114000"/>
              </a:lnSpc>
              <a:spcBef>
                <a:spcPts val="200"/>
              </a:spcBef>
              <a:spcAft>
                <a:spcPts val="200"/>
              </a:spcAft>
              <a:buNone/>
            </a:pPr>
            <a:r>
              <a:rPr b="1" lang="en" sz="2000">
                <a:solidFill>
                  <a:srgbClr val="FF0000"/>
                </a:solidFill>
                <a:latin typeface="Lato"/>
                <a:ea typeface="Lato"/>
                <a:cs typeface="Lato"/>
                <a:sym typeface="Lato"/>
              </a:rPr>
              <a:t>Sumber pembelajaran </a:t>
            </a:r>
            <a:r>
              <a:rPr b="1" lang="en" sz="2000">
                <a:solidFill>
                  <a:srgbClr val="FF0000"/>
                </a:solidFill>
                <a:latin typeface="Lato"/>
                <a:ea typeface="Lato"/>
                <a:cs typeface="Lato"/>
                <a:sym typeface="Lato"/>
              </a:rPr>
              <a:t> (K13)  Lengkap</a:t>
            </a:r>
            <a:br>
              <a:rPr b="1" lang="en" sz="2000">
                <a:solidFill>
                  <a:srgbClr val="FF0000"/>
                </a:solidFill>
                <a:latin typeface="Lato"/>
                <a:ea typeface="Lato"/>
                <a:cs typeface="Lato"/>
                <a:sym typeface="Lato"/>
              </a:rPr>
            </a:br>
            <a:r>
              <a:rPr b="1" lang="en" sz="1700">
                <a:latin typeface="Lato"/>
                <a:ea typeface="Lato"/>
                <a:cs typeface="Lato"/>
                <a:sym typeface="Lato"/>
              </a:rPr>
              <a:t>plus</a:t>
            </a:r>
            <a:br>
              <a:rPr b="1" lang="en" sz="2000">
                <a:solidFill>
                  <a:srgbClr val="FF0000"/>
                </a:solidFill>
                <a:latin typeface="Lato"/>
                <a:ea typeface="Lato"/>
                <a:cs typeface="Lato"/>
                <a:sym typeface="Lato"/>
              </a:rPr>
            </a:br>
            <a:r>
              <a:rPr b="1" lang="en" sz="2000">
                <a:solidFill>
                  <a:srgbClr val="FF0000"/>
                </a:solidFill>
                <a:latin typeface="Lato"/>
                <a:ea typeface="Lato"/>
                <a:cs typeface="Lato"/>
                <a:sym typeface="Lato"/>
              </a:rPr>
              <a:t>Perpustakaan digital untuk Sekolah + Asesmen</a:t>
            </a:r>
            <a:br>
              <a:rPr b="1" lang="en" sz="2000">
                <a:solidFill>
                  <a:srgbClr val="FF0000"/>
                </a:solidFill>
                <a:latin typeface="Lato"/>
                <a:ea typeface="Lato"/>
                <a:cs typeface="Lato"/>
                <a:sym typeface="Lato"/>
              </a:rPr>
            </a:br>
            <a:r>
              <a:rPr b="1" lang="en" sz="2000">
                <a:solidFill>
                  <a:srgbClr val="FF0000"/>
                </a:solidFill>
                <a:latin typeface="Lato"/>
                <a:ea typeface="Lato"/>
                <a:cs typeface="Lato"/>
                <a:sym typeface="Lato"/>
              </a:rPr>
              <a:t>  </a:t>
            </a:r>
            <a:endParaRPr b="1" sz="2000">
              <a:solidFill>
                <a:srgbClr val="0000FF"/>
              </a:solidFill>
              <a:latin typeface="Lato"/>
              <a:ea typeface="Lato"/>
              <a:cs typeface="Lato"/>
              <a:sym typeface="Lato"/>
            </a:endParaRPr>
          </a:p>
        </p:txBody>
      </p:sp>
      <p:pic>
        <p:nvPicPr>
          <p:cNvPr id="314" name="Google Shape;314;p52"/>
          <p:cNvPicPr preferRelativeResize="0"/>
          <p:nvPr/>
        </p:nvPicPr>
        <p:blipFill>
          <a:blip r:embed="rId3">
            <a:alphaModFix/>
          </a:blip>
          <a:stretch>
            <a:fillRect/>
          </a:stretch>
        </p:blipFill>
        <p:spPr>
          <a:xfrm>
            <a:off x="2553750" y="1227370"/>
            <a:ext cx="2937800" cy="1909481"/>
          </a:xfrm>
          <a:prstGeom prst="rect">
            <a:avLst/>
          </a:prstGeom>
          <a:noFill/>
          <a:ln>
            <a:noFill/>
          </a:ln>
        </p:spPr>
      </p:pic>
      <p:sp>
        <p:nvSpPr>
          <p:cNvPr id="315" name="Google Shape;315;p52"/>
          <p:cNvSpPr txBox="1"/>
          <p:nvPr/>
        </p:nvSpPr>
        <p:spPr>
          <a:xfrm>
            <a:off x="5687050" y="1484150"/>
            <a:ext cx="1549200" cy="8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300"/>
              <a:t>PRO</a:t>
            </a:r>
            <a:endParaRPr b="1" sz="3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19" name="Shape 319"/>
        <p:cNvGrpSpPr/>
        <p:nvPr/>
      </p:nvGrpSpPr>
      <p:grpSpPr>
        <a:xfrm>
          <a:off x="0" y="0"/>
          <a:ext cx="0" cy="0"/>
          <a:chOff x="0" y="0"/>
          <a:chExt cx="0" cy="0"/>
        </a:xfrm>
      </p:grpSpPr>
      <p:sp>
        <p:nvSpPr>
          <p:cNvPr id="320" name="Google Shape;320;p53"/>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3"/>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3"/>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3" name="Google Shape;323;p53"/>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24" name="Google Shape;324;p53"/>
          <p:cNvSpPr txBox="1"/>
          <p:nvPr/>
        </p:nvSpPr>
        <p:spPr>
          <a:xfrm>
            <a:off x="1402600" y="462700"/>
            <a:ext cx="4327500" cy="84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0000FF"/>
                </a:solidFill>
                <a:latin typeface="Roboto"/>
                <a:ea typeface="Roboto"/>
                <a:cs typeface="Roboto"/>
                <a:sym typeface="Roboto"/>
              </a:rPr>
              <a:t>KIPIN</a:t>
            </a:r>
            <a:r>
              <a:rPr b="1" lang="en" sz="3600">
                <a:latin typeface="Roboto"/>
                <a:ea typeface="Roboto"/>
                <a:cs typeface="Roboto"/>
                <a:sym typeface="Roboto"/>
              </a:rPr>
              <a:t> </a:t>
            </a:r>
            <a:r>
              <a:rPr b="1" lang="en" sz="3600">
                <a:solidFill>
                  <a:srgbClr val="0000FF"/>
                </a:solidFill>
                <a:latin typeface="Roboto"/>
                <a:ea typeface="Roboto"/>
                <a:cs typeface="Roboto"/>
                <a:sym typeface="Roboto"/>
              </a:rPr>
              <a:t>SCHOOL </a:t>
            </a:r>
            <a:r>
              <a:rPr b="1" lang="en" sz="3600">
                <a:latin typeface="Roboto"/>
                <a:ea typeface="Roboto"/>
                <a:cs typeface="Roboto"/>
                <a:sym typeface="Roboto"/>
              </a:rPr>
              <a:t>4.0</a:t>
            </a:r>
            <a:endParaRPr b="1" sz="3600">
              <a:latin typeface="Roboto"/>
              <a:ea typeface="Roboto"/>
              <a:cs typeface="Roboto"/>
              <a:sym typeface="Roboto"/>
            </a:endParaRPr>
          </a:p>
        </p:txBody>
      </p:sp>
      <p:sp>
        <p:nvSpPr>
          <p:cNvPr id="325" name="Google Shape;325;p53"/>
          <p:cNvSpPr txBox="1"/>
          <p:nvPr/>
        </p:nvSpPr>
        <p:spPr>
          <a:xfrm>
            <a:off x="287250" y="1361350"/>
            <a:ext cx="5125500" cy="369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latin typeface="Lato"/>
                <a:ea typeface="Lato"/>
                <a:cs typeface="Lato"/>
                <a:sym typeface="Lato"/>
              </a:rPr>
              <a:t>Berisi :</a:t>
            </a:r>
            <a:endParaRPr sz="2400">
              <a:latin typeface="Lato"/>
              <a:ea typeface="Lato"/>
              <a:cs typeface="Lato"/>
              <a:sym typeface="Lato"/>
            </a:endParaRPr>
          </a:p>
          <a:p>
            <a:pPr indent="0" lvl="0" marL="457200" rtl="0" algn="l">
              <a:lnSpc>
                <a:spcPct val="100000"/>
              </a:lnSpc>
              <a:spcBef>
                <a:spcPts val="0"/>
              </a:spcBef>
              <a:spcAft>
                <a:spcPts val="0"/>
              </a:spcAft>
              <a:buNone/>
            </a:pPr>
            <a:r>
              <a:rPr b="1" lang="en" sz="2400">
                <a:latin typeface="Lato"/>
                <a:ea typeface="Lato"/>
                <a:cs typeface="Lato"/>
                <a:sym typeface="Lato"/>
              </a:rPr>
              <a:t>Ribuan Materi Pelajaran Sekolah</a:t>
            </a:r>
            <a:br>
              <a:rPr lang="en" sz="1800">
                <a:latin typeface="Lato"/>
                <a:ea typeface="Lato"/>
                <a:cs typeface="Lato"/>
                <a:sym typeface="Lato"/>
              </a:rPr>
            </a:br>
            <a:r>
              <a:rPr lang="en" sz="1800">
                <a:latin typeface="Lato"/>
                <a:ea typeface="Lato"/>
                <a:cs typeface="Lato"/>
                <a:sym typeface="Lato"/>
              </a:rPr>
              <a:t>(berbasis K13):</a:t>
            </a:r>
            <a:endParaRPr sz="1800">
              <a:latin typeface="Lato"/>
              <a:ea typeface="Lato"/>
              <a:cs typeface="Lato"/>
              <a:sym typeface="Lato"/>
            </a:endParaRPr>
          </a:p>
          <a:p>
            <a:pPr indent="-342900" lvl="0" marL="457200" rtl="0" algn="l">
              <a:lnSpc>
                <a:spcPct val="100000"/>
              </a:lnSpc>
              <a:spcBef>
                <a:spcPts val="0"/>
              </a:spcBef>
              <a:spcAft>
                <a:spcPts val="0"/>
              </a:spcAft>
              <a:buSzPts val="1800"/>
              <a:buFont typeface="Lato"/>
              <a:buChar char="●"/>
            </a:pPr>
            <a:r>
              <a:rPr lang="en" sz="1800">
                <a:latin typeface="Lato"/>
                <a:ea typeface="Lato"/>
                <a:cs typeface="Lato"/>
                <a:sym typeface="Lato"/>
              </a:rPr>
              <a:t>Buku Pelajaran Sekolah </a:t>
            </a:r>
            <a:r>
              <a:rPr lang="en">
                <a:latin typeface="Lato"/>
                <a:ea typeface="Lato"/>
                <a:cs typeface="Lato"/>
                <a:sym typeface="Lato"/>
              </a:rPr>
              <a:t>(Kemendikbud)</a:t>
            </a:r>
            <a:endParaRPr>
              <a:latin typeface="Lato"/>
              <a:ea typeface="Lato"/>
              <a:cs typeface="Lato"/>
              <a:sym typeface="Lato"/>
            </a:endParaRPr>
          </a:p>
          <a:p>
            <a:pPr indent="-342900" lvl="0" marL="457200" rtl="0" algn="l">
              <a:lnSpc>
                <a:spcPct val="100000"/>
              </a:lnSpc>
              <a:spcBef>
                <a:spcPts val="0"/>
              </a:spcBef>
              <a:spcAft>
                <a:spcPts val="0"/>
              </a:spcAft>
              <a:buSzPts val="1800"/>
              <a:buFont typeface="Lato"/>
              <a:buChar char="●"/>
            </a:pPr>
            <a:r>
              <a:rPr lang="en" sz="1800">
                <a:latin typeface="Lato"/>
                <a:ea typeface="Lato"/>
                <a:cs typeface="Lato"/>
                <a:sym typeface="Lato"/>
              </a:rPr>
              <a:t>Video Pelajaran Sekolah</a:t>
            </a:r>
            <a:endParaRPr sz="1800">
              <a:latin typeface="Lato"/>
              <a:ea typeface="Lato"/>
              <a:cs typeface="Lato"/>
              <a:sym typeface="Lato"/>
            </a:endParaRPr>
          </a:p>
          <a:p>
            <a:pPr indent="-342900" lvl="0" marL="457200" rtl="0" algn="l">
              <a:lnSpc>
                <a:spcPct val="100000"/>
              </a:lnSpc>
              <a:spcBef>
                <a:spcPts val="0"/>
              </a:spcBef>
              <a:spcAft>
                <a:spcPts val="0"/>
              </a:spcAft>
              <a:buSzPts val="1800"/>
              <a:buFont typeface="Lato"/>
              <a:buChar char="●"/>
            </a:pPr>
            <a:r>
              <a:rPr lang="en" sz="1800">
                <a:latin typeface="Lato"/>
                <a:ea typeface="Lato"/>
                <a:cs typeface="Lato"/>
                <a:sym typeface="Lato"/>
              </a:rPr>
              <a:t>Latihan Tryout</a:t>
            </a:r>
            <a:endParaRPr sz="1800">
              <a:latin typeface="Lato"/>
              <a:ea typeface="Lato"/>
              <a:cs typeface="Lato"/>
              <a:sym typeface="Lato"/>
            </a:endParaRPr>
          </a:p>
          <a:p>
            <a:pPr indent="-342900" lvl="0" marL="457200" rtl="0" algn="l">
              <a:lnSpc>
                <a:spcPct val="100000"/>
              </a:lnSpc>
              <a:spcBef>
                <a:spcPts val="0"/>
              </a:spcBef>
              <a:spcAft>
                <a:spcPts val="0"/>
              </a:spcAft>
              <a:buSzPts val="1800"/>
              <a:buFont typeface="Lato"/>
              <a:buChar char="●"/>
            </a:pPr>
            <a:r>
              <a:rPr lang="en" sz="1800">
                <a:latin typeface="Lato"/>
                <a:ea typeface="Lato"/>
                <a:cs typeface="Lato"/>
                <a:sym typeface="Lato"/>
              </a:rPr>
              <a:t>Komik Pendidikan (Literasi)</a:t>
            </a:r>
            <a:endParaRPr sz="1800">
              <a:latin typeface="Lato"/>
              <a:ea typeface="Lato"/>
              <a:cs typeface="Lato"/>
              <a:sym typeface="Lato"/>
            </a:endParaRPr>
          </a:p>
          <a:p>
            <a:pPr indent="0" lvl="0" marL="0" rtl="0" algn="l">
              <a:lnSpc>
                <a:spcPct val="100000"/>
              </a:lnSpc>
              <a:spcBef>
                <a:spcPts val="0"/>
              </a:spcBef>
              <a:spcAft>
                <a:spcPts val="0"/>
              </a:spcAft>
              <a:buNone/>
            </a:pPr>
            <a:r>
              <a:t/>
            </a:r>
            <a:endParaRPr sz="1800">
              <a:latin typeface="Lato"/>
              <a:ea typeface="Lato"/>
              <a:cs typeface="Lato"/>
              <a:sym typeface="Lato"/>
            </a:endParaRPr>
          </a:p>
          <a:p>
            <a:pPr indent="0" lvl="0" marL="914400" rtl="0" algn="l">
              <a:lnSpc>
                <a:spcPct val="150000"/>
              </a:lnSpc>
              <a:spcBef>
                <a:spcPts val="0"/>
              </a:spcBef>
              <a:spcAft>
                <a:spcPts val="0"/>
              </a:spcAft>
              <a:buNone/>
            </a:pPr>
            <a:r>
              <a:t/>
            </a:r>
            <a:endParaRPr sz="3600">
              <a:latin typeface="Lato"/>
              <a:ea typeface="Lato"/>
              <a:cs typeface="Lato"/>
              <a:sym typeface="Lato"/>
            </a:endParaRPr>
          </a:p>
        </p:txBody>
      </p:sp>
      <p:pic>
        <p:nvPicPr>
          <p:cNvPr id="326" name="Google Shape;326;p53"/>
          <p:cNvPicPr preferRelativeResize="0"/>
          <p:nvPr/>
        </p:nvPicPr>
        <p:blipFill rotWithShape="1">
          <a:blip r:embed="rId4">
            <a:alphaModFix/>
          </a:blip>
          <a:srcRect b="0" l="0" r="0" t="0"/>
          <a:stretch/>
        </p:blipFill>
        <p:spPr>
          <a:xfrm>
            <a:off x="287250" y="4192291"/>
            <a:ext cx="1614518" cy="557941"/>
          </a:xfrm>
          <a:prstGeom prst="rect">
            <a:avLst/>
          </a:prstGeom>
          <a:noFill/>
          <a:ln>
            <a:noFill/>
          </a:ln>
        </p:spPr>
      </p:pic>
      <p:pic>
        <p:nvPicPr>
          <p:cNvPr id="327" name="Google Shape;327;p53"/>
          <p:cNvPicPr preferRelativeResize="0"/>
          <p:nvPr/>
        </p:nvPicPr>
        <p:blipFill rotWithShape="1">
          <a:blip r:embed="rId5">
            <a:alphaModFix/>
          </a:blip>
          <a:srcRect b="0" l="0" r="0" t="0"/>
          <a:stretch/>
        </p:blipFill>
        <p:spPr>
          <a:xfrm>
            <a:off x="2082799" y="4208117"/>
            <a:ext cx="1791725" cy="526282"/>
          </a:xfrm>
          <a:prstGeom prst="rect">
            <a:avLst/>
          </a:prstGeom>
          <a:noFill/>
          <a:ln>
            <a:noFill/>
          </a:ln>
        </p:spPr>
      </p:pic>
      <p:pic>
        <p:nvPicPr>
          <p:cNvPr id="328" name="Google Shape;328;p53"/>
          <p:cNvPicPr preferRelativeResize="0"/>
          <p:nvPr/>
        </p:nvPicPr>
        <p:blipFill rotWithShape="1">
          <a:blip r:embed="rId6">
            <a:alphaModFix/>
          </a:blip>
          <a:srcRect b="0" l="0" r="0" t="0"/>
          <a:stretch/>
        </p:blipFill>
        <p:spPr>
          <a:xfrm>
            <a:off x="4055550" y="4192301"/>
            <a:ext cx="1674551" cy="557925"/>
          </a:xfrm>
          <a:prstGeom prst="rect">
            <a:avLst/>
          </a:prstGeom>
          <a:noFill/>
          <a:ln>
            <a:noFill/>
          </a:ln>
        </p:spPr>
      </p:pic>
      <p:pic>
        <p:nvPicPr>
          <p:cNvPr id="329" name="Google Shape;329;p53"/>
          <p:cNvPicPr preferRelativeResize="0"/>
          <p:nvPr/>
        </p:nvPicPr>
        <p:blipFill>
          <a:blip r:embed="rId7">
            <a:alphaModFix/>
          </a:blip>
          <a:stretch>
            <a:fillRect/>
          </a:stretch>
        </p:blipFill>
        <p:spPr>
          <a:xfrm>
            <a:off x="6261701" y="706625"/>
            <a:ext cx="2310550" cy="4172570"/>
          </a:xfrm>
          <a:prstGeom prst="rect">
            <a:avLst/>
          </a:prstGeom>
          <a:noFill/>
          <a:ln>
            <a:noFill/>
          </a:ln>
        </p:spPr>
      </p:pic>
      <p:sp>
        <p:nvSpPr>
          <p:cNvPr id="330" name="Google Shape;330;p53"/>
          <p:cNvSpPr txBox="1"/>
          <p:nvPr/>
        </p:nvSpPr>
        <p:spPr>
          <a:xfrm>
            <a:off x="1480397" y="3654825"/>
            <a:ext cx="32046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bel"/>
                <a:ea typeface="Abel"/>
                <a:cs typeface="Abel"/>
                <a:sym typeface="Abel"/>
              </a:rPr>
              <a:t>Tersedia di tiga platform terkenal:</a:t>
            </a:r>
            <a:endParaRPr>
              <a:latin typeface="Abel"/>
              <a:ea typeface="Abel"/>
              <a:cs typeface="Abel"/>
              <a:sym typeface="Abel"/>
            </a:endParaRPr>
          </a:p>
        </p:txBody>
      </p:sp>
      <p:sp>
        <p:nvSpPr>
          <p:cNvPr id="331" name="Google Shape;331;p53"/>
          <p:cNvSpPr txBox="1"/>
          <p:nvPr/>
        </p:nvSpPr>
        <p:spPr>
          <a:xfrm>
            <a:off x="394745" y="4750231"/>
            <a:ext cx="1566900" cy="3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FF"/>
                </a:solidFill>
                <a:latin typeface="Abel"/>
                <a:ea typeface="Abel"/>
                <a:cs typeface="Abel"/>
                <a:sym typeface="Abel"/>
              </a:rPr>
              <a:t>iOS (apple)</a:t>
            </a:r>
            <a:endParaRPr sz="1200">
              <a:solidFill>
                <a:srgbClr val="0000FF"/>
              </a:solidFill>
              <a:latin typeface="Abel"/>
              <a:ea typeface="Abel"/>
              <a:cs typeface="Abel"/>
              <a:sym typeface="Abel"/>
            </a:endParaRPr>
          </a:p>
        </p:txBody>
      </p:sp>
      <p:sp>
        <p:nvSpPr>
          <p:cNvPr id="332" name="Google Shape;332;p53"/>
          <p:cNvSpPr txBox="1"/>
          <p:nvPr/>
        </p:nvSpPr>
        <p:spPr>
          <a:xfrm>
            <a:off x="2225146" y="4750231"/>
            <a:ext cx="1566900" cy="3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FF"/>
                </a:solidFill>
                <a:latin typeface="Abel"/>
                <a:ea typeface="Abel"/>
                <a:cs typeface="Abel"/>
                <a:sym typeface="Abel"/>
              </a:rPr>
              <a:t>Android</a:t>
            </a:r>
            <a:endParaRPr sz="1200">
              <a:solidFill>
                <a:srgbClr val="0000FF"/>
              </a:solidFill>
              <a:latin typeface="Abel"/>
              <a:ea typeface="Abel"/>
              <a:cs typeface="Abel"/>
              <a:sym typeface="Abel"/>
            </a:endParaRPr>
          </a:p>
        </p:txBody>
      </p:sp>
      <p:sp>
        <p:nvSpPr>
          <p:cNvPr id="333" name="Google Shape;333;p53"/>
          <p:cNvSpPr txBox="1"/>
          <p:nvPr/>
        </p:nvSpPr>
        <p:spPr>
          <a:xfrm>
            <a:off x="4115513" y="4750231"/>
            <a:ext cx="1566900" cy="3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FF"/>
                </a:solidFill>
                <a:latin typeface="Abel"/>
                <a:ea typeface="Abel"/>
                <a:cs typeface="Abel"/>
                <a:sym typeface="Abel"/>
              </a:rPr>
              <a:t>Windows 10</a:t>
            </a:r>
            <a:endParaRPr sz="1200">
              <a:solidFill>
                <a:srgbClr val="0000FF"/>
              </a:solidFill>
              <a:latin typeface="Abel"/>
              <a:ea typeface="Abel"/>
              <a:cs typeface="Abel"/>
              <a:sym typeface="A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37" name="Shape 337"/>
        <p:cNvGrpSpPr/>
        <p:nvPr/>
      </p:nvGrpSpPr>
      <p:grpSpPr>
        <a:xfrm>
          <a:off x="0" y="0"/>
          <a:ext cx="0" cy="0"/>
          <a:chOff x="0" y="0"/>
          <a:chExt cx="0" cy="0"/>
        </a:xfrm>
      </p:grpSpPr>
      <p:sp>
        <p:nvSpPr>
          <p:cNvPr id="338" name="Google Shape;338;p54"/>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54"/>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54"/>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1" name="Google Shape;341;p54"/>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42" name="Google Shape;342;p54"/>
          <p:cNvSpPr txBox="1"/>
          <p:nvPr/>
        </p:nvSpPr>
        <p:spPr>
          <a:xfrm>
            <a:off x="2609200" y="107225"/>
            <a:ext cx="4697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Buku Pelajaran Sekolah</a:t>
            </a:r>
            <a:endParaRPr b="1" sz="3000">
              <a:latin typeface="Lato"/>
              <a:ea typeface="Lato"/>
              <a:cs typeface="Lato"/>
              <a:sym typeface="Lato"/>
            </a:endParaRPr>
          </a:p>
        </p:txBody>
      </p:sp>
      <p:sp>
        <p:nvSpPr>
          <p:cNvPr id="343" name="Google Shape;343;p54"/>
          <p:cNvSpPr txBox="1"/>
          <p:nvPr/>
        </p:nvSpPr>
        <p:spPr>
          <a:xfrm>
            <a:off x="162600" y="1971525"/>
            <a:ext cx="5018100" cy="2718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Lato"/>
              <a:buChar char="●"/>
            </a:pPr>
            <a:r>
              <a:rPr b="1" lang="en" sz="1600">
                <a:latin typeface="Lato"/>
                <a:ea typeface="Lato"/>
                <a:cs typeface="Lato"/>
                <a:sym typeface="Lato"/>
              </a:rPr>
              <a:t>Terdapat  2500+ Buku Sekolah </a:t>
            </a:r>
            <a:endParaRPr b="1" sz="1600">
              <a:latin typeface="Lato"/>
              <a:ea typeface="Lato"/>
              <a:cs typeface="Lato"/>
              <a:sym typeface="Lato"/>
            </a:endParaRPr>
          </a:p>
          <a:p>
            <a:pPr indent="0" lvl="0" marL="457200" rtl="0" algn="l">
              <a:spcBef>
                <a:spcPts val="0"/>
              </a:spcBef>
              <a:spcAft>
                <a:spcPts val="0"/>
              </a:spcAft>
              <a:buNone/>
            </a:pPr>
            <a:r>
              <a:rPr b="1" lang="en" sz="1500">
                <a:latin typeface="Lato"/>
                <a:ea typeface="Lato"/>
                <a:cs typeface="Lato"/>
                <a:sym typeface="Lato"/>
              </a:rPr>
              <a:t>(Kurikulum 2006 dan 2013).</a:t>
            </a:r>
            <a:endParaRPr i="1">
              <a:latin typeface="Lato"/>
              <a:ea typeface="Lato"/>
              <a:cs typeface="Lato"/>
              <a:sym typeface="Lato"/>
            </a:endParaRPr>
          </a:p>
          <a:p>
            <a:pPr indent="0" lvl="0" marL="0" rtl="0" algn="l">
              <a:spcBef>
                <a:spcPts val="0"/>
              </a:spcBef>
              <a:spcAft>
                <a:spcPts val="0"/>
              </a:spcAft>
              <a:buNone/>
            </a:pPr>
            <a:r>
              <a:t/>
            </a:r>
            <a:endParaRPr i="1">
              <a:latin typeface="Lato"/>
              <a:ea typeface="Lato"/>
              <a:cs typeface="Lato"/>
              <a:sym typeface="Lato"/>
            </a:endParaRPr>
          </a:p>
          <a:p>
            <a:pPr indent="-330200" lvl="0" marL="457200" rtl="0" algn="l">
              <a:spcBef>
                <a:spcPts val="0"/>
              </a:spcBef>
              <a:spcAft>
                <a:spcPts val="0"/>
              </a:spcAft>
              <a:buSzPts val="1600"/>
              <a:buFont typeface="Lato"/>
              <a:buChar char="●"/>
            </a:pPr>
            <a:r>
              <a:rPr b="1" lang="en" sz="1600">
                <a:latin typeface="Lato"/>
                <a:ea typeface="Lato"/>
                <a:cs typeface="Lato"/>
                <a:sym typeface="Lato"/>
              </a:rPr>
              <a:t>Semua buku dapat di download secara </a:t>
            </a:r>
            <a:r>
              <a:rPr b="1" lang="en" sz="1600">
                <a:solidFill>
                  <a:srgbClr val="FF0000"/>
                </a:solidFill>
                <a:latin typeface="Lato"/>
                <a:ea typeface="Lato"/>
                <a:cs typeface="Lato"/>
                <a:sym typeface="Lato"/>
              </a:rPr>
              <a:t>GRATIS</a:t>
            </a:r>
            <a:r>
              <a:rPr b="1" lang="en" sz="1600">
                <a:latin typeface="Lato"/>
                <a:ea typeface="Lato"/>
                <a:cs typeface="Lato"/>
                <a:sym typeface="Lato"/>
              </a:rPr>
              <a:t>.</a:t>
            </a:r>
            <a:endParaRPr b="1" sz="1600">
              <a:latin typeface="Lato"/>
              <a:ea typeface="Lato"/>
              <a:cs typeface="Lato"/>
              <a:sym typeface="Lato"/>
            </a:endParaRPr>
          </a:p>
          <a:p>
            <a:pPr indent="0" lvl="0" marL="457200" rtl="0" algn="l">
              <a:spcBef>
                <a:spcPts val="0"/>
              </a:spcBef>
              <a:spcAft>
                <a:spcPts val="0"/>
              </a:spcAft>
              <a:buNone/>
            </a:pPr>
            <a:r>
              <a:rPr i="1" lang="en">
                <a:latin typeface="Lato"/>
                <a:ea typeface="Lato"/>
                <a:cs typeface="Lato"/>
                <a:sym typeface="Lato"/>
              </a:rPr>
              <a:t>Note : Buku selalu update mengikuti Kurikulum terbaru dari Kemendikbud</a:t>
            </a:r>
            <a:endParaRPr i="1">
              <a:latin typeface="Lato"/>
              <a:ea typeface="Lato"/>
              <a:cs typeface="Lato"/>
              <a:sym typeface="Lato"/>
            </a:endParaRPr>
          </a:p>
          <a:p>
            <a:pPr indent="0" lvl="0" marL="0" rtl="0" algn="l">
              <a:spcBef>
                <a:spcPts val="0"/>
              </a:spcBef>
              <a:spcAft>
                <a:spcPts val="0"/>
              </a:spcAft>
              <a:buNone/>
            </a:pPr>
            <a:r>
              <a:t/>
            </a:r>
            <a:endParaRPr i="1">
              <a:latin typeface="Lato"/>
              <a:ea typeface="Lato"/>
              <a:cs typeface="Lato"/>
              <a:sym typeface="Lato"/>
            </a:endParaRPr>
          </a:p>
          <a:p>
            <a:pPr indent="-330200" lvl="0" marL="457200" rtl="0" algn="l">
              <a:spcBef>
                <a:spcPts val="0"/>
              </a:spcBef>
              <a:spcAft>
                <a:spcPts val="0"/>
              </a:spcAft>
              <a:buSzPts val="1600"/>
              <a:buFont typeface="Lato"/>
              <a:buChar char="●"/>
            </a:pPr>
            <a:r>
              <a:rPr b="1" lang="en" sz="1600">
                <a:latin typeface="Lato"/>
                <a:ea typeface="Lato"/>
                <a:cs typeface="Lato"/>
                <a:sym typeface="Lato"/>
              </a:rPr>
              <a:t>Buku tersedia untuk siswa semua tingkat kelas SD , SMP, SMA &amp; SMK</a:t>
            </a:r>
            <a:endParaRPr b="1" sz="1600">
              <a:latin typeface="Lato"/>
              <a:ea typeface="Lato"/>
              <a:cs typeface="Lato"/>
              <a:sym typeface="Lato"/>
            </a:endParaRPr>
          </a:p>
        </p:txBody>
      </p:sp>
      <p:pic>
        <p:nvPicPr>
          <p:cNvPr id="344" name="Google Shape;344;p54"/>
          <p:cNvPicPr preferRelativeResize="0"/>
          <p:nvPr/>
        </p:nvPicPr>
        <p:blipFill rotWithShape="1">
          <a:blip r:embed="rId4">
            <a:alphaModFix/>
          </a:blip>
          <a:srcRect b="0" l="0" r="0" t="0"/>
          <a:stretch/>
        </p:blipFill>
        <p:spPr>
          <a:xfrm>
            <a:off x="1877" y="952988"/>
            <a:ext cx="861525" cy="861550"/>
          </a:xfrm>
          <a:prstGeom prst="rect">
            <a:avLst/>
          </a:prstGeom>
          <a:noFill/>
          <a:ln>
            <a:noFill/>
          </a:ln>
        </p:spPr>
      </p:pic>
      <p:pic>
        <p:nvPicPr>
          <p:cNvPr id="345" name="Google Shape;345;p54"/>
          <p:cNvPicPr preferRelativeResize="0"/>
          <p:nvPr/>
        </p:nvPicPr>
        <p:blipFill rotWithShape="1">
          <a:blip r:embed="rId5">
            <a:alphaModFix/>
          </a:blip>
          <a:srcRect b="0" l="0" r="0" t="0"/>
          <a:stretch/>
        </p:blipFill>
        <p:spPr>
          <a:xfrm>
            <a:off x="791225" y="912900"/>
            <a:ext cx="941725" cy="941725"/>
          </a:xfrm>
          <a:prstGeom prst="rect">
            <a:avLst/>
          </a:prstGeom>
          <a:noFill/>
          <a:ln>
            <a:noFill/>
          </a:ln>
        </p:spPr>
      </p:pic>
      <p:pic>
        <p:nvPicPr>
          <p:cNvPr id="346" name="Google Shape;346;p54"/>
          <p:cNvPicPr preferRelativeResize="0"/>
          <p:nvPr/>
        </p:nvPicPr>
        <p:blipFill rotWithShape="1">
          <a:blip r:embed="rId6">
            <a:alphaModFix/>
          </a:blip>
          <a:srcRect b="0" l="0" r="0" t="0"/>
          <a:stretch/>
        </p:blipFill>
        <p:spPr>
          <a:xfrm>
            <a:off x="5314651" y="880646"/>
            <a:ext cx="1739958" cy="3673251"/>
          </a:xfrm>
          <a:prstGeom prst="rect">
            <a:avLst/>
          </a:prstGeom>
          <a:noFill/>
          <a:ln>
            <a:noFill/>
          </a:ln>
        </p:spPr>
      </p:pic>
      <p:pic>
        <p:nvPicPr>
          <p:cNvPr id="347" name="Google Shape;347;p54"/>
          <p:cNvPicPr preferRelativeResize="0"/>
          <p:nvPr/>
        </p:nvPicPr>
        <p:blipFill rotWithShape="1">
          <a:blip r:embed="rId7">
            <a:alphaModFix/>
          </a:blip>
          <a:srcRect b="0" l="0" r="0" t="0"/>
          <a:stretch/>
        </p:blipFill>
        <p:spPr>
          <a:xfrm>
            <a:off x="7306592" y="912904"/>
            <a:ext cx="1709405" cy="36087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51" name="Shape 351"/>
        <p:cNvGrpSpPr/>
        <p:nvPr/>
      </p:nvGrpSpPr>
      <p:grpSpPr>
        <a:xfrm>
          <a:off x="0" y="0"/>
          <a:ext cx="0" cy="0"/>
          <a:chOff x="0" y="0"/>
          <a:chExt cx="0" cy="0"/>
        </a:xfrm>
      </p:grpSpPr>
      <p:sp>
        <p:nvSpPr>
          <p:cNvPr id="352" name="Google Shape;352;p55"/>
          <p:cNvSpPr/>
          <p:nvPr/>
        </p:nvSpPr>
        <p:spPr>
          <a:xfrm>
            <a:off x="1875" y="-75096"/>
            <a:ext cx="9143897" cy="5143675"/>
          </a:xfrm>
          <a:custGeom>
            <a:rect b="b" l="l" r="r" t="t"/>
            <a:pathLst>
              <a:path extrusionOk="0" h="63418" w="112738">
                <a:moveTo>
                  <a:pt x="86448" y="20985"/>
                </a:moveTo>
                <a:cubicBezTo>
                  <a:pt x="88922" y="20985"/>
                  <a:pt x="90944" y="21406"/>
                  <a:pt x="93370" y="23538"/>
                </a:cubicBezTo>
                <a:cubicBezTo>
                  <a:pt x="96023" y="25868"/>
                  <a:pt x="97093" y="28967"/>
                  <a:pt x="96858" y="31516"/>
                </a:cubicBezTo>
                <a:cubicBezTo>
                  <a:pt x="96591" y="34370"/>
                  <a:pt x="94601" y="35356"/>
                  <a:pt x="91535" y="36173"/>
                </a:cubicBezTo>
                <a:cubicBezTo>
                  <a:pt x="88978" y="36854"/>
                  <a:pt x="86810" y="37141"/>
                  <a:pt x="84977" y="37141"/>
                </a:cubicBezTo>
                <a:cubicBezTo>
                  <a:pt x="78819" y="37141"/>
                  <a:pt x="76456" y="33902"/>
                  <a:pt x="75871" y="31516"/>
                </a:cubicBezTo>
                <a:cubicBezTo>
                  <a:pt x="74515" y="25992"/>
                  <a:pt x="79729" y="21260"/>
                  <a:pt x="84670" y="21036"/>
                </a:cubicBezTo>
                <a:cubicBezTo>
                  <a:pt x="85293" y="21007"/>
                  <a:pt x="85882" y="20985"/>
                  <a:pt x="86448" y="20985"/>
                </a:cubicBezTo>
                <a:close/>
                <a:moveTo>
                  <a:pt x="28000" y="20986"/>
                </a:moveTo>
                <a:cubicBezTo>
                  <a:pt x="34155" y="20986"/>
                  <a:pt x="36519" y="24226"/>
                  <a:pt x="37106" y="26611"/>
                </a:cubicBezTo>
                <a:cubicBezTo>
                  <a:pt x="38461" y="32135"/>
                  <a:pt x="33249" y="36869"/>
                  <a:pt x="28303" y="37092"/>
                </a:cubicBezTo>
                <a:cubicBezTo>
                  <a:pt x="27684" y="37120"/>
                  <a:pt x="27097" y="37142"/>
                  <a:pt x="26534" y="37142"/>
                </a:cubicBezTo>
                <a:cubicBezTo>
                  <a:pt x="24057" y="37142"/>
                  <a:pt x="22034" y="36724"/>
                  <a:pt x="19606" y="34590"/>
                </a:cubicBezTo>
                <a:cubicBezTo>
                  <a:pt x="16950" y="32260"/>
                  <a:pt x="15881" y="29161"/>
                  <a:pt x="16120" y="26611"/>
                </a:cubicBezTo>
                <a:cubicBezTo>
                  <a:pt x="16383" y="23754"/>
                  <a:pt x="18372" y="22772"/>
                  <a:pt x="21442" y="21955"/>
                </a:cubicBezTo>
                <a:cubicBezTo>
                  <a:pt x="23999" y="21273"/>
                  <a:pt x="26167" y="20986"/>
                  <a:pt x="28000" y="20986"/>
                </a:cubicBezTo>
                <a:close/>
                <a:moveTo>
                  <a:pt x="56497" y="20955"/>
                </a:moveTo>
                <a:cubicBezTo>
                  <a:pt x="58613" y="20955"/>
                  <a:pt x="61082" y="21621"/>
                  <a:pt x="63364" y="23626"/>
                </a:cubicBezTo>
                <a:cubicBezTo>
                  <a:pt x="66020" y="25956"/>
                  <a:pt x="67889" y="29264"/>
                  <a:pt x="66852" y="31604"/>
                </a:cubicBezTo>
                <a:cubicBezTo>
                  <a:pt x="64885" y="36063"/>
                  <a:pt x="58485" y="35242"/>
                  <a:pt x="54316" y="36649"/>
                </a:cubicBezTo>
                <a:cubicBezTo>
                  <a:pt x="53248" y="37011"/>
                  <a:pt x="52288" y="37170"/>
                  <a:pt x="51432" y="37170"/>
                </a:cubicBezTo>
                <a:cubicBezTo>
                  <a:pt x="47737" y="37170"/>
                  <a:pt x="45987" y="34189"/>
                  <a:pt x="45865" y="31604"/>
                </a:cubicBezTo>
                <a:cubicBezTo>
                  <a:pt x="45836" y="30982"/>
                  <a:pt x="45869" y="30330"/>
                  <a:pt x="45971" y="29667"/>
                </a:cubicBezTo>
                <a:cubicBezTo>
                  <a:pt x="46605" y="25490"/>
                  <a:pt x="50440" y="21911"/>
                  <a:pt x="54668" y="21124"/>
                </a:cubicBezTo>
                <a:cubicBezTo>
                  <a:pt x="55234" y="21018"/>
                  <a:pt x="55849" y="20955"/>
                  <a:pt x="56497" y="20955"/>
                </a:cubicBezTo>
                <a:close/>
                <a:moveTo>
                  <a:pt x="1" y="1"/>
                </a:moveTo>
                <a:lnTo>
                  <a:pt x="1" y="63417"/>
                </a:lnTo>
                <a:lnTo>
                  <a:pt x="112738" y="63417"/>
                </a:lnTo>
                <a:lnTo>
                  <a:pt x="112738" y="1"/>
                </a:lnTo>
                <a:close/>
              </a:path>
            </a:pathLst>
          </a:custGeom>
          <a:solidFill>
            <a:srgbClr val="FBFB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55"/>
          <p:cNvSpPr/>
          <p:nvPr/>
        </p:nvSpPr>
        <p:spPr>
          <a:xfrm flipH="1" rot="5400000">
            <a:off x="5900295" y="1897835"/>
            <a:ext cx="3032226" cy="3458727"/>
          </a:xfrm>
          <a:custGeom>
            <a:rect b="b" l="l" r="r" t="t"/>
            <a:pathLst>
              <a:path extrusionOk="0" h="37758" w="33102">
                <a:moveTo>
                  <a:pt x="1" y="1"/>
                </a:moveTo>
                <a:lnTo>
                  <a:pt x="1" y="37757"/>
                </a:lnTo>
                <a:cubicBezTo>
                  <a:pt x="3322" y="28273"/>
                  <a:pt x="9391" y="25844"/>
                  <a:pt x="19797" y="20348"/>
                </a:cubicBezTo>
                <a:cubicBezTo>
                  <a:pt x="30202" y="14852"/>
                  <a:pt x="33101" y="8972"/>
                  <a:pt x="31056" y="1"/>
                </a:cubicBezTo>
                <a:close/>
              </a:path>
            </a:pathLst>
          </a:cu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55"/>
          <p:cNvSpPr/>
          <p:nvPr/>
        </p:nvSpPr>
        <p:spPr>
          <a:xfrm flipH="1" rot="5400000">
            <a:off x="22965" y="-24924"/>
            <a:ext cx="2310434" cy="2360113"/>
          </a:xfrm>
          <a:custGeom>
            <a:rect b="b" l="l" r="r" t="t"/>
            <a:pathLst>
              <a:path extrusionOk="0" h="42471" w="41577">
                <a:moveTo>
                  <a:pt x="29484" y="1"/>
                </a:moveTo>
                <a:cubicBezTo>
                  <a:pt x="14365" y="1"/>
                  <a:pt x="1" y="19132"/>
                  <a:pt x="3668" y="42471"/>
                </a:cubicBezTo>
                <a:lnTo>
                  <a:pt x="41576" y="42471"/>
                </a:lnTo>
                <a:lnTo>
                  <a:pt x="41576" y="4496"/>
                </a:lnTo>
                <a:cubicBezTo>
                  <a:pt x="37718" y="1401"/>
                  <a:pt x="33573" y="1"/>
                  <a:pt x="29484" y="1"/>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5" name="Google Shape;355;p55"/>
          <p:cNvPicPr preferRelativeResize="0"/>
          <p:nvPr/>
        </p:nvPicPr>
        <p:blipFill>
          <a:blip r:embed="rId3">
            <a:alphaModFix/>
          </a:blip>
          <a:stretch>
            <a:fillRect/>
          </a:stretch>
        </p:blipFill>
        <p:spPr>
          <a:xfrm>
            <a:off x="98850" y="94850"/>
            <a:ext cx="1120750" cy="610050"/>
          </a:xfrm>
          <a:prstGeom prst="rect">
            <a:avLst/>
          </a:prstGeom>
          <a:noFill/>
          <a:ln>
            <a:noFill/>
          </a:ln>
        </p:spPr>
      </p:pic>
      <p:sp>
        <p:nvSpPr>
          <p:cNvPr id="356" name="Google Shape;356;p55"/>
          <p:cNvSpPr txBox="1"/>
          <p:nvPr/>
        </p:nvSpPr>
        <p:spPr>
          <a:xfrm>
            <a:off x="2966475" y="258275"/>
            <a:ext cx="4850700" cy="6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Lato"/>
                <a:ea typeface="Lato"/>
                <a:cs typeface="Lato"/>
                <a:sym typeface="Lato"/>
              </a:rPr>
              <a:t>Video Pembelajaran Kelas</a:t>
            </a:r>
            <a:endParaRPr b="1" sz="3000">
              <a:latin typeface="Lato"/>
              <a:ea typeface="Lato"/>
              <a:cs typeface="Lato"/>
              <a:sym typeface="Lato"/>
            </a:endParaRPr>
          </a:p>
        </p:txBody>
      </p:sp>
      <p:sp>
        <p:nvSpPr>
          <p:cNvPr id="357" name="Google Shape;357;p55"/>
          <p:cNvSpPr txBox="1"/>
          <p:nvPr/>
        </p:nvSpPr>
        <p:spPr>
          <a:xfrm>
            <a:off x="99900" y="1345125"/>
            <a:ext cx="4687200" cy="3666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Lato"/>
              <a:buChar char="●"/>
            </a:pPr>
            <a:r>
              <a:rPr b="1" lang="en" sz="1600">
                <a:latin typeface="Lato"/>
                <a:ea typeface="Lato"/>
                <a:cs typeface="Lato"/>
                <a:sym typeface="Lato"/>
              </a:rPr>
              <a:t>Berisi pengajaran di kelas sesuai dengan Buku Kurikulum yang diajarkan di sekolah.</a:t>
            </a:r>
            <a:endParaRPr b="1"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b="1" lang="en" sz="1600">
                <a:latin typeface="Lato"/>
                <a:ea typeface="Lato"/>
                <a:cs typeface="Lato"/>
                <a:sym typeface="Lato"/>
              </a:rPr>
              <a:t>Video Pengajaran Kelas ini berguna untuk :</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 sz="1600">
                <a:latin typeface="Lato"/>
                <a:ea typeface="Lato"/>
                <a:cs typeface="Lato"/>
                <a:sym typeface="Lato"/>
              </a:rPr>
              <a:t>Memudahkan siswa untuk belajar sebelum bertemu guru di kelas</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 sz="1600">
                <a:latin typeface="Lato"/>
                <a:ea typeface="Lato"/>
                <a:cs typeface="Lato"/>
                <a:sym typeface="Lato"/>
              </a:rPr>
              <a:t>Memudahkan siswa jika kesulitan / ketinggalan pelajaran di sekolah agar bisa mengulang materi yang sama.</a:t>
            </a:r>
            <a:endParaRPr sz="1600">
              <a:latin typeface="Lato"/>
              <a:ea typeface="Lato"/>
              <a:cs typeface="Lato"/>
              <a:sym typeface="Lato"/>
            </a:endParaRPr>
          </a:p>
          <a:p>
            <a:pPr indent="0" lvl="0" marL="0" rtl="0" algn="l">
              <a:spcBef>
                <a:spcPts val="0"/>
              </a:spcBef>
              <a:spcAft>
                <a:spcPts val="0"/>
              </a:spcAft>
              <a:buNone/>
            </a:pPr>
            <a:r>
              <a:t/>
            </a:r>
            <a:endParaRPr sz="1600">
              <a:latin typeface="Lato"/>
              <a:ea typeface="Lato"/>
              <a:cs typeface="Lato"/>
              <a:sym typeface="Lato"/>
            </a:endParaRPr>
          </a:p>
          <a:p>
            <a:pPr indent="-330200" lvl="0" marL="457200" rtl="0" algn="l">
              <a:spcBef>
                <a:spcPts val="0"/>
              </a:spcBef>
              <a:spcAft>
                <a:spcPts val="0"/>
              </a:spcAft>
              <a:buSzPts val="1600"/>
              <a:buFont typeface="Didact Gothic"/>
              <a:buChar char="●"/>
            </a:pPr>
            <a:r>
              <a:rPr b="1" lang="en" sz="1600">
                <a:latin typeface="Lato"/>
                <a:ea typeface="Lato"/>
                <a:cs typeface="Lato"/>
                <a:sym typeface="Lato"/>
              </a:rPr>
              <a:t>Dibawakan Oleh Guru :</a:t>
            </a:r>
            <a:r>
              <a:rPr lang="en" sz="1600">
                <a:latin typeface="Lato"/>
                <a:ea typeface="Lato"/>
                <a:cs typeface="Lato"/>
                <a:sym typeface="Lato"/>
              </a:rPr>
              <a:t> </a:t>
            </a:r>
            <a:endParaRPr sz="1600">
              <a:latin typeface="Lato"/>
              <a:ea typeface="Lato"/>
              <a:cs typeface="Lato"/>
              <a:sym typeface="Lato"/>
            </a:endParaRPr>
          </a:p>
          <a:p>
            <a:pPr indent="0" lvl="0" marL="457200" rtl="0" algn="l">
              <a:spcBef>
                <a:spcPts val="0"/>
              </a:spcBef>
              <a:spcAft>
                <a:spcPts val="0"/>
              </a:spcAft>
              <a:buNone/>
            </a:pPr>
            <a:r>
              <a:rPr lang="en" sz="1600">
                <a:latin typeface="Lato"/>
                <a:ea typeface="Lato"/>
                <a:cs typeface="Lato"/>
                <a:sym typeface="Lato"/>
              </a:rPr>
              <a:t>Semua pengajar adalah guru-guru yang berpengalaman mengajar kelas sesungguhnya, dari seluruh Indonesia</a:t>
            </a:r>
            <a:endParaRPr sz="1600">
              <a:latin typeface="Lato"/>
              <a:ea typeface="Lato"/>
              <a:cs typeface="Lato"/>
              <a:sym typeface="Lato"/>
            </a:endParaRPr>
          </a:p>
        </p:txBody>
      </p:sp>
      <p:pic>
        <p:nvPicPr>
          <p:cNvPr id="358" name="Google Shape;358;p55"/>
          <p:cNvPicPr preferRelativeResize="0"/>
          <p:nvPr/>
        </p:nvPicPr>
        <p:blipFill rotWithShape="1">
          <a:blip r:embed="rId4">
            <a:alphaModFix/>
          </a:blip>
          <a:srcRect b="0" l="17202" r="17261" t="22263"/>
          <a:stretch/>
        </p:blipFill>
        <p:spPr>
          <a:xfrm>
            <a:off x="4893363" y="1345125"/>
            <a:ext cx="2088930" cy="1173699"/>
          </a:xfrm>
          <a:prstGeom prst="rect">
            <a:avLst/>
          </a:prstGeom>
          <a:noFill/>
          <a:ln>
            <a:noFill/>
          </a:ln>
        </p:spPr>
      </p:pic>
      <p:pic>
        <p:nvPicPr>
          <p:cNvPr id="359" name="Google Shape;359;p55"/>
          <p:cNvPicPr preferRelativeResize="0"/>
          <p:nvPr/>
        </p:nvPicPr>
        <p:blipFill rotWithShape="1">
          <a:blip r:embed="rId5">
            <a:alphaModFix/>
          </a:blip>
          <a:srcRect b="0" l="18240" r="18575" t="25065"/>
          <a:stretch/>
        </p:blipFill>
        <p:spPr>
          <a:xfrm>
            <a:off x="6982300" y="1345125"/>
            <a:ext cx="2079876" cy="1173699"/>
          </a:xfrm>
          <a:prstGeom prst="rect">
            <a:avLst/>
          </a:prstGeom>
          <a:noFill/>
          <a:ln>
            <a:noFill/>
          </a:ln>
        </p:spPr>
      </p:pic>
      <p:pic>
        <p:nvPicPr>
          <p:cNvPr id="360" name="Google Shape;360;p55"/>
          <p:cNvPicPr preferRelativeResize="0"/>
          <p:nvPr/>
        </p:nvPicPr>
        <p:blipFill rotWithShape="1">
          <a:blip r:embed="rId6">
            <a:alphaModFix/>
          </a:blip>
          <a:srcRect b="0" l="18114" r="18191" t="24425"/>
          <a:stretch/>
        </p:blipFill>
        <p:spPr>
          <a:xfrm>
            <a:off x="4893712" y="2518827"/>
            <a:ext cx="2088246" cy="1173699"/>
          </a:xfrm>
          <a:prstGeom prst="rect">
            <a:avLst/>
          </a:prstGeom>
          <a:noFill/>
          <a:ln>
            <a:noFill/>
          </a:ln>
        </p:spPr>
      </p:pic>
      <p:pic>
        <p:nvPicPr>
          <p:cNvPr id="361" name="Google Shape;361;p55"/>
          <p:cNvPicPr preferRelativeResize="0"/>
          <p:nvPr/>
        </p:nvPicPr>
        <p:blipFill rotWithShape="1">
          <a:blip r:embed="rId7">
            <a:alphaModFix/>
          </a:blip>
          <a:srcRect b="0" l="17275" r="17189" t="22318"/>
          <a:stretch/>
        </p:blipFill>
        <p:spPr>
          <a:xfrm>
            <a:off x="6982301" y="2521789"/>
            <a:ext cx="2079876" cy="1167778"/>
          </a:xfrm>
          <a:prstGeom prst="rect">
            <a:avLst/>
          </a:prstGeom>
          <a:noFill/>
          <a:ln>
            <a:noFill/>
          </a:ln>
        </p:spPr>
      </p:pic>
      <p:pic>
        <p:nvPicPr>
          <p:cNvPr id="362" name="Google Shape;362;p55"/>
          <p:cNvPicPr preferRelativeResize="0"/>
          <p:nvPr/>
        </p:nvPicPr>
        <p:blipFill rotWithShape="1">
          <a:blip r:embed="rId8">
            <a:alphaModFix/>
          </a:blip>
          <a:srcRect b="0" l="17216" r="17248" t="22372"/>
          <a:stretch/>
        </p:blipFill>
        <p:spPr>
          <a:xfrm>
            <a:off x="4893376" y="3692551"/>
            <a:ext cx="2088925" cy="1172047"/>
          </a:xfrm>
          <a:prstGeom prst="rect">
            <a:avLst/>
          </a:prstGeom>
          <a:noFill/>
          <a:ln>
            <a:noFill/>
          </a:ln>
        </p:spPr>
      </p:pic>
      <p:pic>
        <p:nvPicPr>
          <p:cNvPr id="363" name="Google Shape;363;p55"/>
          <p:cNvPicPr preferRelativeResize="0"/>
          <p:nvPr/>
        </p:nvPicPr>
        <p:blipFill rotWithShape="1">
          <a:blip r:embed="rId9">
            <a:alphaModFix/>
          </a:blip>
          <a:srcRect b="0" l="17277" r="17375" t="22051"/>
          <a:stretch/>
        </p:blipFill>
        <p:spPr>
          <a:xfrm>
            <a:off x="6981950" y="3593600"/>
            <a:ext cx="2079876" cy="1175186"/>
          </a:xfrm>
          <a:prstGeom prst="rect">
            <a:avLst/>
          </a:prstGeom>
          <a:noFill/>
          <a:ln>
            <a:noFill/>
          </a:ln>
        </p:spPr>
      </p:pic>
      <p:pic>
        <p:nvPicPr>
          <p:cNvPr id="364" name="Google Shape;364;p55"/>
          <p:cNvPicPr preferRelativeResize="0"/>
          <p:nvPr/>
        </p:nvPicPr>
        <p:blipFill rotWithShape="1">
          <a:blip r:embed="rId10">
            <a:alphaModFix/>
          </a:blip>
          <a:srcRect b="31112" l="9243" r="7782" t="32914"/>
          <a:stretch/>
        </p:blipFill>
        <p:spPr>
          <a:xfrm rot="15">
            <a:off x="6170050" y="2309728"/>
            <a:ext cx="1510875" cy="13828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CE5CD"/>
      </a:dk2>
      <a:lt2>
        <a:srgbClr val="E6B8AF"/>
      </a:lt2>
      <a:accent1>
        <a:srgbClr val="D0E0E3"/>
      </a:accent1>
      <a:accent2>
        <a:srgbClr val="76A5AF"/>
      </a:accent2>
      <a:accent3>
        <a:srgbClr val="FBFBFB"/>
      </a:accent3>
      <a:accent4>
        <a:srgbClr val="434343"/>
      </a:accent4>
      <a:accent5>
        <a:srgbClr val="FCE5CD"/>
      </a:accent5>
      <a:accent6>
        <a:srgbClr val="E6B8A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Hygge general by Slidesgo">
  <a:themeElements>
    <a:clrScheme name="Simple Light">
      <a:dk1>
        <a:srgbClr val="FBFBFB"/>
      </a:dk1>
      <a:lt1>
        <a:srgbClr val="434343"/>
      </a:lt1>
      <a:dk2>
        <a:srgbClr val="FCE5CD"/>
      </a:dk2>
      <a:lt2>
        <a:srgbClr val="E6B8AF"/>
      </a:lt2>
      <a:accent1>
        <a:srgbClr val="D0E0E3"/>
      </a:accent1>
      <a:accent2>
        <a:srgbClr val="76A5AF"/>
      </a:accent2>
      <a:accent3>
        <a:srgbClr val="FBFBFB"/>
      </a:accent3>
      <a:accent4>
        <a:srgbClr val="434343"/>
      </a:accent4>
      <a:accent5>
        <a:srgbClr val="FCE5CD"/>
      </a:accent5>
      <a:accent6>
        <a:srgbClr val="E6B8A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