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0" r:id="rId4"/>
    <p:sldMasterId id="2147483671"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Lst>
  <p:sldSz cy="5143500" cx="9144000"/>
  <p:notesSz cx="6858000" cy="9144000"/>
  <p:embeddedFontLst>
    <p:embeddedFont>
      <p:font typeface="Raleway"/>
      <p:regular r:id="rId33"/>
      <p:bold r:id="rId34"/>
      <p:italic r:id="rId35"/>
      <p:boldItalic r:id="rId36"/>
    </p:embeddedFont>
    <p:embeddedFont>
      <p:font typeface="Nunito"/>
      <p:regular r:id="rId37"/>
      <p:bold r:id="rId38"/>
      <p:italic r:id="rId39"/>
      <p:boldItalic r:id="rId40"/>
    </p:embeddedFont>
    <p:embeddedFont>
      <p:font typeface="Lato"/>
      <p:regular r:id="rId41"/>
      <p:bold r:id="rId42"/>
      <p:italic r:id="rId43"/>
      <p:boldItalic r:id="rId44"/>
    </p:embeddedFont>
    <p:embeddedFont>
      <p:font typeface="Corbel"/>
      <p:regular r:id="rId45"/>
      <p:bold r:id="rId46"/>
      <p:italic r:id="rId47"/>
      <p:boldItalic r:id="rId48"/>
    </p:embeddedFont>
    <p:embeddedFont>
      <p:font typeface="Abel"/>
      <p:regular r:id="rId49"/>
    </p:embeddedFont>
    <p:embeddedFont>
      <p:font typeface="Chelsea Market"/>
      <p:regular r:id="rId50"/>
    </p:embeddedFont>
    <p:embeddedFont>
      <p:font typeface="Helvetica Neue"/>
      <p:regular r:id="rId51"/>
      <p:bold r:id="rId52"/>
      <p:italic r:id="rId53"/>
      <p:boldItalic r:id="rId54"/>
    </p:embeddedFont>
    <p:embeddedFont>
      <p:font typeface="Arial Black"/>
      <p:regular r:id="rId55"/>
    </p:embeddedFont>
    <p:embeddedFont>
      <p:font typeface="Barlow"/>
      <p:regular r:id="rId56"/>
      <p:bold r:id="rId57"/>
      <p:italic r:id="rId58"/>
      <p:boldItalic r:id="rId5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Nunito-boldItalic.fntdata"/><Relationship Id="rId42" Type="http://schemas.openxmlformats.org/officeDocument/2006/relationships/font" Target="fonts/Lato-bold.fntdata"/><Relationship Id="rId41" Type="http://schemas.openxmlformats.org/officeDocument/2006/relationships/font" Target="fonts/Lato-regular.fntdata"/><Relationship Id="rId44" Type="http://schemas.openxmlformats.org/officeDocument/2006/relationships/font" Target="fonts/Lato-boldItalic.fntdata"/><Relationship Id="rId43" Type="http://schemas.openxmlformats.org/officeDocument/2006/relationships/font" Target="fonts/Lato-italic.fntdata"/><Relationship Id="rId46" Type="http://schemas.openxmlformats.org/officeDocument/2006/relationships/font" Target="fonts/Corbel-bold.fntdata"/><Relationship Id="rId45" Type="http://schemas.openxmlformats.org/officeDocument/2006/relationships/font" Target="fonts/Corbel-regular.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48" Type="http://schemas.openxmlformats.org/officeDocument/2006/relationships/font" Target="fonts/Corbel-boldItalic.fntdata"/><Relationship Id="rId47" Type="http://schemas.openxmlformats.org/officeDocument/2006/relationships/font" Target="fonts/Corbel-italic.fntdata"/><Relationship Id="rId49" Type="http://schemas.openxmlformats.org/officeDocument/2006/relationships/font" Target="fonts/Abel-regular.fntdata"/><Relationship Id="rId5" Type="http://schemas.openxmlformats.org/officeDocument/2006/relationships/slideMaster" Target="slideMasters/slideMaster2.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font" Target="fonts/Raleway-regular.fntdata"/><Relationship Id="rId32" Type="http://schemas.openxmlformats.org/officeDocument/2006/relationships/slide" Target="slides/slide26.xml"/><Relationship Id="rId35" Type="http://schemas.openxmlformats.org/officeDocument/2006/relationships/font" Target="fonts/Raleway-italic.fntdata"/><Relationship Id="rId34" Type="http://schemas.openxmlformats.org/officeDocument/2006/relationships/font" Target="fonts/Raleway-bold.fntdata"/><Relationship Id="rId37" Type="http://schemas.openxmlformats.org/officeDocument/2006/relationships/font" Target="fonts/Nunito-regular.fntdata"/><Relationship Id="rId36" Type="http://schemas.openxmlformats.org/officeDocument/2006/relationships/font" Target="fonts/Raleway-boldItalic.fntdata"/><Relationship Id="rId39" Type="http://schemas.openxmlformats.org/officeDocument/2006/relationships/font" Target="fonts/Nunito-italic.fntdata"/><Relationship Id="rId38" Type="http://schemas.openxmlformats.org/officeDocument/2006/relationships/font" Target="fonts/Nunito-bold.fntdata"/><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font" Target="fonts/HelveticaNeue-regular.fntdata"/><Relationship Id="rId50" Type="http://schemas.openxmlformats.org/officeDocument/2006/relationships/font" Target="fonts/ChelseaMarket-regular.fntdata"/><Relationship Id="rId53" Type="http://schemas.openxmlformats.org/officeDocument/2006/relationships/font" Target="fonts/HelveticaNeue-italic.fntdata"/><Relationship Id="rId52" Type="http://schemas.openxmlformats.org/officeDocument/2006/relationships/font" Target="fonts/HelveticaNeue-bold.fntdata"/><Relationship Id="rId11" Type="http://schemas.openxmlformats.org/officeDocument/2006/relationships/slide" Target="slides/slide5.xml"/><Relationship Id="rId55" Type="http://schemas.openxmlformats.org/officeDocument/2006/relationships/font" Target="fonts/ArialBlack-regular.fntdata"/><Relationship Id="rId10" Type="http://schemas.openxmlformats.org/officeDocument/2006/relationships/slide" Target="slides/slide4.xml"/><Relationship Id="rId54" Type="http://schemas.openxmlformats.org/officeDocument/2006/relationships/font" Target="fonts/HelveticaNeue-boldItalic.fntdata"/><Relationship Id="rId13" Type="http://schemas.openxmlformats.org/officeDocument/2006/relationships/slide" Target="slides/slide7.xml"/><Relationship Id="rId57" Type="http://schemas.openxmlformats.org/officeDocument/2006/relationships/font" Target="fonts/Barlow-bold.fntdata"/><Relationship Id="rId12" Type="http://schemas.openxmlformats.org/officeDocument/2006/relationships/slide" Target="slides/slide6.xml"/><Relationship Id="rId56" Type="http://schemas.openxmlformats.org/officeDocument/2006/relationships/font" Target="fonts/Barlow-regular.fntdata"/><Relationship Id="rId15" Type="http://schemas.openxmlformats.org/officeDocument/2006/relationships/slide" Target="slides/slide9.xml"/><Relationship Id="rId59" Type="http://schemas.openxmlformats.org/officeDocument/2006/relationships/font" Target="fonts/Barlow-boldItalic.fntdata"/><Relationship Id="rId14" Type="http://schemas.openxmlformats.org/officeDocument/2006/relationships/slide" Target="slides/slide8.xml"/><Relationship Id="rId58" Type="http://schemas.openxmlformats.org/officeDocument/2006/relationships/font" Target="fonts/Barlow-italic.fntdata"/><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 name="Shape 99"/>
        <p:cNvGrpSpPr/>
        <p:nvPr/>
      </p:nvGrpSpPr>
      <p:grpSpPr>
        <a:xfrm>
          <a:off x="0" y="0"/>
          <a:ext cx="0" cy="0"/>
          <a:chOff x="0" y="0"/>
          <a:chExt cx="0" cy="0"/>
        </a:xfrm>
      </p:grpSpPr>
      <p:sp>
        <p:nvSpPr>
          <p:cNvPr id="100" name="Google Shape;100;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101" name="Google Shape;101;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gd280fa8413_2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1" name="Google Shape;211;gd280fa8413_2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 name="Shape 225"/>
        <p:cNvGrpSpPr/>
        <p:nvPr/>
      </p:nvGrpSpPr>
      <p:grpSpPr>
        <a:xfrm>
          <a:off x="0" y="0"/>
          <a:ext cx="0" cy="0"/>
          <a:chOff x="0" y="0"/>
          <a:chExt cx="0" cy="0"/>
        </a:xfrm>
      </p:grpSpPr>
      <p:sp>
        <p:nvSpPr>
          <p:cNvPr id="226" name="Google Shape;226;gd280fa8413_2_1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27" name="Google Shape;227;gd280fa8413_2_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2" name="Shape 252"/>
        <p:cNvGrpSpPr/>
        <p:nvPr/>
      </p:nvGrpSpPr>
      <p:grpSpPr>
        <a:xfrm>
          <a:off x="0" y="0"/>
          <a:ext cx="0" cy="0"/>
          <a:chOff x="0" y="0"/>
          <a:chExt cx="0" cy="0"/>
        </a:xfrm>
      </p:grpSpPr>
      <p:sp>
        <p:nvSpPr>
          <p:cNvPr id="253" name="Google Shape;253;gd280fa8413_2_4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54" name="Google Shape;254;gd280fa8413_2_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 name="Shape 265"/>
        <p:cNvGrpSpPr/>
        <p:nvPr/>
      </p:nvGrpSpPr>
      <p:grpSpPr>
        <a:xfrm>
          <a:off x="0" y="0"/>
          <a:ext cx="0" cy="0"/>
          <a:chOff x="0" y="0"/>
          <a:chExt cx="0" cy="0"/>
        </a:xfrm>
      </p:grpSpPr>
      <p:sp>
        <p:nvSpPr>
          <p:cNvPr id="266" name="Google Shape;266;gd280fa8413_2_6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67" name="Google Shape;267;gd280fa8413_2_6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 name="Shape 290"/>
        <p:cNvGrpSpPr/>
        <p:nvPr/>
      </p:nvGrpSpPr>
      <p:grpSpPr>
        <a:xfrm>
          <a:off x="0" y="0"/>
          <a:ext cx="0" cy="0"/>
          <a:chOff x="0" y="0"/>
          <a:chExt cx="0" cy="0"/>
        </a:xfrm>
      </p:grpSpPr>
      <p:sp>
        <p:nvSpPr>
          <p:cNvPr id="291" name="Google Shape;291;gd280fa8413_2_8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92" name="Google Shape;292;gd280fa8413_2_8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 name="Shape 302"/>
        <p:cNvGrpSpPr/>
        <p:nvPr/>
      </p:nvGrpSpPr>
      <p:grpSpPr>
        <a:xfrm>
          <a:off x="0" y="0"/>
          <a:ext cx="0" cy="0"/>
          <a:chOff x="0" y="0"/>
          <a:chExt cx="0" cy="0"/>
        </a:xfrm>
      </p:grpSpPr>
      <p:sp>
        <p:nvSpPr>
          <p:cNvPr id="303" name="Google Shape;303;gd3625dc533_0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4" name="Google Shape;304;gd3625dc533_0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0" name="Shape 320"/>
        <p:cNvGrpSpPr/>
        <p:nvPr/>
      </p:nvGrpSpPr>
      <p:grpSpPr>
        <a:xfrm>
          <a:off x="0" y="0"/>
          <a:ext cx="0" cy="0"/>
          <a:chOff x="0" y="0"/>
          <a:chExt cx="0" cy="0"/>
        </a:xfrm>
      </p:grpSpPr>
      <p:sp>
        <p:nvSpPr>
          <p:cNvPr id="321" name="Google Shape;321;gd280fa8413_2_10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22" name="Google Shape;322;gd280fa8413_2_10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2" name="Shape 332"/>
        <p:cNvGrpSpPr/>
        <p:nvPr/>
      </p:nvGrpSpPr>
      <p:grpSpPr>
        <a:xfrm>
          <a:off x="0" y="0"/>
          <a:ext cx="0" cy="0"/>
          <a:chOff x="0" y="0"/>
          <a:chExt cx="0" cy="0"/>
        </a:xfrm>
      </p:grpSpPr>
      <p:sp>
        <p:nvSpPr>
          <p:cNvPr id="333" name="Google Shape;333;gd2331e39b6_0_18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4" name="Google Shape;334;gd2331e39b6_0_18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0" name="Shape 340"/>
        <p:cNvGrpSpPr/>
        <p:nvPr/>
      </p:nvGrpSpPr>
      <p:grpSpPr>
        <a:xfrm>
          <a:off x="0" y="0"/>
          <a:ext cx="0" cy="0"/>
          <a:chOff x="0" y="0"/>
          <a:chExt cx="0" cy="0"/>
        </a:xfrm>
      </p:grpSpPr>
      <p:sp>
        <p:nvSpPr>
          <p:cNvPr id="341" name="Google Shape;341;gd2331e39b6_0_181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42" name="Google Shape;342;gd2331e39b6_0_18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0" name="Shape 350"/>
        <p:cNvGrpSpPr/>
        <p:nvPr/>
      </p:nvGrpSpPr>
      <p:grpSpPr>
        <a:xfrm>
          <a:off x="0" y="0"/>
          <a:ext cx="0" cy="0"/>
          <a:chOff x="0" y="0"/>
          <a:chExt cx="0" cy="0"/>
        </a:xfrm>
      </p:grpSpPr>
      <p:sp>
        <p:nvSpPr>
          <p:cNvPr id="351" name="Google Shape;351;gd2331e39b6_0_178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52" name="Google Shape;352;gd2331e39b6_0_178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gd280fa8413_0_8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5" name="Google Shape;115;gd280fa8413_0_8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1" name="Shape 361"/>
        <p:cNvGrpSpPr/>
        <p:nvPr/>
      </p:nvGrpSpPr>
      <p:grpSpPr>
        <a:xfrm>
          <a:off x="0" y="0"/>
          <a:ext cx="0" cy="0"/>
          <a:chOff x="0" y="0"/>
          <a:chExt cx="0" cy="0"/>
        </a:xfrm>
      </p:grpSpPr>
      <p:sp>
        <p:nvSpPr>
          <p:cNvPr id="362" name="Google Shape;362;gd2331e39b6_0_180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63" name="Google Shape;363;gd2331e39b6_0_180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1" name="Shape 371"/>
        <p:cNvGrpSpPr/>
        <p:nvPr/>
      </p:nvGrpSpPr>
      <p:grpSpPr>
        <a:xfrm>
          <a:off x="0" y="0"/>
          <a:ext cx="0" cy="0"/>
          <a:chOff x="0" y="0"/>
          <a:chExt cx="0" cy="0"/>
        </a:xfrm>
      </p:grpSpPr>
      <p:sp>
        <p:nvSpPr>
          <p:cNvPr id="372" name="Google Shape;372;gd2331e39b6_0_177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73" name="Google Shape;373;gd2331e39b6_0_177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2" name="Shape 382"/>
        <p:cNvGrpSpPr/>
        <p:nvPr/>
      </p:nvGrpSpPr>
      <p:grpSpPr>
        <a:xfrm>
          <a:off x="0" y="0"/>
          <a:ext cx="0" cy="0"/>
          <a:chOff x="0" y="0"/>
          <a:chExt cx="0" cy="0"/>
        </a:xfrm>
      </p:grpSpPr>
      <p:sp>
        <p:nvSpPr>
          <p:cNvPr id="383" name="Google Shape;383;gd2331e39b6_0_183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84" name="Google Shape;384;gd2331e39b6_0_18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3" name="Shape 393"/>
        <p:cNvGrpSpPr/>
        <p:nvPr/>
      </p:nvGrpSpPr>
      <p:grpSpPr>
        <a:xfrm>
          <a:off x="0" y="0"/>
          <a:ext cx="0" cy="0"/>
          <a:chOff x="0" y="0"/>
          <a:chExt cx="0" cy="0"/>
        </a:xfrm>
      </p:grpSpPr>
      <p:sp>
        <p:nvSpPr>
          <p:cNvPr id="394" name="Google Shape;394;gd2331e39b6_0_186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95" name="Google Shape;395;gd2331e39b6_0_186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0" name="Shape 420"/>
        <p:cNvGrpSpPr/>
        <p:nvPr/>
      </p:nvGrpSpPr>
      <p:grpSpPr>
        <a:xfrm>
          <a:off x="0" y="0"/>
          <a:ext cx="0" cy="0"/>
          <a:chOff x="0" y="0"/>
          <a:chExt cx="0" cy="0"/>
        </a:xfrm>
      </p:grpSpPr>
      <p:sp>
        <p:nvSpPr>
          <p:cNvPr id="421" name="Google Shape;421;gd3625dc533_0_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2" name="Google Shape;422;gd3625dc533_0_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5" name="Shape 435"/>
        <p:cNvGrpSpPr/>
        <p:nvPr/>
      </p:nvGrpSpPr>
      <p:grpSpPr>
        <a:xfrm>
          <a:off x="0" y="0"/>
          <a:ext cx="0" cy="0"/>
          <a:chOff x="0" y="0"/>
          <a:chExt cx="0" cy="0"/>
        </a:xfrm>
      </p:grpSpPr>
      <p:sp>
        <p:nvSpPr>
          <p:cNvPr id="436" name="Google Shape;436;gd2331e39b6_0_18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7" name="Google Shape;437;gd2331e39b6_0_18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3" name="Shape 463"/>
        <p:cNvGrpSpPr/>
        <p:nvPr/>
      </p:nvGrpSpPr>
      <p:grpSpPr>
        <a:xfrm>
          <a:off x="0" y="0"/>
          <a:ext cx="0" cy="0"/>
          <a:chOff x="0" y="0"/>
          <a:chExt cx="0" cy="0"/>
        </a:xfrm>
      </p:grpSpPr>
      <p:sp>
        <p:nvSpPr>
          <p:cNvPr id="464" name="Google Shape;464;gd2331e39b6_0_158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65" name="Google Shape;465;gd2331e39b6_0_158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gd280fa8413_0_11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4" name="Google Shape;134;gd280fa8413_0_1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gd280fa8413_0_13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45" name="Google Shape;145;gd280fa8413_0_1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gd3625dc533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5" name="Google Shape;155;gd3625dc533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gd280fa8413_0_18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69" name="Google Shape;169;gd280fa8413_0_18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gd280fa8413_0_21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81" name="Google Shape;181;gd280fa8413_0_2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gd280fa8413_0_23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93" name="Google Shape;193;gd280fa8413_0_2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gd2331e39b6_0_146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06" name="Google Shape;206;gd2331e39b6_0_146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4" name="Shape 54"/>
        <p:cNvGrpSpPr/>
        <p:nvPr/>
      </p:nvGrpSpPr>
      <p:grpSpPr>
        <a:xfrm>
          <a:off x="0" y="0"/>
          <a:ext cx="0" cy="0"/>
          <a:chOff x="0" y="0"/>
          <a:chExt cx="0" cy="0"/>
        </a:xfrm>
      </p:grpSpPr>
      <p:sp>
        <p:nvSpPr>
          <p:cNvPr id="55" name="Google Shape;55;p14"/>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28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56" name="Google Shape;56;p1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7" name="Shape 57"/>
        <p:cNvGrpSpPr/>
        <p:nvPr/>
      </p:nvGrpSpPr>
      <p:grpSpPr>
        <a:xfrm>
          <a:off x="0" y="0"/>
          <a:ext cx="0" cy="0"/>
          <a:chOff x="0" y="0"/>
          <a:chExt cx="0" cy="0"/>
        </a:xfrm>
      </p:grpSpPr>
      <p:sp>
        <p:nvSpPr>
          <p:cNvPr id="58" name="Google Shape;58;p1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59" name="Shape 59"/>
        <p:cNvGrpSpPr/>
        <p:nvPr/>
      </p:nvGrpSpPr>
      <p:grpSpPr>
        <a:xfrm>
          <a:off x="0" y="0"/>
          <a:ext cx="0" cy="0"/>
          <a:chOff x="0" y="0"/>
          <a:chExt cx="0" cy="0"/>
        </a:xfrm>
      </p:grpSpPr>
      <p:sp>
        <p:nvSpPr>
          <p:cNvPr id="60" name="Google Shape;60;p16"/>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Autofit/>
          </a:bodyPr>
          <a:lstStyle>
            <a:lvl1pPr lvl="0" rtl="0" algn="l">
              <a:lnSpc>
                <a:spcPct val="90000"/>
              </a:lnSpc>
              <a:spcBef>
                <a:spcPts val="0"/>
              </a:spcBef>
              <a:spcAft>
                <a:spcPts val="0"/>
              </a:spcAft>
              <a:buClr>
                <a:schemeClr val="dk1"/>
              </a:buClr>
              <a:buSzPts val="14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61" name="Google Shape;61;p16"/>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62" name="Google Shape;62;p16"/>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63" name="Google Shape;63;p16"/>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marR="0" rtl="0" algn="ctr">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64" name="Google Shape;64;p16"/>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65" name="Shape 65"/>
        <p:cNvGrpSpPr/>
        <p:nvPr/>
      </p:nvGrpSpPr>
      <p:grpSpPr>
        <a:xfrm>
          <a:off x="0" y="0"/>
          <a:ext cx="0" cy="0"/>
          <a:chOff x="0" y="0"/>
          <a:chExt cx="0" cy="0"/>
        </a:xfrm>
      </p:grpSpPr>
      <p:sp>
        <p:nvSpPr>
          <p:cNvPr id="66" name="Google Shape;66;p17"/>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Autofit/>
          </a:bodyPr>
          <a:lstStyle>
            <a:lvl1pPr lvl="0" rtl="0" algn="ctr">
              <a:lnSpc>
                <a:spcPct val="100000"/>
              </a:lnSpc>
              <a:spcBef>
                <a:spcPts val="0"/>
              </a:spcBef>
              <a:spcAft>
                <a:spcPts val="0"/>
              </a:spcAft>
              <a:buSzPts val="3600"/>
              <a:buNone/>
              <a:defRPr sz="3600"/>
            </a:lvl1pPr>
            <a:lvl2pPr lvl="1" rtl="0" algn="ctr">
              <a:lnSpc>
                <a:spcPct val="100000"/>
              </a:lnSpc>
              <a:spcBef>
                <a:spcPts val="0"/>
              </a:spcBef>
              <a:spcAft>
                <a:spcPts val="0"/>
              </a:spcAft>
              <a:buSzPts val="3600"/>
              <a:buNone/>
              <a:defRPr sz="3600"/>
            </a:lvl2pPr>
            <a:lvl3pPr lvl="2" rtl="0" algn="ctr">
              <a:lnSpc>
                <a:spcPct val="100000"/>
              </a:lnSpc>
              <a:spcBef>
                <a:spcPts val="0"/>
              </a:spcBef>
              <a:spcAft>
                <a:spcPts val="0"/>
              </a:spcAft>
              <a:buSzPts val="3600"/>
              <a:buNone/>
              <a:defRPr sz="3600"/>
            </a:lvl3pPr>
            <a:lvl4pPr lvl="3" rtl="0" algn="ctr">
              <a:lnSpc>
                <a:spcPct val="100000"/>
              </a:lnSpc>
              <a:spcBef>
                <a:spcPts val="0"/>
              </a:spcBef>
              <a:spcAft>
                <a:spcPts val="0"/>
              </a:spcAft>
              <a:buSzPts val="3600"/>
              <a:buNone/>
              <a:defRPr sz="3600"/>
            </a:lvl4pPr>
            <a:lvl5pPr lvl="4" rtl="0" algn="ctr">
              <a:lnSpc>
                <a:spcPct val="100000"/>
              </a:lnSpc>
              <a:spcBef>
                <a:spcPts val="0"/>
              </a:spcBef>
              <a:spcAft>
                <a:spcPts val="0"/>
              </a:spcAft>
              <a:buSzPts val="3600"/>
              <a:buNone/>
              <a:defRPr sz="3600"/>
            </a:lvl5pPr>
            <a:lvl6pPr lvl="5" rtl="0" algn="ctr">
              <a:lnSpc>
                <a:spcPct val="100000"/>
              </a:lnSpc>
              <a:spcBef>
                <a:spcPts val="0"/>
              </a:spcBef>
              <a:spcAft>
                <a:spcPts val="0"/>
              </a:spcAft>
              <a:buSzPts val="3600"/>
              <a:buNone/>
              <a:defRPr sz="3600"/>
            </a:lvl6pPr>
            <a:lvl7pPr lvl="6" rtl="0" algn="ctr">
              <a:lnSpc>
                <a:spcPct val="100000"/>
              </a:lnSpc>
              <a:spcBef>
                <a:spcPts val="0"/>
              </a:spcBef>
              <a:spcAft>
                <a:spcPts val="0"/>
              </a:spcAft>
              <a:buSzPts val="3600"/>
              <a:buNone/>
              <a:defRPr sz="3600"/>
            </a:lvl7pPr>
            <a:lvl8pPr lvl="7" rtl="0" algn="ctr">
              <a:lnSpc>
                <a:spcPct val="100000"/>
              </a:lnSpc>
              <a:spcBef>
                <a:spcPts val="0"/>
              </a:spcBef>
              <a:spcAft>
                <a:spcPts val="0"/>
              </a:spcAft>
              <a:buSzPts val="3600"/>
              <a:buNone/>
              <a:defRPr sz="3600"/>
            </a:lvl8pPr>
            <a:lvl9pPr lvl="8" rtl="0" algn="ctr">
              <a:lnSpc>
                <a:spcPct val="100000"/>
              </a:lnSpc>
              <a:spcBef>
                <a:spcPts val="0"/>
              </a:spcBef>
              <a:spcAft>
                <a:spcPts val="0"/>
              </a:spcAft>
              <a:buSzPts val="3600"/>
              <a:buNone/>
              <a:defRPr sz="3600"/>
            </a:lvl9pPr>
          </a:lstStyle>
          <a:p/>
        </p:txBody>
      </p:sp>
      <p:sp>
        <p:nvSpPr>
          <p:cNvPr id="67" name="Google Shape;67;p1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68" name="Shape 68"/>
        <p:cNvGrpSpPr/>
        <p:nvPr/>
      </p:nvGrpSpPr>
      <p:grpSpPr>
        <a:xfrm>
          <a:off x="0" y="0"/>
          <a:ext cx="0" cy="0"/>
          <a:chOff x="0" y="0"/>
          <a:chExt cx="0" cy="0"/>
        </a:xfrm>
      </p:grpSpPr>
      <p:sp>
        <p:nvSpPr>
          <p:cNvPr id="69" name="Google Shape;69;p18"/>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28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70" name="Google Shape;70;p18"/>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rtl="0" algn="l">
              <a:lnSpc>
                <a:spcPct val="115000"/>
              </a:lnSpc>
              <a:spcBef>
                <a:spcPts val="0"/>
              </a:spcBef>
              <a:spcAft>
                <a:spcPts val="0"/>
              </a:spcAft>
              <a:buSzPts val="1800"/>
              <a:buChar char="●"/>
              <a:defRPr/>
            </a:lvl1pPr>
            <a:lvl2pPr indent="-317500" lvl="1" marL="914400" rtl="0" algn="l">
              <a:lnSpc>
                <a:spcPct val="115000"/>
              </a:lnSpc>
              <a:spcBef>
                <a:spcPts val="1600"/>
              </a:spcBef>
              <a:spcAft>
                <a:spcPts val="0"/>
              </a:spcAft>
              <a:buSzPts val="1400"/>
              <a:buChar char="○"/>
              <a:defRPr/>
            </a:lvl2pPr>
            <a:lvl3pPr indent="-317500" lvl="2" marL="1371600" rtl="0" algn="l">
              <a:lnSpc>
                <a:spcPct val="115000"/>
              </a:lnSpc>
              <a:spcBef>
                <a:spcPts val="1600"/>
              </a:spcBef>
              <a:spcAft>
                <a:spcPts val="0"/>
              </a:spcAft>
              <a:buSzPts val="1400"/>
              <a:buChar char="■"/>
              <a:defRPr/>
            </a:lvl3pPr>
            <a:lvl4pPr indent="-317500" lvl="3" marL="1828800" rtl="0" algn="l">
              <a:lnSpc>
                <a:spcPct val="115000"/>
              </a:lnSpc>
              <a:spcBef>
                <a:spcPts val="1600"/>
              </a:spcBef>
              <a:spcAft>
                <a:spcPts val="0"/>
              </a:spcAft>
              <a:buSzPts val="1400"/>
              <a:buChar char="●"/>
              <a:defRPr/>
            </a:lvl4pPr>
            <a:lvl5pPr indent="-317500" lvl="4" marL="2286000" rtl="0" algn="l">
              <a:lnSpc>
                <a:spcPct val="115000"/>
              </a:lnSpc>
              <a:spcBef>
                <a:spcPts val="1600"/>
              </a:spcBef>
              <a:spcAft>
                <a:spcPts val="0"/>
              </a:spcAft>
              <a:buSzPts val="1400"/>
              <a:buChar char="○"/>
              <a:defRPr/>
            </a:lvl5pPr>
            <a:lvl6pPr indent="-317500" lvl="5" marL="2743200" rtl="0" algn="l">
              <a:lnSpc>
                <a:spcPct val="115000"/>
              </a:lnSpc>
              <a:spcBef>
                <a:spcPts val="1600"/>
              </a:spcBef>
              <a:spcAft>
                <a:spcPts val="0"/>
              </a:spcAft>
              <a:buSzPts val="1400"/>
              <a:buChar char="■"/>
              <a:defRPr/>
            </a:lvl6pPr>
            <a:lvl7pPr indent="-317500" lvl="6" marL="3200400" rtl="0" algn="l">
              <a:lnSpc>
                <a:spcPct val="115000"/>
              </a:lnSpc>
              <a:spcBef>
                <a:spcPts val="1600"/>
              </a:spcBef>
              <a:spcAft>
                <a:spcPts val="0"/>
              </a:spcAft>
              <a:buSzPts val="1400"/>
              <a:buChar char="●"/>
              <a:defRPr/>
            </a:lvl7pPr>
            <a:lvl8pPr indent="-317500" lvl="7" marL="3657600" rtl="0" algn="l">
              <a:lnSpc>
                <a:spcPct val="115000"/>
              </a:lnSpc>
              <a:spcBef>
                <a:spcPts val="1600"/>
              </a:spcBef>
              <a:spcAft>
                <a:spcPts val="0"/>
              </a:spcAft>
              <a:buSzPts val="1400"/>
              <a:buChar char="○"/>
              <a:defRPr/>
            </a:lvl8pPr>
            <a:lvl9pPr indent="-317500" lvl="8" marL="4114800" rtl="0" algn="l">
              <a:lnSpc>
                <a:spcPct val="115000"/>
              </a:lnSpc>
              <a:spcBef>
                <a:spcPts val="1600"/>
              </a:spcBef>
              <a:spcAft>
                <a:spcPts val="1600"/>
              </a:spcAft>
              <a:buSzPts val="1400"/>
              <a:buChar char="■"/>
              <a:defRPr/>
            </a:lvl9pPr>
          </a:lstStyle>
          <a:p/>
        </p:txBody>
      </p:sp>
      <p:sp>
        <p:nvSpPr>
          <p:cNvPr id="71" name="Google Shape;71;p1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72" name="Shape 72"/>
        <p:cNvGrpSpPr/>
        <p:nvPr/>
      </p:nvGrpSpPr>
      <p:grpSpPr>
        <a:xfrm>
          <a:off x="0" y="0"/>
          <a:ext cx="0" cy="0"/>
          <a:chOff x="0" y="0"/>
          <a:chExt cx="0" cy="0"/>
        </a:xfrm>
      </p:grpSpPr>
      <p:sp>
        <p:nvSpPr>
          <p:cNvPr id="73" name="Google Shape;73;p19"/>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Autofit/>
          </a:bodyPr>
          <a:lstStyle>
            <a:lvl1pPr lvl="0" rtl="0" algn="l">
              <a:lnSpc>
                <a:spcPct val="100000"/>
              </a:lnSpc>
              <a:spcBef>
                <a:spcPts val="0"/>
              </a:spcBef>
              <a:spcAft>
                <a:spcPts val="0"/>
              </a:spcAft>
              <a:buSzPts val="2400"/>
              <a:buNone/>
              <a:defRPr sz="2400"/>
            </a:lvl1pPr>
            <a:lvl2pPr lvl="1" rtl="0" algn="l">
              <a:lnSpc>
                <a:spcPct val="100000"/>
              </a:lnSpc>
              <a:spcBef>
                <a:spcPts val="0"/>
              </a:spcBef>
              <a:spcAft>
                <a:spcPts val="0"/>
              </a:spcAft>
              <a:buSzPts val="2400"/>
              <a:buNone/>
              <a:defRPr sz="2400"/>
            </a:lvl2pPr>
            <a:lvl3pPr lvl="2" rtl="0" algn="l">
              <a:lnSpc>
                <a:spcPct val="100000"/>
              </a:lnSpc>
              <a:spcBef>
                <a:spcPts val="0"/>
              </a:spcBef>
              <a:spcAft>
                <a:spcPts val="0"/>
              </a:spcAft>
              <a:buSzPts val="2400"/>
              <a:buNone/>
              <a:defRPr sz="2400"/>
            </a:lvl3pPr>
            <a:lvl4pPr lvl="3" rtl="0" algn="l">
              <a:lnSpc>
                <a:spcPct val="100000"/>
              </a:lnSpc>
              <a:spcBef>
                <a:spcPts val="0"/>
              </a:spcBef>
              <a:spcAft>
                <a:spcPts val="0"/>
              </a:spcAft>
              <a:buSzPts val="2400"/>
              <a:buNone/>
              <a:defRPr sz="2400"/>
            </a:lvl4pPr>
            <a:lvl5pPr lvl="4" rtl="0" algn="l">
              <a:lnSpc>
                <a:spcPct val="100000"/>
              </a:lnSpc>
              <a:spcBef>
                <a:spcPts val="0"/>
              </a:spcBef>
              <a:spcAft>
                <a:spcPts val="0"/>
              </a:spcAft>
              <a:buSzPts val="2400"/>
              <a:buNone/>
              <a:defRPr sz="2400"/>
            </a:lvl5pPr>
            <a:lvl6pPr lvl="5" rtl="0" algn="l">
              <a:lnSpc>
                <a:spcPct val="100000"/>
              </a:lnSpc>
              <a:spcBef>
                <a:spcPts val="0"/>
              </a:spcBef>
              <a:spcAft>
                <a:spcPts val="0"/>
              </a:spcAft>
              <a:buSzPts val="2400"/>
              <a:buNone/>
              <a:defRPr sz="2400"/>
            </a:lvl6pPr>
            <a:lvl7pPr lvl="6" rtl="0" algn="l">
              <a:lnSpc>
                <a:spcPct val="100000"/>
              </a:lnSpc>
              <a:spcBef>
                <a:spcPts val="0"/>
              </a:spcBef>
              <a:spcAft>
                <a:spcPts val="0"/>
              </a:spcAft>
              <a:buSzPts val="2400"/>
              <a:buNone/>
              <a:defRPr sz="2400"/>
            </a:lvl7pPr>
            <a:lvl8pPr lvl="7" rtl="0" algn="l">
              <a:lnSpc>
                <a:spcPct val="100000"/>
              </a:lnSpc>
              <a:spcBef>
                <a:spcPts val="0"/>
              </a:spcBef>
              <a:spcAft>
                <a:spcPts val="0"/>
              </a:spcAft>
              <a:buSzPts val="2400"/>
              <a:buNone/>
              <a:defRPr sz="2400"/>
            </a:lvl8pPr>
            <a:lvl9pPr lvl="8" rtl="0" algn="l">
              <a:lnSpc>
                <a:spcPct val="100000"/>
              </a:lnSpc>
              <a:spcBef>
                <a:spcPts val="0"/>
              </a:spcBef>
              <a:spcAft>
                <a:spcPts val="0"/>
              </a:spcAft>
              <a:buSzPts val="2400"/>
              <a:buNone/>
              <a:defRPr sz="2400"/>
            </a:lvl9pPr>
          </a:lstStyle>
          <a:p/>
        </p:txBody>
      </p:sp>
      <p:sp>
        <p:nvSpPr>
          <p:cNvPr id="74" name="Google Shape;74;p19"/>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Autofit/>
          </a:bodyPr>
          <a:lstStyle>
            <a:lvl1pPr indent="-304800" lvl="0" marL="457200" rtl="0" algn="l">
              <a:lnSpc>
                <a:spcPct val="115000"/>
              </a:lnSpc>
              <a:spcBef>
                <a:spcPts val="0"/>
              </a:spcBef>
              <a:spcAft>
                <a:spcPts val="0"/>
              </a:spcAft>
              <a:buSzPts val="1200"/>
              <a:buChar char="●"/>
              <a:defRPr sz="1200"/>
            </a:lvl1pPr>
            <a:lvl2pPr indent="-304800" lvl="1" marL="914400" rtl="0" algn="l">
              <a:lnSpc>
                <a:spcPct val="115000"/>
              </a:lnSpc>
              <a:spcBef>
                <a:spcPts val="1600"/>
              </a:spcBef>
              <a:spcAft>
                <a:spcPts val="0"/>
              </a:spcAft>
              <a:buSzPts val="1200"/>
              <a:buChar char="○"/>
              <a:defRPr sz="1200"/>
            </a:lvl2pPr>
            <a:lvl3pPr indent="-304800" lvl="2" marL="1371600" rtl="0" algn="l">
              <a:lnSpc>
                <a:spcPct val="115000"/>
              </a:lnSpc>
              <a:spcBef>
                <a:spcPts val="1600"/>
              </a:spcBef>
              <a:spcAft>
                <a:spcPts val="0"/>
              </a:spcAft>
              <a:buSzPts val="1200"/>
              <a:buChar char="■"/>
              <a:defRPr sz="1200"/>
            </a:lvl3pPr>
            <a:lvl4pPr indent="-304800" lvl="3" marL="1828800" rtl="0" algn="l">
              <a:lnSpc>
                <a:spcPct val="115000"/>
              </a:lnSpc>
              <a:spcBef>
                <a:spcPts val="1600"/>
              </a:spcBef>
              <a:spcAft>
                <a:spcPts val="0"/>
              </a:spcAft>
              <a:buSzPts val="1200"/>
              <a:buChar char="●"/>
              <a:defRPr sz="1200"/>
            </a:lvl4pPr>
            <a:lvl5pPr indent="-304800" lvl="4" marL="2286000" rtl="0" algn="l">
              <a:lnSpc>
                <a:spcPct val="115000"/>
              </a:lnSpc>
              <a:spcBef>
                <a:spcPts val="1600"/>
              </a:spcBef>
              <a:spcAft>
                <a:spcPts val="0"/>
              </a:spcAft>
              <a:buSzPts val="1200"/>
              <a:buChar char="○"/>
              <a:defRPr sz="1200"/>
            </a:lvl5pPr>
            <a:lvl6pPr indent="-304800" lvl="5" marL="2743200" rtl="0" algn="l">
              <a:lnSpc>
                <a:spcPct val="115000"/>
              </a:lnSpc>
              <a:spcBef>
                <a:spcPts val="1600"/>
              </a:spcBef>
              <a:spcAft>
                <a:spcPts val="0"/>
              </a:spcAft>
              <a:buSzPts val="1200"/>
              <a:buChar char="■"/>
              <a:defRPr sz="1200"/>
            </a:lvl6pPr>
            <a:lvl7pPr indent="-304800" lvl="6" marL="3200400" rtl="0" algn="l">
              <a:lnSpc>
                <a:spcPct val="115000"/>
              </a:lnSpc>
              <a:spcBef>
                <a:spcPts val="1600"/>
              </a:spcBef>
              <a:spcAft>
                <a:spcPts val="0"/>
              </a:spcAft>
              <a:buSzPts val="1200"/>
              <a:buChar char="●"/>
              <a:defRPr sz="1200"/>
            </a:lvl7pPr>
            <a:lvl8pPr indent="-304800" lvl="7" marL="3657600" rtl="0" algn="l">
              <a:lnSpc>
                <a:spcPct val="115000"/>
              </a:lnSpc>
              <a:spcBef>
                <a:spcPts val="1600"/>
              </a:spcBef>
              <a:spcAft>
                <a:spcPts val="0"/>
              </a:spcAft>
              <a:buSzPts val="1200"/>
              <a:buChar char="○"/>
              <a:defRPr sz="1200"/>
            </a:lvl8pPr>
            <a:lvl9pPr indent="-304800" lvl="8" marL="4114800" rtl="0" algn="l">
              <a:lnSpc>
                <a:spcPct val="115000"/>
              </a:lnSpc>
              <a:spcBef>
                <a:spcPts val="1600"/>
              </a:spcBef>
              <a:spcAft>
                <a:spcPts val="1600"/>
              </a:spcAft>
              <a:buSzPts val="1200"/>
              <a:buChar char="■"/>
              <a:defRPr sz="1200"/>
            </a:lvl9pPr>
          </a:lstStyle>
          <a:p/>
        </p:txBody>
      </p:sp>
      <p:sp>
        <p:nvSpPr>
          <p:cNvPr id="75" name="Google Shape;75;p1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76" name="Shape 76"/>
        <p:cNvGrpSpPr/>
        <p:nvPr/>
      </p:nvGrpSpPr>
      <p:grpSpPr>
        <a:xfrm>
          <a:off x="0" y="0"/>
          <a:ext cx="0" cy="0"/>
          <a:chOff x="0" y="0"/>
          <a:chExt cx="0" cy="0"/>
        </a:xfrm>
      </p:grpSpPr>
      <p:sp>
        <p:nvSpPr>
          <p:cNvPr id="77" name="Google Shape;77;p20"/>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Autofit/>
          </a:bodyPr>
          <a:lstStyle>
            <a:lvl1pPr lvl="0" rtl="0" algn="l">
              <a:lnSpc>
                <a:spcPct val="100000"/>
              </a:lnSpc>
              <a:spcBef>
                <a:spcPts val="0"/>
              </a:spcBef>
              <a:spcAft>
                <a:spcPts val="0"/>
              </a:spcAft>
              <a:buSzPts val="4800"/>
              <a:buNone/>
              <a:defRPr sz="4800"/>
            </a:lvl1pPr>
            <a:lvl2pPr lvl="1" rtl="0" algn="l">
              <a:lnSpc>
                <a:spcPct val="100000"/>
              </a:lnSpc>
              <a:spcBef>
                <a:spcPts val="0"/>
              </a:spcBef>
              <a:spcAft>
                <a:spcPts val="0"/>
              </a:spcAft>
              <a:buSzPts val="4800"/>
              <a:buNone/>
              <a:defRPr sz="4800"/>
            </a:lvl2pPr>
            <a:lvl3pPr lvl="2" rtl="0" algn="l">
              <a:lnSpc>
                <a:spcPct val="100000"/>
              </a:lnSpc>
              <a:spcBef>
                <a:spcPts val="0"/>
              </a:spcBef>
              <a:spcAft>
                <a:spcPts val="0"/>
              </a:spcAft>
              <a:buSzPts val="4800"/>
              <a:buNone/>
              <a:defRPr sz="4800"/>
            </a:lvl3pPr>
            <a:lvl4pPr lvl="3" rtl="0" algn="l">
              <a:lnSpc>
                <a:spcPct val="100000"/>
              </a:lnSpc>
              <a:spcBef>
                <a:spcPts val="0"/>
              </a:spcBef>
              <a:spcAft>
                <a:spcPts val="0"/>
              </a:spcAft>
              <a:buSzPts val="4800"/>
              <a:buNone/>
              <a:defRPr sz="4800"/>
            </a:lvl4pPr>
            <a:lvl5pPr lvl="4" rtl="0" algn="l">
              <a:lnSpc>
                <a:spcPct val="100000"/>
              </a:lnSpc>
              <a:spcBef>
                <a:spcPts val="0"/>
              </a:spcBef>
              <a:spcAft>
                <a:spcPts val="0"/>
              </a:spcAft>
              <a:buSzPts val="4800"/>
              <a:buNone/>
              <a:defRPr sz="4800"/>
            </a:lvl5pPr>
            <a:lvl6pPr lvl="5" rtl="0" algn="l">
              <a:lnSpc>
                <a:spcPct val="100000"/>
              </a:lnSpc>
              <a:spcBef>
                <a:spcPts val="0"/>
              </a:spcBef>
              <a:spcAft>
                <a:spcPts val="0"/>
              </a:spcAft>
              <a:buSzPts val="4800"/>
              <a:buNone/>
              <a:defRPr sz="4800"/>
            </a:lvl6pPr>
            <a:lvl7pPr lvl="6" rtl="0" algn="l">
              <a:lnSpc>
                <a:spcPct val="100000"/>
              </a:lnSpc>
              <a:spcBef>
                <a:spcPts val="0"/>
              </a:spcBef>
              <a:spcAft>
                <a:spcPts val="0"/>
              </a:spcAft>
              <a:buSzPts val="4800"/>
              <a:buNone/>
              <a:defRPr sz="4800"/>
            </a:lvl7pPr>
            <a:lvl8pPr lvl="7" rtl="0" algn="l">
              <a:lnSpc>
                <a:spcPct val="100000"/>
              </a:lnSpc>
              <a:spcBef>
                <a:spcPts val="0"/>
              </a:spcBef>
              <a:spcAft>
                <a:spcPts val="0"/>
              </a:spcAft>
              <a:buSzPts val="4800"/>
              <a:buNone/>
              <a:defRPr sz="4800"/>
            </a:lvl8pPr>
            <a:lvl9pPr lvl="8" rtl="0" algn="l">
              <a:lnSpc>
                <a:spcPct val="100000"/>
              </a:lnSpc>
              <a:spcBef>
                <a:spcPts val="0"/>
              </a:spcBef>
              <a:spcAft>
                <a:spcPts val="0"/>
              </a:spcAft>
              <a:buSzPts val="4800"/>
              <a:buNone/>
              <a:defRPr sz="4800"/>
            </a:lvl9pPr>
          </a:lstStyle>
          <a:p/>
        </p:txBody>
      </p:sp>
      <p:sp>
        <p:nvSpPr>
          <p:cNvPr id="78" name="Google Shape;78;p2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79" name="Shape 79"/>
        <p:cNvGrpSpPr/>
        <p:nvPr/>
      </p:nvGrpSpPr>
      <p:grpSpPr>
        <a:xfrm>
          <a:off x="0" y="0"/>
          <a:ext cx="0" cy="0"/>
          <a:chOff x="0" y="0"/>
          <a:chExt cx="0" cy="0"/>
        </a:xfrm>
      </p:grpSpPr>
      <p:sp>
        <p:nvSpPr>
          <p:cNvPr id="80" name="Google Shape;80;p21"/>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 name="Google Shape;81;p21"/>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Autofit/>
          </a:bodyPr>
          <a:lstStyle>
            <a:lvl1pPr lvl="0" rtl="0" algn="ctr">
              <a:lnSpc>
                <a:spcPct val="100000"/>
              </a:lnSpc>
              <a:spcBef>
                <a:spcPts val="0"/>
              </a:spcBef>
              <a:spcAft>
                <a:spcPts val="0"/>
              </a:spcAft>
              <a:buSzPts val="4200"/>
              <a:buNone/>
              <a:defRPr sz="4200"/>
            </a:lvl1pPr>
            <a:lvl2pPr lvl="1" rtl="0" algn="ctr">
              <a:lnSpc>
                <a:spcPct val="100000"/>
              </a:lnSpc>
              <a:spcBef>
                <a:spcPts val="0"/>
              </a:spcBef>
              <a:spcAft>
                <a:spcPts val="0"/>
              </a:spcAft>
              <a:buSzPts val="4200"/>
              <a:buNone/>
              <a:defRPr sz="4200"/>
            </a:lvl2pPr>
            <a:lvl3pPr lvl="2" rtl="0" algn="ctr">
              <a:lnSpc>
                <a:spcPct val="100000"/>
              </a:lnSpc>
              <a:spcBef>
                <a:spcPts val="0"/>
              </a:spcBef>
              <a:spcAft>
                <a:spcPts val="0"/>
              </a:spcAft>
              <a:buSzPts val="4200"/>
              <a:buNone/>
              <a:defRPr sz="4200"/>
            </a:lvl3pPr>
            <a:lvl4pPr lvl="3" rtl="0" algn="ctr">
              <a:lnSpc>
                <a:spcPct val="100000"/>
              </a:lnSpc>
              <a:spcBef>
                <a:spcPts val="0"/>
              </a:spcBef>
              <a:spcAft>
                <a:spcPts val="0"/>
              </a:spcAft>
              <a:buSzPts val="4200"/>
              <a:buNone/>
              <a:defRPr sz="4200"/>
            </a:lvl4pPr>
            <a:lvl5pPr lvl="4" rtl="0" algn="ctr">
              <a:lnSpc>
                <a:spcPct val="100000"/>
              </a:lnSpc>
              <a:spcBef>
                <a:spcPts val="0"/>
              </a:spcBef>
              <a:spcAft>
                <a:spcPts val="0"/>
              </a:spcAft>
              <a:buSzPts val="4200"/>
              <a:buNone/>
              <a:defRPr sz="4200"/>
            </a:lvl5pPr>
            <a:lvl6pPr lvl="5" rtl="0" algn="ctr">
              <a:lnSpc>
                <a:spcPct val="100000"/>
              </a:lnSpc>
              <a:spcBef>
                <a:spcPts val="0"/>
              </a:spcBef>
              <a:spcAft>
                <a:spcPts val="0"/>
              </a:spcAft>
              <a:buSzPts val="4200"/>
              <a:buNone/>
              <a:defRPr sz="4200"/>
            </a:lvl6pPr>
            <a:lvl7pPr lvl="6" rtl="0" algn="ctr">
              <a:lnSpc>
                <a:spcPct val="100000"/>
              </a:lnSpc>
              <a:spcBef>
                <a:spcPts val="0"/>
              </a:spcBef>
              <a:spcAft>
                <a:spcPts val="0"/>
              </a:spcAft>
              <a:buSzPts val="4200"/>
              <a:buNone/>
              <a:defRPr sz="4200"/>
            </a:lvl7pPr>
            <a:lvl8pPr lvl="7" rtl="0" algn="ctr">
              <a:lnSpc>
                <a:spcPct val="100000"/>
              </a:lnSpc>
              <a:spcBef>
                <a:spcPts val="0"/>
              </a:spcBef>
              <a:spcAft>
                <a:spcPts val="0"/>
              </a:spcAft>
              <a:buSzPts val="4200"/>
              <a:buNone/>
              <a:defRPr sz="4200"/>
            </a:lvl8pPr>
            <a:lvl9pPr lvl="8" rtl="0" algn="ctr">
              <a:lnSpc>
                <a:spcPct val="100000"/>
              </a:lnSpc>
              <a:spcBef>
                <a:spcPts val="0"/>
              </a:spcBef>
              <a:spcAft>
                <a:spcPts val="0"/>
              </a:spcAft>
              <a:buSzPts val="4200"/>
              <a:buNone/>
              <a:defRPr sz="4200"/>
            </a:lvl9pPr>
          </a:lstStyle>
          <a:p/>
        </p:txBody>
      </p:sp>
      <p:sp>
        <p:nvSpPr>
          <p:cNvPr id="82" name="Google Shape;82;p21"/>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83" name="Google Shape;83;p21"/>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Autofit/>
          </a:bodyPr>
          <a:lstStyle>
            <a:lvl1pPr indent="-342900" lvl="0" marL="457200" rtl="0" algn="l">
              <a:lnSpc>
                <a:spcPct val="115000"/>
              </a:lnSpc>
              <a:spcBef>
                <a:spcPts val="0"/>
              </a:spcBef>
              <a:spcAft>
                <a:spcPts val="0"/>
              </a:spcAft>
              <a:buSzPts val="1800"/>
              <a:buChar char="●"/>
              <a:defRPr/>
            </a:lvl1pPr>
            <a:lvl2pPr indent="-317500" lvl="1" marL="914400" rtl="0" algn="l">
              <a:lnSpc>
                <a:spcPct val="115000"/>
              </a:lnSpc>
              <a:spcBef>
                <a:spcPts val="1600"/>
              </a:spcBef>
              <a:spcAft>
                <a:spcPts val="0"/>
              </a:spcAft>
              <a:buSzPts val="1400"/>
              <a:buChar char="○"/>
              <a:defRPr/>
            </a:lvl2pPr>
            <a:lvl3pPr indent="-317500" lvl="2" marL="1371600" rtl="0" algn="l">
              <a:lnSpc>
                <a:spcPct val="115000"/>
              </a:lnSpc>
              <a:spcBef>
                <a:spcPts val="1600"/>
              </a:spcBef>
              <a:spcAft>
                <a:spcPts val="0"/>
              </a:spcAft>
              <a:buSzPts val="1400"/>
              <a:buChar char="■"/>
              <a:defRPr/>
            </a:lvl3pPr>
            <a:lvl4pPr indent="-317500" lvl="3" marL="1828800" rtl="0" algn="l">
              <a:lnSpc>
                <a:spcPct val="115000"/>
              </a:lnSpc>
              <a:spcBef>
                <a:spcPts val="1600"/>
              </a:spcBef>
              <a:spcAft>
                <a:spcPts val="0"/>
              </a:spcAft>
              <a:buSzPts val="1400"/>
              <a:buChar char="●"/>
              <a:defRPr/>
            </a:lvl4pPr>
            <a:lvl5pPr indent="-317500" lvl="4" marL="2286000" rtl="0" algn="l">
              <a:lnSpc>
                <a:spcPct val="115000"/>
              </a:lnSpc>
              <a:spcBef>
                <a:spcPts val="1600"/>
              </a:spcBef>
              <a:spcAft>
                <a:spcPts val="0"/>
              </a:spcAft>
              <a:buSzPts val="1400"/>
              <a:buChar char="○"/>
              <a:defRPr/>
            </a:lvl5pPr>
            <a:lvl6pPr indent="-317500" lvl="5" marL="2743200" rtl="0" algn="l">
              <a:lnSpc>
                <a:spcPct val="115000"/>
              </a:lnSpc>
              <a:spcBef>
                <a:spcPts val="1600"/>
              </a:spcBef>
              <a:spcAft>
                <a:spcPts val="0"/>
              </a:spcAft>
              <a:buSzPts val="1400"/>
              <a:buChar char="■"/>
              <a:defRPr/>
            </a:lvl6pPr>
            <a:lvl7pPr indent="-317500" lvl="6" marL="3200400" rtl="0" algn="l">
              <a:lnSpc>
                <a:spcPct val="115000"/>
              </a:lnSpc>
              <a:spcBef>
                <a:spcPts val="1600"/>
              </a:spcBef>
              <a:spcAft>
                <a:spcPts val="0"/>
              </a:spcAft>
              <a:buSzPts val="1400"/>
              <a:buChar char="●"/>
              <a:defRPr/>
            </a:lvl7pPr>
            <a:lvl8pPr indent="-317500" lvl="7" marL="3657600" rtl="0" algn="l">
              <a:lnSpc>
                <a:spcPct val="115000"/>
              </a:lnSpc>
              <a:spcBef>
                <a:spcPts val="1600"/>
              </a:spcBef>
              <a:spcAft>
                <a:spcPts val="0"/>
              </a:spcAft>
              <a:buSzPts val="1400"/>
              <a:buChar char="○"/>
              <a:defRPr/>
            </a:lvl8pPr>
            <a:lvl9pPr indent="-317500" lvl="8" marL="4114800" rtl="0" algn="l">
              <a:lnSpc>
                <a:spcPct val="115000"/>
              </a:lnSpc>
              <a:spcBef>
                <a:spcPts val="1600"/>
              </a:spcBef>
              <a:spcAft>
                <a:spcPts val="1600"/>
              </a:spcAft>
              <a:buSzPts val="1400"/>
              <a:buChar char="■"/>
              <a:defRPr/>
            </a:lvl9pPr>
          </a:lstStyle>
          <a:p/>
        </p:txBody>
      </p:sp>
      <p:sp>
        <p:nvSpPr>
          <p:cNvPr id="84" name="Google Shape;84;p2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85" name="Shape 85"/>
        <p:cNvGrpSpPr/>
        <p:nvPr/>
      </p:nvGrpSpPr>
      <p:grpSpPr>
        <a:xfrm>
          <a:off x="0" y="0"/>
          <a:ext cx="0" cy="0"/>
          <a:chOff x="0" y="0"/>
          <a:chExt cx="0" cy="0"/>
        </a:xfrm>
      </p:grpSpPr>
      <p:sp>
        <p:nvSpPr>
          <p:cNvPr id="86" name="Google Shape;86;p22"/>
          <p:cNvSpPr txBox="1"/>
          <p:nvPr>
            <p:ph hasCustomPrompt="1" type="title"/>
          </p:nvPr>
        </p:nvSpPr>
        <p:spPr>
          <a:xfrm>
            <a:off x="311700" y="1106125"/>
            <a:ext cx="8520600" cy="1963500"/>
          </a:xfrm>
          <a:prstGeom prst="rect">
            <a:avLst/>
          </a:prstGeom>
          <a:noFill/>
          <a:ln>
            <a:noFill/>
          </a:ln>
        </p:spPr>
        <p:txBody>
          <a:bodyPr anchorCtr="0" anchor="b" bIns="91425" lIns="91425" spcFirstLastPara="1" rIns="91425" wrap="square" tIns="91425">
            <a:noAutofit/>
          </a:bodyPr>
          <a:lstStyle>
            <a:lvl1pPr lvl="0" rtl="0" algn="ctr">
              <a:lnSpc>
                <a:spcPct val="100000"/>
              </a:lnSpc>
              <a:spcBef>
                <a:spcPts val="0"/>
              </a:spcBef>
              <a:spcAft>
                <a:spcPts val="0"/>
              </a:spcAft>
              <a:buSzPts val="12000"/>
              <a:buNone/>
              <a:defRPr sz="12000"/>
            </a:lvl1pPr>
            <a:lvl2pPr lvl="1" rtl="0" algn="ctr">
              <a:lnSpc>
                <a:spcPct val="100000"/>
              </a:lnSpc>
              <a:spcBef>
                <a:spcPts val="0"/>
              </a:spcBef>
              <a:spcAft>
                <a:spcPts val="0"/>
              </a:spcAft>
              <a:buSzPts val="12000"/>
              <a:buNone/>
              <a:defRPr sz="12000"/>
            </a:lvl2pPr>
            <a:lvl3pPr lvl="2" rtl="0" algn="ctr">
              <a:lnSpc>
                <a:spcPct val="100000"/>
              </a:lnSpc>
              <a:spcBef>
                <a:spcPts val="0"/>
              </a:spcBef>
              <a:spcAft>
                <a:spcPts val="0"/>
              </a:spcAft>
              <a:buSzPts val="12000"/>
              <a:buNone/>
              <a:defRPr sz="12000"/>
            </a:lvl3pPr>
            <a:lvl4pPr lvl="3" rtl="0" algn="ctr">
              <a:lnSpc>
                <a:spcPct val="100000"/>
              </a:lnSpc>
              <a:spcBef>
                <a:spcPts val="0"/>
              </a:spcBef>
              <a:spcAft>
                <a:spcPts val="0"/>
              </a:spcAft>
              <a:buSzPts val="12000"/>
              <a:buNone/>
              <a:defRPr sz="12000"/>
            </a:lvl4pPr>
            <a:lvl5pPr lvl="4" rtl="0" algn="ctr">
              <a:lnSpc>
                <a:spcPct val="100000"/>
              </a:lnSpc>
              <a:spcBef>
                <a:spcPts val="0"/>
              </a:spcBef>
              <a:spcAft>
                <a:spcPts val="0"/>
              </a:spcAft>
              <a:buSzPts val="12000"/>
              <a:buNone/>
              <a:defRPr sz="12000"/>
            </a:lvl5pPr>
            <a:lvl6pPr lvl="5" rtl="0" algn="ctr">
              <a:lnSpc>
                <a:spcPct val="100000"/>
              </a:lnSpc>
              <a:spcBef>
                <a:spcPts val="0"/>
              </a:spcBef>
              <a:spcAft>
                <a:spcPts val="0"/>
              </a:spcAft>
              <a:buSzPts val="12000"/>
              <a:buNone/>
              <a:defRPr sz="12000"/>
            </a:lvl6pPr>
            <a:lvl7pPr lvl="6" rtl="0" algn="ctr">
              <a:lnSpc>
                <a:spcPct val="100000"/>
              </a:lnSpc>
              <a:spcBef>
                <a:spcPts val="0"/>
              </a:spcBef>
              <a:spcAft>
                <a:spcPts val="0"/>
              </a:spcAft>
              <a:buSzPts val="12000"/>
              <a:buNone/>
              <a:defRPr sz="12000"/>
            </a:lvl7pPr>
            <a:lvl8pPr lvl="7" rtl="0" algn="ctr">
              <a:lnSpc>
                <a:spcPct val="100000"/>
              </a:lnSpc>
              <a:spcBef>
                <a:spcPts val="0"/>
              </a:spcBef>
              <a:spcAft>
                <a:spcPts val="0"/>
              </a:spcAft>
              <a:buSzPts val="12000"/>
              <a:buNone/>
              <a:defRPr sz="12000"/>
            </a:lvl8pPr>
            <a:lvl9pPr lvl="8" rtl="0" algn="ctr">
              <a:lnSpc>
                <a:spcPct val="100000"/>
              </a:lnSpc>
              <a:spcBef>
                <a:spcPts val="0"/>
              </a:spcBef>
              <a:spcAft>
                <a:spcPts val="0"/>
              </a:spcAft>
              <a:buSzPts val="12000"/>
              <a:buNone/>
              <a:defRPr sz="12000"/>
            </a:lvl9pPr>
          </a:lstStyle>
          <a:p>
            <a:r>
              <a:t>xx%</a:t>
            </a:r>
          </a:p>
        </p:txBody>
      </p:sp>
      <p:sp>
        <p:nvSpPr>
          <p:cNvPr id="87" name="Google Shape;87;p22"/>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Autofit/>
          </a:bodyPr>
          <a:lstStyle>
            <a:lvl1pPr indent="-342900" lvl="0" marL="457200" rtl="0" algn="ctr">
              <a:lnSpc>
                <a:spcPct val="115000"/>
              </a:lnSpc>
              <a:spcBef>
                <a:spcPts val="0"/>
              </a:spcBef>
              <a:spcAft>
                <a:spcPts val="0"/>
              </a:spcAft>
              <a:buSzPts val="1800"/>
              <a:buChar char="●"/>
              <a:defRPr/>
            </a:lvl1pPr>
            <a:lvl2pPr indent="-317500" lvl="1" marL="914400" rtl="0" algn="ctr">
              <a:lnSpc>
                <a:spcPct val="115000"/>
              </a:lnSpc>
              <a:spcBef>
                <a:spcPts val="1600"/>
              </a:spcBef>
              <a:spcAft>
                <a:spcPts val="0"/>
              </a:spcAft>
              <a:buSzPts val="1400"/>
              <a:buChar char="○"/>
              <a:defRPr/>
            </a:lvl2pPr>
            <a:lvl3pPr indent="-317500" lvl="2" marL="1371600" rtl="0" algn="ctr">
              <a:lnSpc>
                <a:spcPct val="115000"/>
              </a:lnSpc>
              <a:spcBef>
                <a:spcPts val="1600"/>
              </a:spcBef>
              <a:spcAft>
                <a:spcPts val="0"/>
              </a:spcAft>
              <a:buSzPts val="1400"/>
              <a:buChar char="■"/>
              <a:defRPr/>
            </a:lvl3pPr>
            <a:lvl4pPr indent="-317500" lvl="3" marL="1828800" rtl="0" algn="ctr">
              <a:lnSpc>
                <a:spcPct val="115000"/>
              </a:lnSpc>
              <a:spcBef>
                <a:spcPts val="1600"/>
              </a:spcBef>
              <a:spcAft>
                <a:spcPts val="0"/>
              </a:spcAft>
              <a:buSzPts val="1400"/>
              <a:buChar char="●"/>
              <a:defRPr/>
            </a:lvl4pPr>
            <a:lvl5pPr indent="-317500" lvl="4" marL="2286000" rtl="0" algn="ctr">
              <a:lnSpc>
                <a:spcPct val="115000"/>
              </a:lnSpc>
              <a:spcBef>
                <a:spcPts val="1600"/>
              </a:spcBef>
              <a:spcAft>
                <a:spcPts val="0"/>
              </a:spcAft>
              <a:buSzPts val="1400"/>
              <a:buChar char="○"/>
              <a:defRPr/>
            </a:lvl5pPr>
            <a:lvl6pPr indent="-317500" lvl="5" marL="2743200" rtl="0" algn="ctr">
              <a:lnSpc>
                <a:spcPct val="115000"/>
              </a:lnSpc>
              <a:spcBef>
                <a:spcPts val="1600"/>
              </a:spcBef>
              <a:spcAft>
                <a:spcPts val="0"/>
              </a:spcAft>
              <a:buSzPts val="1400"/>
              <a:buChar char="■"/>
              <a:defRPr/>
            </a:lvl6pPr>
            <a:lvl7pPr indent="-317500" lvl="6" marL="3200400" rtl="0" algn="ctr">
              <a:lnSpc>
                <a:spcPct val="115000"/>
              </a:lnSpc>
              <a:spcBef>
                <a:spcPts val="1600"/>
              </a:spcBef>
              <a:spcAft>
                <a:spcPts val="0"/>
              </a:spcAft>
              <a:buSzPts val="1400"/>
              <a:buChar char="●"/>
              <a:defRPr/>
            </a:lvl7pPr>
            <a:lvl8pPr indent="-317500" lvl="7" marL="3657600" rtl="0" algn="ctr">
              <a:lnSpc>
                <a:spcPct val="115000"/>
              </a:lnSpc>
              <a:spcBef>
                <a:spcPts val="1600"/>
              </a:spcBef>
              <a:spcAft>
                <a:spcPts val="0"/>
              </a:spcAft>
              <a:buSzPts val="1400"/>
              <a:buChar char="○"/>
              <a:defRPr/>
            </a:lvl8pPr>
            <a:lvl9pPr indent="-317500" lvl="8" marL="4114800" rtl="0" algn="ctr">
              <a:lnSpc>
                <a:spcPct val="115000"/>
              </a:lnSpc>
              <a:spcBef>
                <a:spcPts val="1600"/>
              </a:spcBef>
              <a:spcAft>
                <a:spcPts val="1600"/>
              </a:spcAft>
              <a:buSzPts val="1400"/>
              <a:buChar char="■"/>
              <a:defRPr/>
            </a:lvl9pPr>
          </a:lstStyle>
          <a:p/>
        </p:txBody>
      </p:sp>
      <p:sp>
        <p:nvSpPr>
          <p:cNvPr id="88" name="Google Shape;88;p2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2">
  <p:cSld name="TITLE_ONLY_3">
    <p:spTree>
      <p:nvGrpSpPr>
        <p:cNvPr id="89" name="Shape 89"/>
        <p:cNvGrpSpPr/>
        <p:nvPr/>
      </p:nvGrpSpPr>
      <p:grpSpPr>
        <a:xfrm>
          <a:off x="0" y="0"/>
          <a:ext cx="0" cy="0"/>
          <a:chOff x="0" y="0"/>
          <a:chExt cx="0" cy="0"/>
        </a:xfrm>
      </p:grpSpPr>
      <p:sp>
        <p:nvSpPr>
          <p:cNvPr id="90" name="Google Shape;90;p23"/>
          <p:cNvSpPr/>
          <p:nvPr/>
        </p:nvSpPr>
        <p:spPr>
          <a:xfrm>
            <a:off x="6008755" y="388325"/>
            <a:ext cx="626100" cy="626100"/>
          </a:xfrm>
          <a:prstGeom prst="flowChartDelay">
            <a:avLst/>
          </a:prstGeom>
          <a:solidFill>
            <a:srgbClr val="99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 name="Google Shape;91;p23"/>
          <p:cNvSpPr/>
          <p:nvPr/>
        </p:nvSpPr>
        <p:spPr>
          <a:xfrm>
            <a:off x="50" y="391350"/>
            <a:ext cx="6099000" cy="626100"/>
          </a:xfrm>
          <a:prstGeom prst="flowChartProcess">
            <a:avLst/>
          </a:prstGeom>
          <a:solidFill>
            <a:srgbClr val="99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 name="Google Shape;92;p23"/>
          <p:cNvSpPr txBox="1"/>
          <p:nvPr>
            <p:ph type="title"/>
          </p:nvPr>
        </p:nvSpPr>
        <p:spPr>
          <a:xfrm>
            <a:off x="311700" y="391350"/>
            <a:ext cx="8520600" cy="6261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Clr>
                <a:srgbClr val="F3F3F3"/>
              </a:buClr>
              <a:buSzPts val="2800"/>
              <a:buNone/>
              <a:defRPr>
                <a:solidFill>
                  <a:srgbClr val="F3F3F3"/>
                </a:solidFill>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93" name="Google Shape;93;p23"/>
          <p:cNvSpPr txBox="1"/>
          <p:nvPr>
            <p:ph idx="12" type="sldNum"/>
          </p:nvPr>
        </p:nvSpPr>
        <p:spPr>
          <a:xfrm>
            <a:off x="8490250" y="4681009"/>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descr="PID-logo-abu-800.png" id="94" name="Google Shape;94;p23"/>
          <p:cNvPicPr preferRelativeResize="0"/>
          <p:nvPr/>
        </p:nvPicPr>
        <p:blipFill rotWithShape="1">
          <a:blip r:embed="rId2">
            <a:alphaModFix/>
          </a:blip>
          <a:srcRect b="0" l="0" r="0" t="0"/>
          <a:stretch/>
        </p:blipFill>
        <p:spPr>
          <a:xfrm>
            <a:off x="7946900" y="4637501"/>
            <a:ext cx="1092050" cy="277125"/>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design 5">
  <p:cSld name="TITLE_ONLY_1_1_1_1_1_2">
    <p:spTree>
      <p:nvGrpSpPr>
        <p:cNvPr id="95" name="Shape 95"/>
        <p:cNvGrpSpPr/>
        <p:nvPr/>
      </p:nvGrpSpPr>
      <p:grpSpPr>
        <a:xfrm>
          <a:off x="0" y="0"/>
          <a:ext cx="0" cy="0"/>
          <a:chOff x="0" y="0"/>
          <a:chExt cx="0" cy="0"/>
        </a:xfrm>
      </p:grpSpPr>
      <p:sp>
        <p:nvSpPr>
          <p:cNvPr id="96" name="Google Shape;96;p24"/>
          <p:cNvSpPr/>
          <p:nvPr/>
        </p:nvSpPr>
        <p:spPr>
          <a:xfrm>
            <a:off x="7105950" y="2086750"/>
            <a:ext cx="2037963" cy="3056755"/>
          </a:xfrm>
          <a:custGeom>
            <a:rect b="b" l="l" r="r" t="t"/>
            <a:pathLst>
              <a:path extrusionOk="0" h="24210" w="16141">
                <a:moveTo>
                  <a:pt x="16141" y="0"/>
                </a:moveTo>
                <a:cubicBezTo>
                  <a:pt x="5570" y="1350"/>
                  <a:pt x="0" y="9861"/>
                  <a:pt x="1321" y="19259"/>
                </a:cubicBezTo>
                <a:cubicBezTo>
                  <a:pt x="1729" y="21075"/>
                  <a:pt x="2351" y="22723"/>
                  <a:pt x="3145" y="24209"/>
                </a:cubicBezTo>
                <a:lnTo>
                  <a:pt x="16141" y="24209"/>
                </a:lnTo>
                <a:lnTo>
                  <a:pt x="16141" y="0"/>
                </a:lnTo>
                <a:close/>
              </a:path>
            </a:pathLst>
          </a:custGeom>
          <a:solidFill>
            <a:srgbClr val="FCE5C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 name="Google Shape;97;p24"/>
          <p:cNvSpPr/>
          <p:nvPr/>
        </p:nvSpPr>
        <p:spPr>
          <a:xfrm rot="5400000">
            <a:off x="-1719131" y="1702008"/>
            <a:ext cx="5160623" cy="1722361"/>
          </a:xfrm>
          <a:custGeom>
            <a:rect b="b" l="l" r="r" t="t"/>
            <a:pathLst>
              <a:path extrusionOk="0" h="23995" w="71895">
                <a:moveTo>
                  <a:pt x="21214" y="0"/>
                </a:moveTo>
                <a:cubicBezTo>
                  <a:pt x="18150" y="0"/>
                  <a:pt x="15133" y="613"/>
                  <a:pt x="12269" y="1887"/>
                </a:cubicBezTo>
                <a:cubicBezTo>
                  <a:pt x="2418" y="6270"/>
                  <a:pt x="0" y="17732"/>
                  <a:pt x="0" y="17732"/>
                </a:cubicBezTo>
                <a:lnTo>
                  <a:pt x="0" y="23995"/>
                </a:lnTo>
                <a:lnTo>
                  <a:pt x="71894" y="23995"/>
                </a:lnTo>
                <a:lnTo>
                  <a:pt x="71894" y="15969"/>
                </a:lnTo>
                <a:cubicBezTo>
                  <a:pt x="69535" y="17370"/>
                  <a:pt x="66828" y="17986"/>
                  <a:pt x="63951" y="17986"/>
                </a:cubicBezTo>
                <a:cubicBezTo>
                  <a:pt x="56074" y="17986"/>
                  <a:pt x="46926" y="13373"/>
                  <a:pt x="40161" y="7661"/>
                </a:cubicBezTo>
                <a:cubicBezTo>
                  <a:pt x="34286" y="2703"/>
                  <a:pt x="27647" y="0"/>
                  <a:pt x="21214" y="0"/>
                </a:cubicBezTo>
                <a:close/>
              </a:path>
            </a:pathLst>
          </a:custGeom>
          <a:solidFill>
            <a:srgbClr val="D0E0E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8" name="Google Shape;98;p24"/>
          <p:cNvSpPr txBox="1"/>
          <p:nvPr>
            <p:ph type="title"/>
          </p:nvPr>
        </p:nvSpPr>
        <p:spPr>
          <a:xfrm>
            <a:off x="719750" y="445025"/>
            <a:ext cx="7704600" cy="5727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1800"/>
              <a:buNone/>
              <a:defRPr sz="1800"/>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1.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rgbClr val="FFFFFF"/>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rgbClr val="FFFFFF"/>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52" name="Google Shape;52;p1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1600"/>
              </a:spcBef>
              <a:spcAft>
                <a:spcPts val="160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53" name="Google Shape;53;p1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75.png"/><Relationship Id="rId4" Type="http://schemas.openxmlformats.org/officeDocument/2006/relationships/image" Target="../media/image46.png"/><Relationship Id="rId5" Type="http://schemas.openxmlformats.org/officeDocument/2006/relationships/image" Target="../media/image74.png"/><Relationship Id="rId6" Type="http://schemas.openxmlformats.org/officeDocument/2006/relationships/image" Target="../media/image3.png"/><Relationship Id="rId7" Type="http://schemas.openxmlformats.org/officeDocument/2006/relationships/image" Target="../media/image1.png"/><Relationship Id="rId8" Type="http://schemas.openxmlformats.org/officeDocument/2006/relationships/image" Target="../media/image5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xml"/><Relationship Id="rId3" Type="http://schemas.openxmlformats.org/officeDocument/2006/relationships/image" Target="../media/image23.jpg"/><Relationship Id="rId4" Type="http://schemas.openxmlformats.org/officeDocument/2006/relationships/image" Target="../media/image76.png"/><Relationship Id="rId5" Type="http://schemas.openxmlformats.org/officeDocument/2006/relationships/image" Target="../media/image26.png"/><Relationship Id="rId6" Type="http://schemas.openxmlformats.org/officeDocument/2006/relationships/image" Target="../media/image24.png"/><Relationship Id="rId7" Type="http://schemas.openxmlformats.org/officeDocument/2006/relationships/image" Target="../media/image30.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1.xml"/><Relationship Id="rId3" Type="http://schemas.openxmlformats.org/officeDocument/2006/relationships/image" Target="../media/image76.png"/><Relationship Id="rId4" Type="http://schemas.openxmlformats.org/officeDocument/2006/relationships/image" Target="../media/image36.png"/><Relationship Id="rId5" Type="http://schemas.openxmlformats.org/officeDocument/2006/relationships/image" Target="../media/image35.png"/><Relationship Id="rId6" Type="http://schemas.openxmlformats.org/officeDocument/2006/relationships/image" Target="../media/image38.png"/><Relationship Id="rId7" Type="http://schemas.openxmlformats.org/officeDocument/2006/relationships/image" Target="../media/image3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2.xml"/><Relationship Id="rId3" Type="http://schemas.openxmlformats.org/officeDocument/2006/relationships/image" Target="../media/image46.png"/><Relationship Id="rId4" Type="http://schemas.openxmlformats.org/officeDocument/2006/relationships/image" Target="../media/image74.png"/><Relationship Id="rId5" Type="http://schemas.openxmlformats.org/officeDocument/2006/relationships/image" Target="../media/image32.png"/><Relationship Id="rId6" Type="http://schemas.openxmlformats.org/officeDocument/2006/relationships/image" Target="../media/image31.png"/><Relationship Id="rId7" Type="http://schemas.openxmlformats.org/officeDocument/2006/relationships/image" Target="../media/image55.png"/><Relationship Id="rId8" Type="http://schemas.openxmlformats.org/officeDocument/2006/relationships/image" Target="../media/image3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3.xml"/><Relationship Id="rId3" Type="http://schemas.openxmlformats.org/officeDocument/2006/relationships/image" Target="../media/image74.png"/><Relationship Id="rId4" Type="http://schemas.openxmlformats.org/officeDocument/2006/relationships/image" Target="../media/image37.png"/><Relationship Id="rId5" Type="http://schemas.openxmlformats.org/officeDocument/2006/relationships/image" Target="../media/image39.png"/><Relationship Id="rId6" Type="http://schemas.openxmlformats.org/officeDocument/2006/relationships/image" Target="../media/image40.png"/><Relationship Id="rId7" Type="http://schemas.openxmlformats.org/officeDocument/2006/relationships/image" Target="../media/image4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4.xml"/><Relationship Id="rId3" Type="http://schemas.openxmlformats.org/officeDocument/2006/relationships/image" Target="../media/image46.png"/><Relationship Id="rId4" Type="http://schemas.openxmlformats.org/officeDocument/2006/relationships/image" Target="../media/image76.png"/><Relationship Id="rId5" Type="http://schemas.openxmlformats.org/officeDocument/2006/relationships/image" Target="../media/image42.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5.xml"/><Relationship Id="rId3" Type="http://schemas.openxmlformats.org/officeDocument/2006/relationships/image" Target="../media/image78.png"/><Relationship Id="rId4" Type="http://schemas.openxmlformats.org/officeDocument/2006/relationships/image" Target="../media/image43.jpg"/><Relationship Id="rId5" Type="http://schemas.openxmlformats.org/officeDocument/2006/relationships/image" Target="../media/image44.png"/><Relationship Id="rId6" Type="http://schemas.openxmlformats.org/officeDocument/2006/relationships/image" Target="../media/image4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6.xml"/><Relationship Id="rId3" Type="http://schemas.openxmlformats.org/officeDocument/2006/relationships/image" Target="../media/image46.png"/><Relationship Id="rId4" Type="http://schemas.openxmlformats.org/officeDocument/2006/relationships/image" Target="../media/image76.png"/><Relationship Id="rId5" Type="http://schemas.openxmlformats.org/officeDocument/2006/relationships/image" Target="../media/image69.png"/><Relationship Id="rId6" Type="http://schemas.openxmlformats.org/officeDocument/2006/relationships/image" Target="../media/image4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7.xml"/><Relationship Id="rId3" Type="http://schemas.openxmlformats.org/officeDocument/2006/relationships/image" Target="../media/image67.png"/><Relationship Id="rId4" Type="http://schemas.openxmlformats.org/officeDocument/2006/relationships/image" Target="../media/image49.png"/><Relationship Id="rId5" Type="http://schemas.openxmlformats.org/officeDocument/2006/relationships/image" Target="../media/image5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8.xml"/><Relationship Id="rId3" Type="http://schemas.openxmlformats.org/officeDocument/2006/relationships/image" Target="../media/image52.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9.xml"/><Relationship Id="rId3" Type="http://schemas.openxmlformats.org/officeDocument/2006/relationships/image" Target="../media/image53.png"/><Relationship Id="rId4" Type="http://schemas.openxmlformats.org/officeDocument/2006/relationships/image" Target="../media/image54.jpg"/><Relationship Id="rId5" Type="http://schemas.openxmlformats.org/officeDocument/2006/relationships/image" Target="../media/image56.jpg"/><Relationship Id="rId6" Type="http://schemas.openxmlformats.org/officeDocument/2006/relationships/image" Target="../media/image5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xml"/><Relationship Id="rId3" Type="http://schemas.openxmlformats.org/officeDocument/2006/relationships/image" Target="../media/image17.png"/><Relationship Id="rId4" Type="http://schemas.openxmlformats.org/officeDocument/2006/relationships/image" Target="../media/image19.png"/><Relationship Id="rId11" Type="http://schemas.openxmlformats.org/officeDocument/2006/relationships/image" Target="../media/image5.png"/><Relationship Id="rId10" Type="http://schemas.openxmlformats.org/officeDocument/2006/relationships/image" Target="../media/image6.png"/><Relationship Id="rId9" Type="http://schemas.openxmlformats.org/officeDocument/2006/relationships/image" Target="../media/image4.png"/><Relationship Id="rId5" Type="http://schemas.openxmlformats.org/officeDocument/2006/relationships/image" Target="../media/image28.png"/><Relationship Id="rId6" Type="http://schemas.openxmlformats.org/officeDocument/2006/relationships/image" Target="../media/image18.png"/><Relationship Id="rId7" Type="http://schemas.openxmlformats.org/officeDocument/2006/relationships/image" Target="../media/image21.png"/><Relationship Id="rId8"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0.xml"/><Relationship Id="rId3" Type="http://schemas.openxmlformats.org/officeDocument/2006/relationships/image" Target="../media/image59.png"/><Relationship Id="rId4" Type="http://schemas.openxmlformats.org/officeDocument/2006/relationships/image" Target="../media/image60.jpg"/><Relationship Id="rId5" Type="http://schemas.openxmlformats.org/officeDocument/2006/relationships/image" Target="../media/image62.jpg"/><Relationship Id="rId6" Type="http://schemas.openxmlformats.org/officeDocument/2006/relationships/image" Target="../media/image64.jpg"/><Relationship Id="rId7" Type="http://schemas.openxmlformats.org/officeDocument/2006/relationships/image" Target="../media/image6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1.xml"/><Relationship Id="rId3" Type="http://schemas.openxmlformats.org/officeDocument/2006/relationships/image" Target="../media/image6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2.xml"/><Relationship Id="rId3" Type="http://schemas.openxmlformats.org/officeDocument/2006/relationships/image" Target="../media/image77.png"/><Relationship Id="rId4" Type="http://schemas.openxmlformats.org/officeDocument/2006/relationships/image" Target="../media/image79.png"/><Relationship Id="rId5" Type="http://schemas.openxmlformats.org/officeDocument/2006/relationships/image" Target="../media/image66.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3.xml"/><Relationship Id="rId3" Type="http://schemas.openxmlformats.org/officeDocument/2006/relationships/image" Target="../media/image76.png"/><Relationship Id="rId4" Type="http://schemas.openxmlformats.org/officeDocument/2006/relationships/image" Target="../media/image36.png"/><Relationship Id="rId5" Type="http://schemas.openxmlformats.org/officeDocument/2006/relationships/image" Target="../media/image35.png"/><Relationship Id="rId6" Type="http://schemas.openxmlformats.org/officeDocument/2006/relationships/image" Target="../media/image38.png"/><Relationship Id="rId7" Type="http://schemas.openxmlformats.org/officeDocument/2006/relationships/image" Target="../media/image3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4.xml"/><Relationship Id="rId3" Type="http://schemas.openxmlformats.org/officeDocument/2006/relationships/image" Target="../media/image68.jpg"/><Relationship Id="rId4" Type="http://schemas.openxmlformats.org/officeDocument/2006/relationships/image" Target="../media/image70.jpg"/><Relationship Id="rId5" Type="http://schemas.openxmlformats.org/officeDocument/2006/relationships/image" Target="../media/image73.png"/><Relationship Id="rId6" Type="http://schemas.openxmlformats.org/officeDocument/2006/relationships/image" Target="../media/image59.png"/><Relationship Id="rId7" Type="http://schemas.openxmlformats.org/officeDocument/2006/relationships/image" Target="../media/image63.png"/><Relationship Id="rId8" Type="http://schemas.openxmlformats.org/officeDocument/2006/relationships/image" Target="../media/image7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5.xml"/><Relationship Id="rId3" Type="http://schemas.openxmlformats.org/officeDocument/2006/relationships/image" Target="../media/image46.png"/><Relationship Id="rId4" Type="http://schemas.openxmlformats.org/officeDocument/2006/relationships/image" Target="../media/image76.png"/><Relationship Id="rId5" Type="http://schemas.openxmlformats.org/officeDocument/2006/relationships/image" Target="../media/image36.png"/><Relationship Id="rId6" Type="http://schemas.openxmlformats.org/officeDocument/2006/relationships/image" Target="../media/image35.png"/><Relationship Id="rId7" Type="http://schemas.openxmlformats.org/officeDocument/2006/relationships/image" Target="../media/image38.png"/><Relationship Id="rId8" Type="http://schemas.openxmlformats.org/officeDocument/2006/relationships/image" Target="../media/image3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6.xml"/><Relationship Id="rId3" Type="http://schemas.openxmlformats.org/officeDocument/2006/relationships/image" Target="../media/image72.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xml"/><Relationship Id="rId3" Type="http://schemas.openxmlformats.org/officeDocument/2006/relationships/image" Target="../media/image79.png"/><Relationship Id="rId4" Type="http://schemas.openxmlformats.org/officeDocument/2006/relationships/image" Target="../media/image11.png"/><Relationship Id="rId5" Type="http://schemas.openxmlformats.org/officeDocument/2006/relationships/image" Target="../media/image8.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xml"/><Relationship Id="rId3" Type="http://schemas.openxmlformats.org/officeDocument/2006/relationships/image" Target="../media/image14.png"/><Relationship Id="rId4" Type="http://schemas.openxmlformats.org/officeDocument/2006/relationships/image" Target="../media/image9.png"/><Relationship Id="rId5" Type="http://schemas.openxmlformats.org/officeDocument/2006/relationships/image" Target="../media/image1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xml"/><Relationship Id="rId3" Type="http://schemas.openxmlformats.org/officeDocument/2006/relationships/image" Target="../media/image13.png"/><Relationship Id="rId4" Type="http://schemas.openxmlformats.org/officeDocument/2006/relationships/image" Target="../media/image15.png"/><Relationship Id="rId5" Type="http://schemas.openxmlformats.org/officeDocument/2006/relationships/image" Target="../media/image1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xml"/><Relationship Id="rId3" Type="http://schemas.openxmlformats.org/officeDocument/2006/relationships/image" Target="../media/image20.png"/><Relationship Id="rId4" Type="http://schemas.openxmlformats.org/officeDocument/2006/relationships/image" Target="../media/image25.png"/><Relationship Id="rId5" Type="http://schemas.openxmlformats.org/officeDocument/2006/relationships/image" Target="../media/image5.png"/><Relationship Id="rId6" Type="http://schemas.openxmlformats.org/officeDocument/2006/relationships/image" Target="../media/image1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xml"/><Relationship Id="rId3" Type="http://schemas.openxmlformats.org/officeDocument/2006/relationships/image" Target="../media/image16.png"/><Relationship Id="rId4" Type="http://schemas.openxmlformats.org/officeDocument/2006/relationships/image" Target="../media/image57.png"/><Relationship Id="rId5" Type="http://schemas.openxmlformats.org/officeDocument/2006/relationships/image" Target="../media/image12.png"/><Relationship Id="rId6" Type="http://schemas.openxmlformats.org/officeDocument/2006/relationships/image" Target="../media/image1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xml"/><Relationship Id="rId3" Type="http://schemas.openxmlformats.org/officeDocument/2006/relationships/image" Target="../media/image61.png"/><Relationship Id="rId4" Type="http://schemas.openxmlformats.org/officeDocument/2006/relationships/image" Target="../media/image29.png"/><Relationship Id="rId5" Type="http://schemas.openxmlformats.org/officeDocument/2006/relationships/image" Target="../media/image45.png"/><Relationship Id="rId6" Type="http://schemas.openxmlformats.org/officeDocument/2006/relationships/image" Target="../media/image2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xml"/><Relationship Id="rId3" Type="http://schemas.openxmlformats.org/officeDocument/2006/relationships/image" Target="../media/image27.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AF8FF"/>
        </a:solidFill>
      </p:bgPr>
    </p:bg>
    <p:spTree>
      <p:nvGrpSpPr>
        <p:cNvPr id="102" name="Shape 102"/>
        <p:cNvGrpSpPr/>
        <p:nvPr/>
      </p:nvGrpSpPr>
      <p:grpSpPr>
        <a:xfrm>
          <a:off x="0" y="0"/>
          <a:ext cx="0" cy="0"/>
          <a:chOff x="0" y="0"/>
          <a:chExt cx="0" cy="0"/>
        </a:xfrm>
      </p:grpSpPr>
      <p:pic>
        <p:nvPicPr>
          <p:cNvPr id="103" name="Google Shape;103;p25"/>
          <p:cNvPicPr preferRelativeResize="0"/>
          <p:nvPr/>
        </p:nvPicPr>
        <p:blipFill rotWithShape="1">
          <a:blip r:embed="rId3">
            <a:alphaModFix amt="90000"/>
          </a:blip>
          <a:srcRect b="0" l="0" r="60017" t="53703"/>
          <a:stretch/>
        </p:blipFill>
        <p:spPr>
          <a:xfrm rot="-10607654">
            <a:off x="4330661" y="-8124"/>
            <a:ext cx="3337459" cy="2209599"/>
          </a:xfrm>
          <a:prstGeom prst="rect">
            <a:avLst/>
          </a:prstGeom>
          <a:noFill/>
          <a:ln>
            <a:noFill/>
          </a:ln>
        </p:spPr>
      </p:pic>
      <p:pic>
        <p:nvPicPr>
          <p:cNvPr id="104" name="Google Shape;104;p25"/>
          <p:cNvPicPr preferRelativeResize="0"/>
          <p:nvPr/>
        </p:nvPicPr>
        <p:blipFill rotWithShape="1">
          <a:blip r:embed="rId4">
            <a:alphaModFix amt="80000"/>
          </a:blip>
          <a:srcRect b="20619" l="12805" r="11557" t="11172"/>
          <a:stretch/>
        </p:blipFill>
        <p:spPr>
          <a:xfrm>
            <a:off x="3083750" y="1432375"/>
            <a:ext cx="1335850" cy="1204630"/>
          </a:xfrm>
          <a:prstGeom prst="rect">
            <a:avLst/>
          </a:prstGeom>
          <a:noFill/>
          <a:ln>
            <a:noFill/>
          </a:ln>
        </p:spPr>
      </p:pic>
      <p:pic>
        <p:nvPicPr>
          <p:cNvPr id="105" name="Google Shape;105;p25"/>
          <p:cNvPicPr preferRelativeResize="0"/>
          <p:nvPr/>
        </p:nvPicPr>
        <p:blipFill rotWithShape="1">
          <a:blip r:embed="rId5">
            <a:alphaModFix amt="40000"/>
          </a:blip>
          <a:srcRect b="0" l="0" r="60017" t="53703"/>
          <a:stretch/>
        </p:blipFill>
        <p:spPr>
          <a:xfrm rot="183257">
            <a:off x="92346" y="2062221"/>
            <a:ext cx="4414108" cy="2922408"/>
          </a:xfrm>
          <a:prstGeom prst="rect">
            <a:avLst/>
          </a:prstGeom>
          <a:noFill/>
          <a:ln>
            <a:noFill/>
          </a:ln>
        </p:spPr>
      </p:pic>
      <p:sp>
        <p:nvSpPr>
          <p:cNvPr id="106" name="Google Shape;106;p25"/>
          <p:cNvSpPr/>
          <p:nvPr/>
        </p:nvSpPr>
        <p:spPr>
          <a:xfrm>
            <a:off x="7000" y="2918750"/>
            <a:ext cx="9144000" cy="399600"/>
          </a:xfrm>
          <a:prstGeom prst="rect">
            <a:avLst/>
          </a:prstGeom>
          <a:solidFill>
            <a:srgbClr val="FFF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 name="Google Shape;107;p25"/>
          <p:cNvSpPr txBox="1"/>
          <p:nvPr>
            <p:ph type="ctrTitle"/>
          </p:nvPr>
        </p:nvSpPr>
        <p:spPr>
          <a:xfrm>
            <a:off x="2534900" y="325663"/>
            <a:ext cx="6500400" cy="2364300"/>
          </a:xfrm>
          <a:prstGeom prst="rect">
            <a:avLst/>
          </a:prstGeom>
        </p:spPr>
        <p:txBody>
          <a:bodyPr anchorCtr="0" anchor="b" bIns="91425" lIns="91425" spcFirstLastPara="1" rIns="91425" wrap="square" tIns="91425">
            <a:normAutofit fontScale="90000"/>
          </a:bodyPr>
          <a:lstStyle/>
          <a:p>
            <a:pPr indent="0" lvl="0" marL="0" rtl="0" algn="l">
              <a:spcBef>
                <a:spcPts val="0"/>
              </a:spcBef>
              <a:spcAft>
                <a:spcPts val="0"/>
              </a:spcAft>
              <a:buNone/>
            </a:pPr>
            <a:r>
              <a:rPr b="1" lang="en" sz="4422">
                <a:latin typeface="Comic Sans MS"/>
                <a:ea typeface="Comic Sans MS"/>
                <a:cs typeface="Comic Sans MS"/>
                <a:sym typeface="Comic Sans MS"/>
              </a:rPr>
              <a:t>Paket</a:t>
            </a:r>
            <a:r>
              <a:rPr b="1" lang="en">
                <a:latin typeface="Comic Sans MS"/>
                <a:ea typeface="Comic Sans MS"/>
                <a:cs typeface="Comic Sans MS"/>
                <a:sym typeface="Comic Sans MS"/>
              </a:rPr>
              <a:t> </a:t>
            </a:r>
            <a:r>
              <a:rPr b="1" lang="en" sz="7311">
                <a:solidFill>
                  <a:srgbClr val="1155CC"/>
                </a:solidFill>
                <a:latin typeface="Comic Sans MS"/>
                <a:ea typeface="Comic Sans MS"/>
                <a:cs typeface="Comic Sans MS"/>
                <a:sym typeface="Comic Sans MS"/>
              </a:rPr>
              <a:t>Merdeka</a:t>
            </a:r>
            <a:r>
              <a:rPr b="1" lang="en">
                <a:solidFill>
                  <a:srgbClr val="1155CC"/>
                </a:solidFill>
                <a:latin typeface="Comic Sans MS"/>
                <a:ea typeface="Comic Sans MS"/>
                <a:cs typeface="Comic Sans MS"/>
                <a:sym typeface="Comic Sans MS"/>
              </a:rPr>
              <a:t> </a:t>
            </a:r>
            <a:endParaRPr b="1">
              <a:solidFill>
                <a:srgbClr val="1155CC"/>
              </a:solidFill>
              <a:latin typeface="Comic Sans MS"/>
              <a:ea typeface="Comic Sans MS"/>
              <a:cs typeface="Comic Sans MS"/>
              <a:sym typeface="Comic Sans MS"/>
            </a:endParaRPr>
          </a:p>
          <a:p>
            <a:pPr indent="0" lvl="0" marL="0" rtl="0" algn="l">
              <a:spcBef>
                <a:spcPts val="0"/>
              </a:spcBef>
              <a:spcAft>
                <a:spcPts val="0"/>
              </a:spcAft>
              <a:buNone/>
            </a:pPr>
            <a:r>
              <a:t/>
            </a:r>
            <a:endParaRPr b="1" sz="3755">
              <a:latin typeface="Comic Sans MS"/>
              <a:ea typeface="Comic Sans MS"/>
              <a:cs typeface="Comic Sans MS"/>
              <a:sym typeface="Comic Sans MS"/>
            </a:endParaRPr>
          </a:p>
          <a:p>
            <a:pPr indent="0" lvl="0" marL="0" rtl="0" algn="l">
              <a:spcBef>
                <a:spcPts val="0"/>
              </a:spcBef>
              <a:spcAft>
                <a:spcPts val="0"/>
              </a:spcAft>
              <a:buNone/>
            </a:pPr>
            <a:r>
              <a:rPr b="1" lang="en" sz="3755">
                <a:latin typeface="Comic Sans MS"/>
                <a:ea typeface="Comic Sans MS"/>
                <a:cs typeface="Comic Sans MS"/>
                <a:sym typeface="Comic Sans MS"/>
              </a:rPr>
              <a:t>dari</a:t>
            </a:r>
            <a:endParaRPr b="1" sz="3755">
              <a:latin typeface="Comic Sans MS"/>
              <a:ea typeface="Comic Sans MS"/>
              <a:cs typeface="Comic Sans MS"/>
              <a:sym typeface="Comic Sans MS"/>
            </a:endParaRPr>
          </a:p>
        </p:txBody>
      </p:sp>
      <p:sp>
        <p:nvSpPr>
          <p:cNvPr id="108" name="Google Shape;108;p25"/>
          <p:cNvSpPr txBox="1"/>
          <p:nvPr>
            <p:ph idx="1" type="subTitle"/>
          </p:nvPr>
        </p:nvSpPr>
        <p:spPr>
          <a:xfrm>
            <a:off x="3083750" y="2918738"/>
            <a:ext cx="6066000" cy="792600"/>
          </a:xfrm>
          <a:prstGeom prst="rect">
            <a:avLst/>
          </a:prstGeom>
        </p:spPr>
        <p:txBody>
          <a:bodyPr anchorCtr="0" anchor="t" bIns="91425" lIns="91425" spcFirstLastPara="1" rIns="91425" wrap="square" tIns="91425">
            <a:normAutofit/>
          </a:bodyPr>
          <a:lstStyle/>
          <a:p>
            <a:pPr indent="0" lvl="0" marL="0" rtl="0" algn="l">
              <a:lnSpc>
                <a:spcPct val="80000"/>
              </a:lnSpc>
              <a:spcBef>
                <a:spcPts val="0"/>
              </a:spcBef>
              <a:spcAft>
                <a:spcPts val="0"/>
              </a:spcAft>
              <a:buSzPts val="935"/>
              <a:buNone/>
            </a:pPr>
            <a:r>
              <a:rPr lang="en" sz="1779"/>
              <a:t>Sekolah bebas buku cetak &amp; fotocopy kertas ujian</a:t>
            </a:r>
            <a:endParaRPr sz="1779"/>
          </a:p>
        </p:txBody>
      </p:sp>
      <p:pic>
        <p:nvPicPr>
          <p:cNvPr id="109" name="Google Shape;109;p25"/>
          <p:cNvPicPr preferRelativeResize="0"/>
          <p:nvPr/>
        </p:nvPicPr>
        <p:blipFill rotWithShape="1">
          <a:blip r:embed="rId6">
            <a:alphaModFix/>
          </a:blip>
          <a:srcRect b="12450" l="38294" r="0" t="17487"/>
          <a:stretch/>
        </p:blipFill>
        <p:spPr>
          <a:xfrm>
            <a:off x="3619725" y="1896812"/>
            <a:ext cx="1349575" cy="999075"/>
          </a:xfrm>
          <a:prstGeom prst="rect">
            <a:avLst/>
          </a:prstGeom>
          <a:noFill/>
          <a:ln>
            <a:noFill/>
          </a:ln>
        </p:spPr>
      </p:pic>
      <p:pic>
        <p:nvPicPr>
          <p:cNvPr id="110" name="Google Shape;110;p25"/>
          <p:cNvPicPr preferRelativeResize="0"/>
          <p:nvPr/>
        </p:nvPicPr>
        <p:blipFill rotWithShape="1">
          <a:blip r:embed="rId7">
            <a:alphaModFix/>
          </a:blip>
          <a:srcRect b="0" l="0" r="61545" t="0"/>
          <a:stretch/>
        </p:blipFill>
        <p:spPr>
          <a:xfrm>
            <a:off x="-44450" y="770125"/>
            <a:ext cx="2579350" cy="4373375"/>
          </a:xfrm>
          <a:prstGeom prst="rect">
            <a:avLst/>
          </a:prstGeom>
          <a:noFill/>
          <a:ln>
            <a:noFill/>
          </a:ln>
        </p:spPr>
      </p:pic>
      <p:pic>
        <p:nvPicPr>
          <p:cNvPr id="111" name="Google Shape;111;p25"/>
          <p:cNvPicPr preferRelativeResize="0"/>
          <p:nvPr/>
        </p:nvPicPr>
        <p:blipFill rotWithShape="1">
          <a:blip r:embed="rId8">
            <a:alphaModFix/>
          </a:blip>
          <a:srcRect b="20619" l="12805" r="11557" t="11172"/>
          <a:stretch/>
        </p:blipFill>
        <p:spPr>
          <a:xfrm>
            <a:off x="5457526" y="1896800"/>
            <a:ext cx="655149" cy="590800"/>
          </a:xfrm>
          <a:prstGeom prst="rect">
            <a:avLst/>
          </a:prstGeom>
          <a:noFill/>
          <a:ln>
            <a:noFill/>
          </a:ln>
        </p:spPr>
      </p:pic>
      <p:sp>
        <p:nvSpPr>
          <p:cNvPr id="112" name="Google Shape;112;p25"/>
          <p:cNvSpPr txBox="1"/>
          <p:nvPr/>
        </p:nvSpPr>
        <p:spPr>
          <a:xfrm>
            <a:off x="5114925" y="4142500"/>
            <a:ext cx="3455700" cy="6156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a:t>web : </a:t>
            </a:r>
            <a:r>
              <a:rPr b="1" lang="en"/>
              <a:t>Kipin.id</a:t>
            </a:r>
            <a:r>
              <a:rPr lang="en"/>
              <a:t> </a:t>
            </a:r>
            <a:br>
              <a:rPr lang="en"/>
            </a:br>
            <a:r>
              <a:rPr lang="en"/>
              <a:t>email : </a:t>
            </a:r>
            <a:r>
              <a:rPr i="1" lang="en"/>
              <a:t>info@kipin.id</a:t>
            </a:r>
            <a:endParaRPr i="1"/>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 name="Shape 212"/>
        <p:cNvGrpSpPr/>
        <p:nvPr/>
      </p:nvGrpSpPr>
      <p:grpSpPr>
        <a:xfrm>
          <a:off x="0" y="0"/>
          <a:ext cx="0" cy="0"/>
          <a:chOff x="0" y="0"/>
          <a:chExt cx="0" cy="0"/>
        </a:xfrm>
      </p:grpSpPr>
      <p:pic>
        <p:nvPicPr>
          <p:cNvPr id="213" name="Google Shape;213;p34"/>
          <p:cNvPicPr preferRelativeResize="0"/>
          <p:nvPr/>
        </p:nvPicPr>
        <p:blipFill rotWithShape="1">
          <a:blip r:embed="rId3">
            <a:alphaModFix/>
          </a:blip>
          <a:srcRect b="0" l="7475" r="0" t="0"/>
          <a:stretch/>
        </p:blipFill>
        <p:spPr>
          <a:xfrm>
            <a:off x="955526" y="3127749"/>
            <a:ext cx="2096369" cy="2015750"/>
          </a:xfrm>
          <a:prstGeom prst="rect">
            <a:avLst/>
          </a:prstGeom>
          <a:noFill/>
          <a:ln>
            <a:noFill/>
          </a:ln>
        </p:spPr>
      </p:pic>
      <p:pic>
        <p:nvPicPr>
          <p:cNvPr id="214" name="Google Shape;214;p34"/>
          <p:cNvPicPr preferRelativeResize="0"/>
          <p:nvPr/>
        </p:nvPicPr>
        <p:blipFill rotWithShape="1">
          <a:blip r:embed="rId4">
            <a:alphaModFix/>
          </a:blip>
          <a:srcRect b="51023" l="67104" r="0" t="3169"/>
          <a:stretch/>
        </p:blipFill>
        <p:spPr>
          <a:xfrm rot="1365672">
            <a:off x="1098249" y="-324609"/>
            <a:ext cx="3594103" cy="2861644"/>
          </a:xfrm>
          <a:prstGeom prst="rect">
            <a:avLst/>
          </a:prstGeom>
          <a:noFill/>
          <a:ln>
            <a:noFill/>
          </a:ln>
        </p:spPr>
      </p:pic>
      <p:pic>
        <p:nvPicPr>
          <p:cNvPr id="215" name="Google Shape;215;p34"/>
          <p:cNvPicPr preferRelativeResize="0"/>
          <p:nvPr/>
        </p:nvPicPr>
        <p:blipFill rotWithShape="1">
          <a:blip r:embed="rId5">
            <a:alphaModFix/>
          </a:blip>
          <a:srcRect b="0" l="0" r="23301" t="0"/>
          <a:stretch/>
        </p:blipFill>
        <p:spPr>
          <a:xfrm>
            <a:off x="3137400" y="2976625"/>
            <a:ext cx="3047400" cy="2166875"/>
          </a:xfrm>
          <a:prstGeom prst="rect">
            <a:avLst/>
          </a:prstGeom>
          <a:noFill/>
          <a:ln>
            <a:noFill/>
          </a:ln>
        </p:spPr>
      </p:pic>
      <p:sp>
        <p:nvSpPr>
          <p:cNvPr id="216" name="Google Shape;216;p34"/>
          <p:cNvSpPr/>
          <p:nvPr/>
        </p:nvSpPr>
        <p:spPr>
          <a:xfrm>
            <a:off x="1286053" y="564075"/>
            <a:ext cx="3137400" cy="769800"/>
          </a:xfrm>
          <a:prstGeom prst="rect">
            <a:avLst/>
          </a:prstGeom>
          <a:no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2900"/>
              <a:buFont typeface="Arial"/>
              <a:buNone/>
            </a:pPr>
            <a:r>
              <a:rPr b="1" lang="en" sz="3100">
                <a:latin typeface="Calibri"/>
                <a:ea typeface="Calibri"/>
                <a:cs typeface="Calibri"/>
                <a:sym typeface="Calibri"/>
              </a:rPr>
              <a:t>PAKET MERDEKA</a:t>
            </a:r>
            <a:endParaRPr b="1" i="0" sz="1600" u="none" cap="none" strike="noStrike">
              <a:latin typeface="Calibri"/>
              <a:ea typeface="Calibri"/>
              <a:cs typeface="Calibri"/>
              <a:sym typeface="Calibri"/>
            </a:endParaRPr>
          </a:p>
        </p:txBody>
      </p:sp>
      <p:sp>
        <p:nvSpPr>
          <p:cNvPr id="217" name="Google Shape;217;p34"/>
          <p:cNvSpPr txBox="1"/>
          <p:nvPr/>
        </p:nvSpPr>
        <p:spPr>
          <a:xfrm>
            <a:off x="4572000" y="230125"/>
            <a:ext cx="3762300" cy="1714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500">
                <a:solidFill>
                  <a:srgbClr val="8E7CC3"/>
                </a:solidFill>
                <a:latin typeface="Arial Black"/>
                <a:ea typeface="Arial Black"/>
                <a:cs typeface="Arial Black"/>
                <a:sym typeface="Arial Black"/>
              </a:rPr>
              <a:t>3 in 1 </a:t>
            </a:r>
            <a:br>
              <a:rPr lang="en" sz="3500">
                <a:solidFill>
                  <a:srgbClr val="8E7CC3"/>
                </a:solidFill>
                <a:latin typeface="Arial Black"/>
                <a:ea typeface="Arial Black"/>
                <a:cs typeface="Arial Black"/>
                <a:sym typeface="Arial Black"/>
              </a:rPr>
            </a:br>
            <a:r>
              <a:rPr lang="en" sz="3500">
                <a:solidFill>
                  <a:srgbClr val="8E7CC3"/>
                </a:solidFill>
                <a:latin typeface="Arial Black"/>
                <a:ea typeface="Arial Black"/>
                <a:cs typeface="Arial Black"/>
                <a:sym typeface="Arial Black"/>
              </a:rPr>
              <a:t>solution</a:t>
            </a:r>
            <a:endParaRPr sz="3500">
              <a:solidFill>
                <a:srgbClr val="8E7CC3"/>
              </a:solidFill>
              <a:latin typeface="Arial Black"/>
              <a:ea typeface="Arial Black"/>
              <a:cs typeface="Arial Black"/>
              <a:sym typeface="Arial Black"/>
            </a:endParaRPr>
          </a:p>
        </p:txBody>
      </p:sp>
      <p:sp>
        <p:nvSpPr>
          <p:cNvPr id="218" name="Google Shape;218;p34"/>
          <p:cNvSpPr/>
          <p:nvPr/>
        </p:nvSpPr>
        <p:spPr>
          <a:xfrm>
            <a:off x="0" y="1698625"/>
            <a:ext cx="3137400" cy="1278000"/>
          </a:xfrm>
          <a:prstGeom prst="rect">
            <a:avLst/>
          </a:prstGeom>
          <a:solidFill>
            <a:srgbClr val="8E7CC3"/>
          </a:solidFill>
          <a:ln>
            <a:noFill/>
          </a:ln>
        </p:spPr>
        <p:txBody>
          <a:bodyPr anchorCtr="0" anchor="ctr" bIns="34275" lIns="68575" spcFirstLastPara="1" rIns="68575" wrap="square" tIns="34275">
            <a:noAutofit/>
          </a:bodyPr>
          <a:lstStyle/>
          <a:p>
            <a:pPr indent="0" lvl="0" marL="0" marR="0" rtl="0" algn="ctr">
              <a:lnSpc>
                <a:spcPct val="90000"/>
              </a:lnSpc>
              <a:spcBef>
                <a:spcPts val="0"/>
              </a:spcBef>
              <a:spcAft>
                <a:spcPts val="0"/>
              </a:spcAft>
              <a:buClr>
                <a:srgbClr val="000000"/>
              </a:buClr>
              <a:buSzPts val="1700"/>
              <a:buFont typeface="Arial"/>
              <a:buNone/>
            </a:pPr>
            <a:r>
              <a:rPr b="1" i="0" lang="en" sz="1700" u="none" cap="none" strike="noStrike">
                <a:solidFill>
                  <a:srgbClr val="FFFFFF"/>
                </a:solidFill>
                <a:latin typeface="Corbel"/>
                <a:ea typeface="Corbel"/>
                <a:cs typeface="Corbel"/>
                <a:sym typeface="Corbel"/>
              </a:rPr>
              <a:t>Materi  </a:t>
            </a:r>
            <a:r>
              <a:rPr b="1" lang="en" sz="1700">
                <a:solidFill>
                  <a:srgbClr val="FFFFFF"/>
                </a:solidFill>
                <a:latin typeface="Corbel"/>
                <a:ea typeface="Corbel"/>
                <a:cs typeface="Corbel"/>
                <a:sym typeface="Corbel"/>
              </a:rPr>
              <a:t>P</a:t>
            </a:r>
            <a:r>
              <a:rPr b="1" i="0" lang="en" sz="1700" u="none" cap="none" strike="noStrike">
                <a:solidFill>
                  <a:srgbClr val="FFFFFF"/>
                </a:solidFill>
                <a:latin typeface="Corbel"/>
                <a:ea typeface="Corbel"/>
                <a:cs typeface="Corbel"/>
                <a:sym typeface="Corbel"/>
              </a:rPr>
              <a:t>elajaran </a:t>
            </a:r>
            <a:r>
              <a:rPr b="1" lang="en" sz="1700">
                <a:solidFill>
                  <a:srgbClr val="FFFFFF"/>
                </a:solidFill>
                <a:latin typeface="Corbel"/>
                <a:ea typeface="Corbel"/>
                <a:cs typeface="Corbel"/>
                <a:sym typeface="Corbel"/>
              </a:rPr>
              <a:t>L</a:t>
            </a:r>
            <a:r>
              <a:rPr b="1" i="0" lang="en" sz="1700" u="none" cap="none" strike="noStrike">
                <a:solidFill>
                  <a:srgbClr val="FFFFFF"/>
                </a:solidFill>
                <a:latin typeface="Corbel"/>
                <a:ea typeface="Corbel"/>
                <a:cs typeface="Corbel"/>
                <a:sym typeface="Corbel"/>
              </a:rPr>
              <a:t>engkap TK,SD,SMP,SMA &amp; SMK</a:t>
            </a:r>
            <a:br>
              <a:rPr b="1" i="0" lang="en" sz="1700" u="none" cap="none" strike="noStrike">
                <a:solidFill>
                  <a:srgbClr val="FFFFFF"/>
                </a:solidFill>
                <a:latin typeface="Corbel"/>
                <a:ea typeface="Corbel"/>
                <a:cs typeface="Corbel"/>
                <a:sym typeface="Corbel"/>
              </a:rPr>
            </a:br>
            <a:r>
              <a:rPr lang="en" sz="1700">
                <a:solidFill>
                  <a:srgbClr val="FFFFFF"/>
                </a:solidFill>
                <a:latin typeface="Corbel"/>
                <a:ea typeface="Corbel"/>
                <a:cs typeface="Corbel"/>
                <a:sym typeface="Corbel"/>
              </a:rPr>
              <a:t>(buku,video,soal,literasi)</a:t>
            </a:r>
            <a:endParaRPr i="0" sz="1100" u="none" cap="none" strike="noStrike">
              <a:solidFill>
                <a:srgbClr val="FFFFFF"/>
              </a:solidFill>
            </a:endParaRPr>
          </a:p>
        </p:txBody>
      </p:sp>
      <p:sp>
        <p:nvSpPr>
          <p:cNvPr id="219" name="Google Shape;219;p34"/>
          <p:cNvSpPr/>
          <p:nvPr/>
        </p:nvSpPr>
        <p:spPr>
          <a:xfrm>
            <a:off x="6184800" y="1698625"/>
            <a:ext cx="2959200" cy="1278000"/>
          </a:xfrm>
          <a:prstGeom prst="rect">
            <a:avLst/>
          </a:prstGeom>
          <a:solidFill>
            <a:srgbClr val="8E7CC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700"/>
              <a:buFont typeface="Arial"/>
              <a:buNone/>
            </a:pPr>
            <a:r>
              <a:rPr b="1" i="0" lang="en" sz="1700" u="none" cap="none" strike="noStrike">
                <a:solidFill>
                  <a:schemeClr val="lt1"/>
                </a:solidFill>
                <a:latin typeface="Corbel"/>
                <a:ea typeface="Corbel"/>
                <a:cs typeface="Corbel"/>
                <a:sym typeface="Corbel"/>
              </a:rPr>
              <a:t>Sistem </a:t>
            </a:r>
            <a:r>
              <a:rPr b="1" lang="en" sz="1700">
                <a:solidFill>
                  <a:schemeClr val="lt1"/>
                </a:solidFill>
                <a:latin typeface="Corbel"/>
                <a:ea typeface="Corbel"/>
                <a:cs typeface="Corbel"/>
                <a:sym typeface="Corbel"/>
              </a:rPr>
              <a:t>E</a:t>
            </a:r>
            <a:r>
              <a:rPr b="1" i="0" lang="en" sz="1700" u="none" cap="none" strike="noStrike">
                <a:solidFill>
                  <a:schemeClr val="lt1"/>
                </a:solidFill>
                <a:latin typeface="Corbel"/>
                <a:ea typeface="Corbel"/>
                <a:cs typeface="Corbel"/>
                <a:sym typeface="Corbel"/>
              </a:rPr>
              <a:t>valuasi </a:t>
            </a:r>
            <a:r>
              <a:rPr b="1" lang="en" sz="1700">
                <a:solidFill>
                  <a:schemeClr val="lt1"/>
                </a:solidFill>
                <a:latin typeface="Corbel"/>
                <a:ea typeface="Corbel"/>
                <a:cs typeface="Corbel"/>
                <a:sym typeface="Corbel"/>
              </a:rPr>
              <a:t>P</a:t>
            </a:r>
            <a:r>
              <a:rPr b="1" i="0" lang="en" sz="1700" u="none" cap="none" strike="noStrike">
                <a:solidFill>
                  <a:schemeClr val="lt1"/>
                </a:solidFill>
                <a:latin typeface="Corbel"/>
                <a:ea typeface="Corbel"/>
                <a:cs typeface="Corbel"/>
                <a:sym typeface="Corbel"/>
              </a:rPr>
              <a:t>embelajaran </a:t>
            </a:r>
            <a:br>
              <a:rPr b="1" i="0" lang="en" sz="1700" u="none" cap="none" strike="noStrike">
                <a:solidFill>
                  <a:schemeClr val="lt1"/>
                </a:solidFill>
                <a:latin typeface="Corbel"/>
                <a:ea typeface="Corbel"/>
                <a:cs typeface="Corbel"/>
                <a:sym typeface="Corbel"/>
              </a:rPr>
            </a:br>
            <a:r>
              <a:rPr i="0" lang="en" sz="1700" u="none" cap="none" strike="noStrike">
                <a:solidFill>
                  <a:schemeClr val="lt1"/>
                </a:solidFill>
                <a:latin typeface="Corbel"/>
                <a:ea typeface="Corbel"/>
                <a:cs typeface="Corbel"/>
                <a:sym typeface="Corbel"/>
              </a:rPr>
              <a:t>(support AKM)</a:t>
            </a:r>
            <a:endParaRPr b="0" i="0" sz="11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220" name="Google Shape;220;p34"/>
          <p:cNvSpPr/>
          <p:nvPr/>
        </p:nvSpPr>
        <p:spPr>
          <a:xfrm>
            <a:off x="3137400" y="1698625"/>
            <a:ext cx="3047400" cy="1278000"/>
          </a:xfrm>
          <a:prstGeom prst="rect">
            <a:avLst/>
          </a:prstGeom>
          <a:solidFill>
            <a:srgbClr val="8E7CC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700"/>
              <a:buFont typeface="Arial"/>
              <a:buNone/>
            </a:pPr>
            <a:r>
              <a:rPr b="1" i="0" lang="en" sz="1700" u="none" cap="none" strike="noStrike">
                <a:solidFill>
                  <a:schemeClr val="lt1"/>
                </a:solidFill>
                <a:latin typeface="Corbel"/>
                <a:ea typeface="Corbel"/>
                <a:cs typeface="Corbel"/>
                <a:sym typeface="Corbel"/>
              </a:rPr>
              <a:t>File </a:t>
            </a:r>
            <a:r>
              <a:rPr b="1" lang="en" sz="1700">
                <a:solidFill>
                  <a:schemeClr val="lt1"/>
                </a:solidFill>
                <a:latin typeface="Corbel"/>
                <a:ea typeface="Corbel"/>
                <a:cs typeface="Corbel"/>
                <a:sym typeface="Corbel"/>
              </a:rPr>
              <a:t>M</a:t>
            </a:r>
            <a:r>
              <a:rPr b="1" i="0" lang="en" sz="1700" u="none" cap="none" strike="noStrike">
                <a:solidFill>
                  <a:schemeClr val="lt1"/>
                </a:solidFill>
                <a:latin typeface="Corbel"/>
                <a:ea typeface="Corbel"/>
                <a:cs typeface="Corbel"/>
                <a:sym typeface="Corbel"/>
              </a:rPr>
              <a:t>anagement </a:t>
            </a:r>
            <a:r>
              <a:rPr b="1" lang="en" sz="1700">
                <a:solidFill>
                  <a:schemeClr val="lt1"/>
                </a:solidFill>
                <a:latin typeface="Corbel"/>
                <a:ea typeface="Corbel"/>
                <a:cs typeface="Corbel"/>
                <a:sym typeface="Corbel"/>
              </a:rPr>
              <a:t>S</a:t>
            </a:r>
            <a:r>
              <a:rPr b="1" i="0" lang="en" sz="1700" u="none" cap="none" strike="noStrike">
                <a:solidFill>
                  <a:schemeClr val="lt1"/>
                </a:solidFill>
                <a:latin typeface="Corbel"/>
                <a:ea typeface="Corbel"/>
                <a:cs typeface="Corbel"/>
                <a:sym typeface="Corbel"/>
              </a:rPr>
              <a:t>ekolah</a:t>
            </a:r>
            <a:br>
              <a:rPr b="1" i="0" lang="en" sz="1700" u="none" cap="none" strike="noStrike">
                <a:solidFill>
                  <a:schemeClr val="lt1"/>
                </a:solidFill>
                <a:latin typeface="Corbel"/>
                <a:ea typeface="Corbel"/>
                <a:cs typeface="Corbel"/>
                <a:sym typeface="Corbel"/>
              </a:rPr>
            </a:br>
            <a:r>
              <a:rPr b="1" i="0" lang="en" sz="1600" u="none" cap="none" strike="noStrike">
                <a:solidFill>
                  <a:schemeClr val="lt1"/>
                </a:solidFill>
                <a:latin typeface="Corbel"/>
                <a:ea typeface="Corbel"/>
                <a:cs typeface="Corbel"/>
                <a:sym typeface="Corbel"/>
              </a:rPr>
              <a:t>(</a:t>
            </a:r>
            <a:r>
              <a:rPr lang="en" sz="1600">
                <a:solidFill>
                  <a:schemeClr val="lt1"/>
                </a:solidFill>
                <a:latin typeface="Corbel"/>
                <a:ea typeface="Corbel"/>
                <a:cs typeface="Corbel"/>
                <a:sym typeface="Corbel"/>
              </a:rPr>
              <a:t>perpustakaan digital)</a:t>
            </a:r>
            <a:endParaRPr b="0" i="0" sz="1600" u="none" cap="none" strike="noStrike">
              <a:solidFill>
                <a:schemeClr val="lt1"/>
              </a:solidFill>
              <a:latin typeface="Corbel"/>
              <a:ea typeface="Corbel"/>
              <a:cs typeface="Corbel"/>
              <a:sym typeface="Corbel"/>
            </a:endParaRPr>
          </a:p>
        </p:txBody>
      </p:sp>
      <p:pic>
        <p:nvPicPr>
          <p:cNvPr id="221" name="Google Shape;221;p34"/>
          <p:cNvPicPr preferRelativeResize="0"/>
          <p:nvPr/>
        </p:nvPicPr>
        <p:blipFill rotWithShape="1">
          <a:blip r:embed="rId6">
            <a:alphaModFix/>
          </a:blip>
          <a:srcRect b="0" l="0" r="67930" t="0"/>
          <a:stretch/>
        </p:blipFill>
        <p:spPr>
          <a:xfrm>
            <a:off x="114300" y="3272518"/>
            <a:ext cx="598543" cy="798357"/>
          </a:xfrm>
          <a:prstGeom prst="rect">
            <a:avLst/>
          </a:prstGeom>
          <a:noFill/>
          <a:ln>
            <a:noFill/>
          </a:ln>
        </p:spPr>
      </p:pic>
      <p:pic>
        <p:nvPicPr>
          <p:cNvPr id="222" name="Google Shape;222;p34"/>
          <p:cNvPicPr preferRelativeResize="0"/>
          <p:nvPr/>
        </p:nvPicPr>
        <p:blipFill rotWithShape="1">
          <a:blip r:embed="rId6">
            <a:alphaModFix/>
          </a:blip>
          <a:srcRect b="0" l="70997" r="0" t="0"/>
          <a:stretch/>
        </p:blipFill>
        <p:spPr>
          <a:xfrm>
            <a:off x="1035624" y="3240875"/>
            <a:ext cx="555051" cy="818653"/>
          </a:xfrm>
          <a:prstGeom prst="rect">
            <a:avLst/>
          </a:prstGeom>
          <a:noFill/>
          <a:ln>
            <a:noFill/>
          </a:ln>
        </p:spPr>
      </p:pic>
      <p:pic>
        <p:nvPicPr>
          <p:cNvPr id="223" name="Google Shape;223;p34"/>
          <p:cNvPicPr preferRelativeResize="0"/>
          <p:nvPr/>
        </p:nvPicPr>
        <p:blipFill rotWithShape="1">
          <a:blip r:embed="rId6">
            <a:alphaModFix/>
          </a:blip>
          <a:srcRect b="0" l="35171" r="30946" t="0"/>
          <a:stretch/>
        </p:blipFill>
        <p:spPr>
          <a:xfrm>
            <a:off x="539944" y="3251028"/>
            <a:ext cx="632333" cy="798357"/>
          </a:xfrm>
          <a:prstGeom prst="rect">
            <a:avLst/>
          </a:prstGeom>
          <a:noFill/>
          <a:ln>
            <a:noFill/>
          </a:ln>
        </p:spPr>
      </p:pic>
      <p:pic>
        <p:nvPicPr>
          <p:cNvPr id="224" name="Google Shape;224;p34"/>
          <p:cNvPicPr preferRelativeResize="0"/>
          <p:nvPr/>
        </p:nvPicPr>
        <p:blipFill rotWithShape="1">
          <a:blip r:embed="rId7">
            <a:alphaModFix/>
          </a:blip>
          <a:srcRect b="0" l="13116" r="10756" t="0"/>
          <a:stretch/>
        </p:blipFill>
        <p:spPr>
          <a:xfrm>
            <a:off x="6184800" y="2976625"/>
            <a:ext cx="2959200" cy="216687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8" name="Shape 228"/>
        <p:cNvGrpSpPr/>
        <p:nvPr/>
      </p:nvGrpSpPr>
      <p:grpSpPr>
        <a:xfrm>
          <a:off x="0" y="0"/>
          <a:ext cx="0" cy="0"/>
          <a:chOff x="0" y="0"/>
          <a:chExt cx="0" cy="0"/>
        </a:xfrm>
      </p:grpSpPr>
      <p:pic>
        <p:nvPicPr>
          <p:cNvPr id="229" name="Google Shape;229;p35"/>
          <p:cNvPicPr preferRelativeResize="0"/>
          <p:nvPr/>
        </p:nvPicPr>
        <p:blipFill rotWithShape="1">
          <a:blip r:embed="rId3">
            <a:alphaModFix/>
          </a:blip>
          <a:srcRect b="51023" l="67104" r="0" t="3169"/>
          <a:stretch/>
        </p:blipFill>
        <p:spPr>
          <a:xfrm rot="1428813">
            <a:off x="5025322" y="76951"/>
            <a:ext cx="1880999" cy="1497648"/>
          </a:xfrm>
          <a:prstGeom prst="rect">
            <a:avLst/>
          </a:prstGeom>
          <a:noFill/>
          <a:ln>
            <a:noFill/>
          </a:ln>
        </p:spPr>
      </p:pic>
      <p:sp>
        <p:nvSpPr>
          <p:cNvPr id="230" name="Google Shape;230;p35"/>
          <p:cNvSpPr txBox="1"/>
          <p:nvPr/>
        </p:nvSpPr>
        <p:spPr>
          <a:xfrm>
            <a:off x="314625" y="299750"/>
            <a:ext cx="8414700" cy="743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500">
                <a:solidFill>
                  <a:srgbClr val="741B47"/>
                </a:solidFill>
              </a:rPr>
              <a:t>SEKOLAH BEBAS BUKU CETAK SELAMANYA</a:t>
            </a:r>
            <a:endParaRPr b="1" sz="2500">
              <a:solidFill>
                <a:srgbClr val="741B47"/>
              </a:solidFill>
            </a:endParaRPr>
          </a:p>
        </p:txBody>
      </p:sp>
      <p:sp>
        <p:nvSpPr>
          <p:cNvPr id="231" name="Google Shape;231;p35"/>
          <p:cNvSpPr txBox="1"/>
          <p:nvPr/>
        </p:nvSpPr>
        <p:spPr>
          <a:xfrm>
            <a:off x="64050" y="924625"/>
            <a:ext cx="9015900" cy="498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1800"/>
              <a:t>KONTEN PEMBELAJARAN LENGKAP UNTUK TK,SD,SMP,SMA &amp; SMK</a:t>
            </a:r>
            <a:endParaRPr sz="1800"/>
          </a:p>
          <a:p>
            <a:pPr indent="0" lvl="0" marL="0" rtl="0" algn="ctr">
              <a:spcBef>
                <a:spcPts val="0"/>
              </a:spcBef>
              <a:spcAft>
                <a:spcPts val="0"/>
              </a:spcAft>
              <a:buNone/>
            </a:pPr>
            <a:r>
              <a:t/>
            </a:r>
            <a:endParaRPr b="1" sz="2000"/>
          </a:p>
        </p:txBody>
      </p:sp>
      <p:sp>
        <p:nvSpPr>
          <p:cNvPr id="232" name="Google Shape;232;p35"/>
          <p:cNvSpPr/>
          <p:nvPr/>
        </p:nvSpPr>
        <p:spPr>
          <a:xfrm>
            <a:off x="0" y="1809225"/>
            <a:ext cx="2286000" cy="3334200"/>
          </a:xfrm>
          <a:prstGeom prst="rect">
            <a:avLst/>
          </a:prstGeom>
          <a:solidFill>
            <a:srgbClr val="BAF8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 name="Google Shape;233;p35"/>
          <p:cNvSpPr/>
          <p:nvPr/>
        </p:nvSpPr>
        <p:spPr>
          <a:xfrm>
            <a:off x="2286000" y="1809225"/>
            <a:ext cx="2286000" cy="3334200"/>
          </a:xfrm>
          <a:prstGeom prst="rect">
            <a:avLst/>
          </a:prstGeom>
          <a:solidFill>
            <a:srgbClr val="D5A6B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 name="Google Shape;234;p35"/>
          <p:cNvSpPr/>
          <p:nvPr/>
        </p:nvSpPr>
        <p:spPr>
          <a:xfrm>
            <a:off x="4572000" y="1809225"/>
            <a:ext cx="2286000" cy="3334200"/>
          </a:xfrm>
          <a:prstGeom prst="rect">
            <a:avLst/>
          </a:prstGeom>
          <a:solidFill>
            <a:srgbClr val="CCCC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 name="Google Shape;235;p35"/>
          <p:cNvSpPr/>
          <p:nvPr/>
        </p:nvSpPr>
        <p:spPr>
          <a:xfrm>
            <a:off x="6858000" y="1809225"/>
            <a:ext cx="2286000" cy="3334200"/>
          </a:xfrm>
          <a:prstGeom prst="rect">
            <a:avLst/>
          </a:prstGeom>
          <a:solidFill>
            <a:srgbClr val="FFD9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36" name="Google Shape;236;p35"/>
          <p:cNvPicPr preferRelativeResize="0"/>
          <p:nvPr/>
        </p:nvPicPr>
        <p:blipFill>
          <a:blip r:embed="rId4">
            <a:alphaModFix/>
          </a:blip>
          <a:stretch>
            <a:fillRect/>
          </a:stretch>
        </p:blipFill>
        <p:spPr>
          <a:xfrm>
            <a:off x="563450" y="1770550"/>
            <a:ext cx="1212750" cy="1602400"/>
          </a:xfrm>
          <a:prstGeom prst="rect">
            <a:avLst/>
          </a:prstGeom>
          <a:noFill/>
          <a:ln>
            <a:noFill/>
          </a:ln>
        </p:spPr>
      </p:pic>
      <p:pic>
        <p:nvPicPr>
          <p:cNvPr id="237" name="Google Shape;237;p35"/>
          <p:cNvPicPr preferRelativeResize="0"/>
          <p:nvPr/>
        </p:nvPicPr>
        <p:blipFill>
          <a:blip r:embed="rId5">
            <a:alphaModFix/>
          </a:blip>
          <a:stretch>
            <a:fillRect/>
          </a:stretch>
        </p:blipFill>
        <p:spPr>
          <a:xfrm>
            <a:off x="2892515" y="1770550"/>
            <a:ext cx="1128365" cy="1602400"/>
          </a:xfrm>
          <a:prstGeom prst="rect">
            <a:avLst/>
          </a:prstGeom>
          <a:noFill/>
          <a:ln>
            <a:noFill/>
          </a:ln>
        </p:spPr>
      </p:pic>
      <p:pic>
        <p:nvPicPr>
          <p:cNvPr id="238" name="Google Shape;238;p35"/>
          <p:cNvPicPr preferRelativeResize="0"/>
          <p:nvPr/>
        </p:nvPicPr>
        <p:blipFill>
          <a:blip r:embed="rId6">
            <a:alphaModFix/>
          </a:blip>
          <a:stretch>
            <a:fillRect/>
          </a:stretch>
        </p:blipFill>
        <p:spPr>
          <a:xfrm>
            <a:off x="5179625" y="1770550"/>
            <a:ext cx="1128350" cy="1490800"/>
          </a:xfrm>
          <a:prstGeom prst="rect">
            <a:avLst/>
          </a:prstGeom>
          <a:noFill/>
          <a:ln>
            <a:noFill/>
          </a:ln>
        </p:spPr>
      </p:pic>
      <p:pic>
        <p:nvPicPr>
          <p:cNvPr descr="Open_Book_komik-400.png" id="239" name="Google Shape;239;p35"/>
          <p:cNvPicPr preferRelativeResize="0"/>
          <p:nvPr/>
        </p:nvPicPr>
        <p:blipFill rotWithShape="1">
          <a:blip r:embed="rId7">
            <a:alphaModFix/>
          </a:blip>
          <a:srcRect b="0" l="0" r="0" t="0"/>
          <a:stretch/>
        </p:blipFill>
        <p:spPr>
          <a:xfrm>
            <a:off x="7409125" y="1826350"/>
            <a:ext cx="1051685" cy="1490800"/>
          </a:xfrm>
          <a:prstGeom prst="rect">
            <a:avLst/>
          </a:prstGeom>
          <a:noFill/>
          <a:ln>
            <a:noFill/>
          </a:ln>
        </p:spPr>
      </p:pic>
      <p:sp>
        <p:nvSpPr>
          <p:cNvPr id="240" name="Google Shape;240;p35"/>
          <p:cNvSpPr txBox="1"/>
          <p:nvPr/>
        </p:nvSpPr>
        <p:spPr>
          <a:xfrm>
            <a:off x="59975" y="3221188"/>
            <a:ext cx="2219700" cy="11865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None/>
            </a:pPr>
            <a:r>
              <a:rPr b="1" lang="en" sz="1300">
                <a:solidFill>
                  <a:srgbClr val="1155CC"/>
                </a:solidFill>
              </a:rPr>
              <a:t>3000+ buku pelajaran sekolah berbasis  K2013, KTSP 2006, PJJ, Paket ABC, Madrasah </a:t>
            </a:r>
            <a:r>
              <a:rPr lang="en" sz="1300">
                <a:solidFill>
                  <a:srgbClr val="1155CC"/>
                </a:solidFill>
              </a:rPr>
              <a:t>untuk  SD, SMP, SMA dan SMK.</a:t>
            </a:r>
            <a:endParaRPr>
              <a:solidFill>
                <a:srgbClr val="1155CC"/>
              </a:solidFill>
            </a:endParaRPr>
          </a:p>
        </p:txBody>
      </p:sp>
      <p:sp>
        <p:nvSpPr>
          <p:cNvPr id="241" name="Google Shape;241;p35"/>
          <p:cNvSpPr txBox="1"/>
          <p:nvPr/>
        </p:nvSpPr>
        <p:spPr>
          <a:xfrm>
            <a:off x="57600" y="4540550"/>
            <a:ext cx="2170800" cy="4986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None/>
            </a:pPr>
            <a:r>
              <a:rPr i="1" lang="en" sz="1100">
                <a:solidFill>
                  <a:srgbClr val="666666"/>
                </a:solidFill>
                <a:latin typeface="Lato"/>
                <a:ea typeface="Lato"/>
                <a:cs typeface="Lato"/>
                <a:sym typeface="Lato"/>
              </a:rPr>
              <a:t>(terbitan Kemendikbud-termasuk edisi revisi terbaru)</a:t>
            </a:r>
            <a:endParaRPr i="1" sz="1100">
              <a:solidFill>
                <a:srgbClr val="666666"/>
              </a:solidFill>
              <a:latin typeface="Lato"/>
              <a:ea typeface="Lato"/>
              <a:cs typeface="Lato"/>
              <a:sym typeface="Lato"/>
            </a:endParaRPr>
          </a:p>
        </p:txBody>
      </p:sp>
      <p:sp>
        <p:nvSpPr>
          <p:cNvPr id="242" name="Google Shape;242;p35"/>
          <p:cNvSpPr txBox="1"/>
          <p:nvPr/>
        </p:nvSpPr>
        <p:spPr>
          <a:xfrm>
            <a:off x="2343601" y="3222250"/>
            <a:ext cx="2286000" cy="11844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None/>
            </a:pPr>
            <a:r>
              <a:rPr b="1" lang="en">
                <a:solidFill>
                  <a:srgbClr val="741B47"/>
                </a:solidFill>
              </a:rPr>
              <a:t>2000+ </a:t>
            </a:r>
            <a:r>
              <a:rPr b="1" lang="en">
                <a:solidFill>
                  <a:srgbClr val="741B47"/>
                </a:solidFill>
              </a:rPr>
              <a:t>SMA.</a:t>
            </a:r>
            <a:r>
              <a:rPr b="1" lang="en" sz="1300">
                <a:solidFill>
                  <a:srgbClr val="741B47"/>
                </a:solidFill>
              </a:rPr>
              <a:t>video pembelajaran kelas</a:t>
            </a:r>
            <a:r>
              <a:rPr b="1" lang="en" sz="1300">
                <a:solidFill>
                  <a:srgbClr val="741B47"/>
                </a:solidFill>
              </a:rPr>
              <a:t>, implementasi  kurikulum 2013 untuk siswa SD, SMP,SMA &amp;SMK </a:t>
            </a:r>
            <a:endParaRPr b="1" sz="1300">
              <a:solidFill>
                <a:srgbClr val="741B47"/>
              </a:solidFill>
            </a:endParaRPr>
          </a:p>
        </p:txBody>
      </p:sp>
      <p:sp>
        <p:nvSpPr>
          <p:cNvPr id="243" name="Google Shape;243;p35"/>
          <p:cNvSpPr txBox="1"/>
          <p:nvPr/>
        </p:nvSpPr>
        <p:spPr>
          <a:xfrm>
            <a:off x="4600800" y="3222250"/>
            <a:ext cx="2170800" cy="11844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None/>
            </a:pPr>
            <a:r>
              <a:rPr b="1" lang="en" sz="1300">
                <a:solidFill>
                  <a:srgbClr val="666666"/>
                </a:solidFill>
              </a:rPr>
              <a:t>50,000+ soal  tryout untuk latihan ujian harian, UAS, UTS, US tingkat  SD, SMP, SMA.</a:t>
            </a:r>
            <a:endParaRPr b="1" sz="1300">
              <a:solidFill>
                <a:srgbClr val="666666"/>
              </a:solidFill>
            </a:endParaRPr>
          </a:p>
          <a:p>
            <a:pPr indent="0" lvl="0" marL="0" rtl="0" algn="l">
              <a:lnSpc>
                <a:spcPct val="100000"/>
              </a:lnSpc>
              <a:spcBef>
                <a:spcPts val="0"/>
              </a:spcBef>
              <a:spcAft>
                <a:spcPts val="0"/>
              </a:spcAft>
              <a:buNone/>
            </a:pPr>
            <a:r>
              <a:t/>
            </a:r>
            <a:endParaRPr b="1" sz="1300"/>
          </a:p>
        </p:txBody>
      </p:sp>
      <p:sp>
        <p:nvSpPr>
          <p:cNvPr id="244" name="Google Shape;244;p35"/>
          <p:cNvSpPr txBox="1"/>
          <p:nvPr/>
        </p:nvSpPr>
        <p:spPr>
          <a:xfrm>
            <a:off x="6915600" y="3222250"/>
            <a:ext cx="2170800" cy="11844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None/>
            </a:pPr>
            <a:r>
              <a:rPr b="1" lang="en" sz="1300">
                <a:solidFill>
                  <a:srgbClr val="7F6000"/>
                </a:solidFill>
              </a:rPr>
              <a:t>400+  buku  bacaan literasi berupa  komik  yang menarik tentang budi pekerti, nilai2 pancasila, sejarah, dll</a:t>
            </a:r>
            <a:r>
              <a:rPr lang="en" sz="1300">
                <a:solidFill>
                  <a:srgbClr val="7F6000"/>
                </a:solidFill>
              </a:rPr>
              <a:t> </a:t>
            </a:r>
            <a:br>
              <a:rPr lang="en" sz="1300">
                <a:solidFill>
                  <a:srgbClr val="7F6000"/>
                </a:solidFill>
              </a:rPr>
            </a:br>
            <a:endParaRPr>
              <a:solidFill>
                <a:srgbClr val="7F6000"/>
              </a:solidFill>
            </a:endParaRPr>
          </a:p>
        </p:txBody>
      </p:sp>
      <p:sp>
        <p:nvSpPr>
          <p:cNvPr id="245" name="Google Shape;245;p35"/>
          <p:cNvSpPr txBox="1"/>
          <p:nvPr/>
        </p:nvSpPr>
        <p:spPr>
          <a:xfrm>
            <a:off x="2340450" y="4482850"/>
            <a:ext cx="2170800" cy="5289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None/>
            </a:pPr>
            <a:r>
              <a:rPr i="1" lang="en" sz="1200">
                <a:solidFill>
                  <a:srgbClr val="666666"/>
                </a:solidFill>
                <a:latin typeface="Lato"/>
                <a:ea typeface="Lato"/>
                <a:cs typeface="Lato"/>
                <a:sym typeface="Lato"/>
              </a:rPr>
              <a:t>(dibawakan oleh guru dari seluruh Indonesia)</a:t>
            </a:r>
            <a:endParaRPr>
              <a:solidFill>
                <a:srgbClr val="666666"/>
              </a:solidFill>
            </a:endParaRPr>
          </a:p>
        </p:txBody>
      </p:sp>
      <p:sp>
        <p:nvSpPr>
          <p:cNvPr id="246" name="Google Shape;246;p35"/>
          <p:cNvSpPr txBox="1"/>
          <p:nvPr/>
        </p:nvSpPr>
        <p:spPr>
          <a:xfrm>
            <a:off x="4629600" y="4510250"/>
            <a:ext cx="2170800" cy="5289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None/>
            </a:pPr>
            <a:r>
              <a:rPr i="1" lang="en" sz="1200">
                <a:solidFill>
                  <a:srgbClr val="666666"/>
                </a:solidFill>
                <a:latin typeface="Lato"/>
                <a:ea typeface="Lato"/>
                <a:cs typeface="Lato"/>
                <a:sym typeface="Lato"/>
              </a:rPr>
              <a:t>(hasil tryout dapat dilihat langsung dilayar)</a:t>
            </a:r>
            <a:endParaRPr i="1" sz="1200">
              <a:solidFill>
                <a:srgbClr val="666666"/>
              </a:solidFill>
              <a:latin typeface="Lato"/>
              <a:ea typeface="Lato"/>
              <a:cs typeface="Lato"/>
              <a:sym typeface="Lato"/>
            </a:endParaRPr>
          </a:p>
        </p:txBody>
      </p:sp>
      <p:sp>
        <p:nvSpPr>
          <p:cNvPr id="247" name="Google Shape;247;p35"/>
          <p:cNvSpPr txBox="1"/>
          <p:nvPr/>
        </p:nvSpPr>
        <p:spPr>
          <a:xfrm>
            <a:off x="6915600" y="4336075"/>
            <a:ext cx="2170800" cy="7431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None/>
            </a:pPr>
            <a:r>
              <a:rPr i="1" lang="en" sz="1200">
                <a:solidFill>
                  <a:srgbClr val="666666"/>
                </a:solidFill>
                <a:latin typeface="Lato"/>
                <a:ea typeface="Lato"/>
                <a:cs typeface="Lato"/>
                <a:sym typeface="Lato"/>
              </a:rPr>
              <a:t>(mengusung pendidikan moral &amp; budi pekerti, pengetahuan umum, kesehatan &amp; sejarah</a:t>
            </a:r>
            <a:endParaRPr i="1" sz="1200">
              <a:solidFill>
                <a:srgbClr val="666666"/>
              </a:solidFill>
            </a:endParaRPr>
          </a:p>
        </p:txBody>
      </p:sp>
      <p:sp>
        <p:nvSpPr>
          <p:cNvPr id="248" name="Google Shape;248;p35"/>
          <p:cNvSpPr txBox="1"/>
          <p:nvPr/>
        </p:nvSpPr>
        <p:spPr>
          <a:xfrm>
            <a:off x="87300" y="1716375"/>
            <a:ext cx="434100" cy="831300"/>
          </a:xfrm>
          <a:prstGeom prst="rect">
            <a:avLst/>
          </a:prstGeom>
          <a:noFill/>
          <a:ln>
            <a:noFill/>
          </a:ln>
        </p:spPr>
        <p:txBody>
          <a:bodyPr anchorCtr="0" anchor="t" bIns="91425" lIns="91425" spcFirstLastPara="1" rIns="91425" wrap="square" tIns="91425">
            <a:noAutofit/>
          </a:bodyPr>
          <a:lstStyle/>
          <a:p>
            <a:pPr indent="-419100" lvl="0" marL="457200" rtl="0" algn="l">
              <a:spcBef>
                <a:spcPts val="0"/>
              </a:spcBef>
              <a:spcAft>
                <a:spcPts val="0"/>
              </a:spcAft>
              <a:buClr>
                <a:srgbClr val="CFE2F3"/>
              </a:buClr>
              <a:buSzPts val="3000"/>
              <a:buFont typeface="Chelsea Market"/>
              <a:buAutoNum type="arabicPeriod"/>
            </a:pPr>
            <a:r>
              <a:t/>
            </a:r>
            <a:endParaRPr sz="3000">
              <a:latin typeface="Chelsea Market"/>
              <a:ea typeface="Chelsea Market"/>
              <a:cs typeface="Chelsea Market"/>
              <a:sym typeface="Chelsea Market"/>
            </a:endParaRPr>
          </a:p>
        </p:txBody>
      </p:sp>
      <p:sp>
        <p:nvSpPr>
          <p:cNvPr id="249" name="Google Shape;249;p35"/>
          <p:cNvSpPr txBox="1"/>
          <p:nvPr/>
        </p:nvSpPr>
        <p:spPr>
          <a:xfrm>
            <a:off x="2327250" y="1716375"/>
            <a:ext cx="552000" cy="83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000">
                <a:solidFill>
                  <a:srgbClr val="EAD1DC"/>
                </a:solidFill>
                <a:latin typeface="Chelsea Market"/>
                <a:ea typeface="Chelsea Market"/>
                <a:cs typeface="Chelsea Market"/>
                <a:sym typeface="Chelsea Market"/>
              </a:rPr>
              <a:t>2.</a:t>
            </a:r>
            <a:r>
              <a:rPr lang="en" sz="3000">
                <a:solidFill>
                  <a:srgbClr val="A64D79"/>
                </a:solidFill>
                <a:latin typeface="Chelsea Market"/>
                <a:ea typeface="Chelsea Market"/>
                <a:cs typeface="Chelsea Market"/>
                <a:sym typeface="Chelsea Market"/>
              </a:rPr>
              <a:t> </a:t>
            </a:r>
            <a:endParaRPr sz="3000">
              <a:solidFill>
                <a:srgbClr val="A64D79"/>
              </a:solidFill>
              <a:latin typeface="Chelsea Market"/>
              <a:ea typeface="Chelsea Market"/>
              <a:cs typeface="Chelsea Market"/>
              <a:sym typeface="Chelsea Market"/>
            </a:endParaRPr>
          </a:p>
        </p:txBody>
      </p:sp>
      <p:sp>
        <p:nvSpPr>
          <p:cNvPr id="250" name="Google Shape;250;p35"/>
          <p:cNvSpPr txBox="1"/>
          <p:nvPr/>
        </p:nvSpPr>
        <p:spPr>
          <a:xfrm>
            <a:off x="4627388" y="1740450"/>
            <a:ext cx="552000" cy="83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000">
                <a:solidFill>
                  <a:srgbClr val="EFEFEF"/>
                </a:solidFill>
                <a:latin typeface="Chelsea Market"/>
                <a:ea typeface="Chelsea Market"/>
                <a:cs typeface="Chelsea Market"/>
                <a:sym typeface="Chelsea Market"/>
              </a:rPr>
              <a:t>3.</a:t>
            </a:r>
            <a:endParaRPr sz="3000">
              <a:solidFill>
                <a:srgbClr val="EFEFEF"/>
              </a:solidFill>
              <a:latin typeface="Chelsea Market"/>
              <a:ea typeface="Chelsea Market"/>
              <a:cs typeface="Chelsea Market"/>
              <a:sym typeface="Chelsea Market"/>
            </a:endParaRPr>
          </a:p>
        </p:txBody>
      </p:sp>
      <p:sp>
        <p:nvSpPr>
          <p:cNvPr id="251" name="Google Shape;251;p35"/>
          <p:cNvSpPr txBox="1"/>
          <p:nvPr/>
        </p:nvSpPr>
        <p:spPr>
          <a:xfrm>
            <a:off x="6991988" y="1716375"/>
            <a:ext cx="552000" cy="83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000">
                <a:solidFill>
                  <a:srgbClr val="FFF2CC"/>
                </a:solidFill>
                <a:latin typeface="Chelsea Market"/>
                <a:ea typeface="Chelsea Market"/>
                <a:cs typeface="Chelsea Market"/>
                <a:sym typeface="Chelsea Market"/>
              </a:rPr>
              <a:t>4</a:t>
            </a:r>
            <a:r>
              <a:rPr lang="en" sz="3000">
                <a:solidFill>
                  <a:srgbClr val="FFF2CC"/>
                </a:solidFill>
                <a:latin typeface="Chelsea Market"/>
                <a:ea typeface="Chelsea Market"/>
                <a:cs typeface="Chelsea Market"/>
                <a:sym typeface="Chelsea Market"/>
              </a:rPr>
              <a:t>.</a:t>
            </a:r>
            <a:endParaRPr sz="3000">
              <a:solidFill>
                <a:srgbClr val="FFF2CC"/>
              </a:solidFill>
              <a:latin typeface="Chelsea Market"/>
              <a:ea typeface="Chelsea Market"/>
              <a:cs typeface="Chelsea Market"/>
              <a:sym typeface="Chelsea Market"/>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5" name="Shape 255"/>
        <p:cNvGrpSpPr/>
        <p:nvPr/>
      </p:nvGrpSpPr>
      <p:grpSpPr>
        <a:xfrm>
          <a:off x="0" y="0"/>
          <a:ext cx="0" cy="0"/>
          <a:chOff x="0" y="0"/>
          <a:chExt cx="0" cy="0"/>
        </a:xfrm>
      </p:grpSpPr>
      <p:pic>
        <p:nvPicPr>
          <p:cNvPr id="256" name="Google Shape;256;p36"/>
          <p:cNvPicPr preferRelativeResize="0"/>
          <p:nvPr/>
        </p:nvPicPr>
        <p:blipFill rotWithShape="1">
          <a:blip r:embed="rId3">
            <a:alphaModFix amt="80000"/>
          </a:blip>
          <a:srcRect b="20619" l="12805" r="11557" t="11172"/>
          <a:stretch/>
        </p:blipFill>
        <p:spPr>
          <a:xfrm>
            <a:off x="3083750" y="1432375"/>
            <a:ext cx="1335850" cy="1204630"/>
          </a:xfrm>
          <a:prstGeom prst="rect">
            <a:avLst/>
          </a:prstGeom>
          <a:noFill/>
          <a:ln>
            <a:noFill/>
          </a:ln>
        </p:spPr>
      </p:pic>
      <p:pic>
        <p:nvPicPr>
          <p:cNvPr id="257" name="Google Shape;257;p36"/>
          <p:cNvPicPr preferRelativeResize="0"/>
          <p:nvPr/>
        </p:nvPicPr>
        <p:blipFill rotWithShape="1">
          <a:blip r:embed="rId4">
            <a:alphaModFix amt="40000"/>
          </a:blip>
          <a:srcRect b="0" l="0" r="60017" t="53703"/>
          <a:stretch/>
        </p:blipFill>
        <p:spPr>
          <a:xfrm rot="183257">
            <a:off x="92346" y="2062221"/>
            <a:ext cx="4414108" cy="2922408"/>
          </a:xfrm>
          <a:prstGeom prst="rect">
            <a:avLst/>
          </a:prstGeom>
          <a:noFill/>
          <a:ln>
            <a:noFill/>
          </a:ln>
        </p:spPr>
      </p:pic>
      <p:pic>
        <p:nvPicPr>
          <p:cNvPr id="258" name="Google Shape;258;p36"/>
          <p:cNvPicPr preferRelativeResize="0"/>
          <p:nvPr/>
        </p:nvPicPr>
        <p:blipFill rotWithShape="1">
          <a:blip r:embed="rId5">
            <a:alphaModFix/>
          </a:blip>
          <a:srcRect b="47438" l="50157" r="4927" t="31243"/>
          <a:stretch/>
        </p:blipFill>
        <p:spPr>
          <a:xfrm>
            <a:off x="5086062" y="537425"/>
            <a:ext cx="1388475" cy="1339149"/>
          </a:xfrm>
          <a:prstGeom prst="rect">
            <a:avLst/>
          </a:prstGeom>
          <a:noFill/>
          <a:ln>
            <a:noFill/>
          </a:ln>
        </p:spPr>
      </p:pic>
      <p:pic>
        <p:nvPicPr>
          <p:cNvPr id="259" name="Google Shape;259;p36"/>
          <p:cNvPicPr preferRelativeResize="0"/>
          <p:nvPr/>
        </p:nvPicPr>
        <p:blipFill rotWithShape="1">
          <a:blip r:embed="rId6">
            <a:alphaModFix/>
          </a:blip>
          <a:srcRect b="47793" l="5447" r="52224" t="31347"/>
          <a:stretch/>
        </p:blipFill>
        <p:spPr>
          <a:xfrm>
            <a:off x="5112375" y="1876575"/>
            <a:ext cx="1335850" cy="1390374"/>
          </a:xfrm>
          <a:prstGeom prst="rect">
            <a:avLst/>
          </a:prstGeom>
          <a:noFill/>
          <a:ln>
            <a:noFill/>
          </a:ln>
        </p:spPr>
      </p:pic>
      <p:sp>
        <p:nvSpPr>
          <p:cNvPr id="260" name="Google Shape;260;p36"/>
          <p:cNvSpPr/>
          <p:nvPr/>
        </p:nvSpPr>
        <p:spPr>
          <a:xfrm>
            <a:off x="542997" y="562300"/>
            <a:ext cx="4126500" cy="650100"/>
          </a:xfrm>
          <a:prstGeom prst="rect">
            <a:avLst/>
          </a:prstGeom>
          <a:no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800"/>
              <a:buFont typeface="Arial"/>
              <a:buNone/>
            </a:pPr>
            <a:r>
              <a:rPr b="1" lang="en" sz="2500">
                <a:solidFill>
                  <a:srgbClr val="741B47"/>
                </a:solidFill>
                <a:latin typeface="Barlow"/>
                <a:ea typeface="Barlow"/>
                <a:cs typeface="Barlow"/>
                <a:sym typeface="Barlow"/>
              </a:rPr>
              <a:t>PERPUSTAKAAN DIGITAL SEKOLAH</a:t>
            </a:r>
            <a:endParaRPr b="1" i="0" sz="2500" u="none" cap="none" strike="noStrike">
              <a:solidFill>
                <a:srgbClr val="741B47"/>
              </a:solidFill>
              <a:latin typeface="Barlow"/>
              <a:ea typeface="Barlow"/>
              <a:cs typeface="Barlow"/>
              <a:sym typeface="Barlow"/>
            </a:endParaRPr>
          </a:p>
        </p:txBody>
      </p:sp>
      <p:sp>
        <p:nvSpPr>
          <p:cNvPr id="261" name="Google Shape;261;p36"/>
          <p:cNvSpPr txBox="1"/>
          <p:nvPr/>
        </p:nvSpPr>
        <p:spPr>
          <a:xfrm>
            <a:off x="438150" y="1876575"/>
            <a:ext cx="4437300" cy="32937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500"/>
              <a:buFont typeface="Arial"/>
              <a:buNone/>
            </a:pPr>
            <a:r>
              <a:rPr b="1" i="0" lang="en" sz="2300" u="none" cap="none" strike="noStrike">
                <a:solidFill>
                  <a:schemeClr val="dk1"/>
                </a:solidFill>
                <a:latin typeface="Calibri"/>
                <a:ea typeface="Calibri"/>
                <a:cs typeface="Calibri"/>
                <a:sym typeface="Calibri"/>
              </a:rPr>
              <a:t>Sekolah mempunyai server sendiri yang mampu menampung video &amp; dokumen internal sekolah</a:t>
            </a:r>
            <a:endParaRPr b="1" i="0" sz="23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1" sz="2300">
              <a:solidFill>
                <a:schemeClr val="dk1"/>
              </a:solidFill>
              <a:latin typeface="Calibri"/>
              <a:ea typeface="Calibri"/>
              <a:cs typeface="Calibri"/>
              <a:sym typeface="Calibri"/>
            </a:endParaRPr>
          </a:p>
          <a:p>
            <a:pPr indent="-349250" lvl="0" marL="457200" marR="0" rtl="0" algn="l">
              <a:lnSpc>
                <a:spcPct val="80000"/>
              </a:lnSpc>
              <a:spcBef>
                <a:spcPts val="0"/>
              </a:spcBef>
              <a:spcAft>
                <a:spcPts val="0"/>
              </a:spcAft>
              <a:buClr>
                <a:schemeClr val="dk1"/>
              </a:buClr>
              <a:buSzPts val="1900"/>
              <a:buFont typeface="Calibri"/>
              <a:buChar char="●"/>
            </a:pPr>
            <a:r>
              <a:rPr i="1" lang="en" sz="2200">
                <a:solidFill>
                  <a:schemeClr val="dk1"/>
                </a:solidFill>
                <a:latin typeface="Calibri"/>
                <a:ea typeface="Calibri"/>
                <a:cs typeface="Calibri"/>
                <a:sym typeface="Calibri"/>
              </a:rPr>
              <a:t>guru bisa </a:t>
            </a:r>
            <a:r>
              <a:rPr i="1" lang="en" sz="2200" u="none" cap="none" strike="noStrike">
                <a:solidFill>
                  <a:schemeClr val="dk1"/>
                </a:solidFill>
                <a:latin typeface="Calibri"/>
                <a:ea typeface="Calibri"/>
                <a:cs typeface="Calibri"/>
                <a:sym typeface="Calibri"/>
              </a:rPr>
              <a:t>upload </a:t>
            </a:r>
            <a:r>
              <a:rPr i="1" lang="en" sz="2200">
                <a:solidFill>
                  <a:schemeClr val="dk1"/>
                </a:solidFill>
                <a:latin typeface="Calibri"/>
                <a:ea typeface="Calibri"/>
                <a:cs typeface="Calibri"/>
                <a:sym typeface="Calibri"/>
              </a:rPr>
              <a:t>dokumen &amp; video</a:t>
            </a:r>
            <a:r>
              <a:rPr i="1" lang="en" sz="2200" u="none" cap="none" strike="noStrike">
                <a:solidFill>
                  <a:schemeClr val="dk1"/>
                </a:solidFill>
                <a:latin typeface="Calibri"/>
                <a:ea typeface="Calibri"/>
                <a:cs typeface="Calibri"/>
                <a:sym typeface="Calibri"/>
              </a:rPr>
              <a:t> dengan</a:t>
            </a:r>
            <a:r>
              <a:rPr i="1" lang="en" sz="2200">
                <a:solidFill>
                  <a:schemeClr val="dk1"/>
                </a:solidFill>
                <a:latin typeface="Calibri"/>
                <a:ea typeface="Calibri"/>
                <a:cs typeface="Calibri"/>
                <a:sym typeface="Calibri"/>
              </a:rPr>
              <a:t> </a:t>
            </a:r>
            <a:r>
              <a:rPr i="1" lang="en" sz="2200" u="none" cap="none" strike="noStrike">
                <a:solidFill>
                  <a:schemeClr val="dk1"/>
                </a:solidFill>
                <a:latin typeface="Calibri"/>
                <a:ea typeface="Calibri"/>
                <a:cs typeface="Calibri"/>
                <a:sym typeface="Calibri"/>
              </a:rPr>
              <a:t>mudah</a:t>
            </a:r>
            <a:br>
              <a:rPr i="1" lang="en" sz="2200" u="none" cap="none" strike="noStrike">
                <a:solidFill>
                  <a:schemeClr val="dk1"/>
                </a:solidFill>
                <a:latin typeface="Calibri"/>
                <a:ea typeface="Calibri"/>
                <a:cs typeface="Calibri"/>
                <a:sym typeface="Calibri"/>
              </a:rPr>
            </a:br>
            <a:endParaRPr i="1" sz="2200">
              <a:solidFill>
                <a:schemeClr val="dk1"/>
              </a:solidFill>
              <a:latin typeface="Calibri"/>
              <a:ea typeface="Calibri"/>
              <a:cs typeface="Calibri"/>
              <a:sym typeface="Calibri"/>
            </a:endParaRPr>
          </a:p>
          <a:p>
            <a:pPr indent="-349250" lvl="0" marL="457200" marR="0" rtl="0" algn="l">
              <a:lnSpc>
                <a:spcPct val="80000"/>
              </a:lnSpc>
              <a:spcBef>
                <a:spcPts val="0"/>
              </a:spcBef>
              <a:spcAft>
                <a:spcPts val="0"/>
              </a:spcAft>
              <a:buClr>
                <a:schemeClr val="dk1"/>
              </a:buClr>
              <a:buSzPts val="1900"/>
              <a:buFont typeface="Calibri"/>
              <a:buChar char="●"/>
            </a:pPr>
            <a:r>
              <a:rPr i="1" lang="en" sz="2200" u="none" cap="none" strike="noStrike">
                <a:solidFill>
                  <a:schemeClr val="dk1"/>
                </a:solidFill>
                <a:latin typeface="Calibri"/>
                <a:ea typeface="Calibri"/>
                <a:cs typeface="Calibri"/>
                <a:sym typeface="Calibri"/>
              </a:rPr>
              <a:t>siswa download file sangat mudah &amp; tertata rapi di gadget mereka</a:t>
            </a:r>
            <a:endParaRPr i="1" sz="18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t/>
            </a:r>
            <a:endParaRPr i="0" sz="2200" u="none" cap="none" strike="noStrike">
              <a:solidFill>
                <a:schemeClr val="dk1"/>
              </a:solidFill>
              <a:latin typeface="Calibri"/>
              <a:ea typeface="Calibri"/>
              <a:cs typeface="Calibri"/>
              <a:sym typeface="Calibri"/>
            </a:endParaRPr>
          </a:p>
        </p:txBody>
      </p:sp>
      <p:sp>
        <p:nvSpPr>
          <p:cNvPr id="262" name="Google Shape;262;p36"/>
          <p:cNvSpPr txBox="1"/>
          <p:nvPr/>
        </p:nvSpPr>
        <p:spPr>
          <a:xfrm>
            <a:off x="6216800" y="1009325"/>
            <a:ext cx="2213700" cy="502500"/>
          </a:xfrm>
          <a:prstGeom prst="rect">
            <a:avLst/>
          </a:prstGeom>
          <a:solidFill>
            <a:srgbClr val="EAD1DC"/>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200">
                <a:latin typeface="Nunito"/>
                <a:ea typeface="Nunito"/>
                <a:cs typeface="Nunito"/>
                <a:sym typeface="Nunito"/>
              </a:rPr>
              <a:t>Server Perpustakaan Digital </a:t>
            </a:r>
            <a:br>
              <a:rPr b="1" lang="en" sz="1200">
                <a:latin typeface="Nunito"/>
                <a:ea typeface="Nunito"/>
                <a:cs typeface="Nunito"/>
                <a:sym typeface="Nunito"/>
              </a:rPr>
            </a:br>
            <a:r>
              <a:rPr b="1" lang="en" sz="1200">
                <a:latin typeface="Nunito"/>
                <a:ea typeface="Nunito"/>
                <a:cs typeface="Nunito"/>
                <a:sym typeface="Nunito"/>
              </a:rPr>
              <a:t>Untuk Internal Sekolah</a:t>
            </a:r>
            <a:endParaRPr b="1" sz="1200">
              <a:latin typeface="Nunito"/>
              <a:ea typeface="Nunito"/>
              <a:cs typeface="Nunito"/>
              <a:sym typeface="Nunito"/>
            </a:endParaRPr>
          </a:p>
        </p:txBody>
      </p:sp>
      <p:pic>
        <p:nvPicPr>
          <p:cNvPr id="263" name="Google Shape;263;p36"/>
          <p:cNvPicPr preferRelativeResize="0"/>
          <p:nvPr/>
        </p:nvPicPr>
        <p:blipFill>
          <a:blip r:embed="rId7">
            <a:alphaModFix/>
          </a:blip>
          <a:stretch>
            <a:fillRect/>
          </a:stretch>
        </p:blipFill>
        <p:spPr>
          <a:xfrm>
            <a:off x="7807450" y="130325"/>
            <a:ext cx="1213699" cy="291275"/>
          </a:xfrm>
          <a:prstGeom prst="rect">
            <a:avLst/>
          </a:prstGeom>
          <a:noFill/>
          <a:ln>
            <a:noFill/>
          </a:ln>
        </p:spPr>
      </p:pic>
      <p:pic>
        <p:nvPicPr>
          <p:cNvPr id="264" name="Google Shape;264;p36"/>
          <p:cNvPicPr preferRelativeResize="0"/>
          <p:nvPr/>
        </p:nvPicPr>
        <p:blipFill rotWithShape="1">
          <a:blip r:embed="rId8">
            <a:alphaModFix/>
          </a:blip>
          <a:srcRect b="7528" l="9197" r="9042" t="7204"/>
          <a:stretch/>
        </p:blipFill>
        <p:spPr>
          <a:xfrm>
            <a:off x="6006475" y="1763326"/>
            <a:ext cx="2424026" cy="3380171"/>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8" name="Shape 268"/>
        <p:cNvGrpSpPr/>
        <p:nvPr/>
      </p:nvGrpSpPr>
      <p:grpSpPr>
        <a:xfrm>
          <a:off x="0" y="0"/>
          <a:ext cx="0" cy="0"/>
          <a:chOff x="0" y="0"/>
          <a:chExt cx="0" cy="0"/>
        </a:xfrm>
      </p:grpSpPr>
      <p:pic>
        <p:nvPicPr>
          <p:cNvPr id="269" name="Google Shape;269;p37"/>
          <p:cNvPicPr preferRelativeResize="0"/>
          <p:nvPr/>
        </p:nvPicPr>
        <p:blipFill rotWithShape="1">
          <a:blip r:embed="rId3">
            <a:alphaModFix amt="40000"/>
          </a:blip>
          <a:srcRect b="0" l="0" r="60017" t="53703"/>
          <a:stretch/>
        </p:blipFill>
        <p:spPr>
          <a:xfrm rot="183257">
            <a:off x="-54929" y="63721"/>
            <a:ext cx="4414108" cy="2922408"/>
          </a:xfrm>
          <a:prstGeom prst="rect">
            <a:avLst/>
          </a:prstGeom>
          <a:noFill/>
          <a:ln>
            <a:noFill/>
          </a:ln>
        </p:spPr>
      </p:pic>
      <p:sp>
        <p:nvSpPr>
          <p:cNvPr id="270" name="Google Shape;270;p37"/>
          <p:cNvSpPr/>
          <p:nvPr/>
        </p:nvSpPr>
        <p:spPr>
          <a:xfrm>
            <a:off x="3658325" y="1121250"/>
            <a:ext cx="4626000" cy="651900"/>
          </a:xfrm>
          <a:prstGeom prst="rect">
            <a:avLst/>
          </a:prstGeom>
          <a:solidFill>
            <a:srgbClr val="EFEFEF"/>
          </a:solidFill>
          <a:ln cap="flat" cmpd="sng" w="12700">
            <a:solidFill>
              <a:srgbClr val="004B53"/>
            </a:solidFill>
            <a:prstDash val="solid"/>
            <a:miter lim="800000"/>
            <a:headEnd len="sm" w="sm" type="none"/>
            <a:tailEnd len="sm" w="sm" type="none"/>
          </a:ln>
        </p:spPr>
        <p:txBody>
          <a:bodyPr anchorCtr="0" anchor="ctr" bIns="34275" lIns="68575" spcFirstLastPara="1" rIns="68575" wrap="square" tIns="34275">
            <a:noAutofit/>
          </a:bodyPr>
          <a:lstStyle/>
          <a:p>
            <a:pPr indent="0" lvl="0" marL="0" rtl="0" algn="ctr">
              <a:spcBef>
                <a:spcPts val="0"/>
              </a:spcBef>
              <a:spcAft>
                <a:spcPts val="0"/>
              </a:spcAft>
              <a:buNone/>
            </a:pPr>
            <a:r>
              <a:rPr b="1" lang="en" sz="2300">
                <a:solidFill>
                  <a:srgbClr val="434343"/>
                </a:solidFill>
                <a:latin typeface="Abel"/>
                <a:ea typeface="Abel"/>
                <a:cs typeface="Abel"/>
                <a:sym typeface="Abel"/>
              </a:rPr>
              <a:t>Kipin PTO (Paperless Test Online)</a:t>
            </a:r>
            <a:endParaRPr b="1" i="0" sz="2300" u="none" cap="none" strike="noStrike">
              <a:solidFill>
                <a:srgbClr val="434343"/>
              </a:solidFill>
              <a:latin typeface="Abel"/>
              <a:ea typeface="Abel"/>
              <a:cs typeface="Abel"/>
              <a:sym typeface="Abel"/>
            </a:endParaRPr>
          </a:p>
        </p:txBody>
      </p:sp>
      <p:pic>
        <p:nvPicPr>
          <p:cNvPr id="271" name="Google Shape;271;p37"/>
          <p:cNvPicPr preferRelativeResize="0"/>
          <p:nvPr/>
        </p:nvPicPr>
        <p:blipFill rotWithShape="1">
          <a:blip r:embed="rId4">
            <a:alphaModFix/>
          </a:blip>
          <a:srcRect b="0" l="0" r="0" t="0"/>
          <a:stretch/>
        </p:blipFill>
        <p:spPr>
          <a:xfrm>
            <a:off x="6878950" y="3975650"/>
            <a:ext cx="1615225" cy="1196300"/>
          </a:xfrm>
          <a:prstGeom prst="rect">
            <a:avLst/>
          </a:prstGeom>
          <a:noFill/>
          <a:ln>
            <a:noFill/>
          </a:ln>
        </p:spPr>
      </p:pic>
      <p:sp>
        <p:nvSpPr>
          <p:cNvPr id="272" name="Google Shape;272;p37"/>
          <p:cNvSpPr txBox="1"/>
          <p:nvPr/>
        </p:nvSpPr>
        <p:spPr>
          <a:xfrm flipH="1">
            <a:off x="1857301" y="1597375"/>
            <a:ext cx="1969800" cy="630600"/>
          </a:xfrm>
          <a:prstGeom prst="rect">
            <a:avLst/>
          </a:prstGeom>
          <a:noFill/>
          <a:ln>
            <a:noFill/>
          </a:ln>
        </p:spPr>
        <p:txBody>
          <a:bodyPr anchorCtr="0" anchor="t" bIns="68575" lIns="68575" spcFirstLastPara="1" rIns="68575" wrap="square" tIns="68575">
            <a:noAutofit/>
          </a:bodyPr>
          <a:lstStyle/>
          <a:p>
            <a:pPr indent="0" lvl="0" marL="0" marR="0" rtl="0" algn="l">
              <a:lnSpc>
                <a:spcPct val="100000"/>
              </a:lnSpc>
              <a:spcBef>
                <a:spcPts val="0"/>
              </a:spcBef>
              <a:spcAft>
                <a:spcPts val="0"/>
              </a:spcAft>
              <a:buClr>
                <a:schemeClr val="dk1"/>
              </a:buClr>
              <a:buSzPts val="800"/>
              <a:buFont typeface="Arial"/>
              <a:buNone/>
            </a:pPr>
            <a:r>
              <a:rPr b="1" i="0" lang="en" sz="1500" u="none" cap="none" strike="noStrike">
                <a:solidFill>
                  <a:srgbClr val="004B53"/>
                </a:solidFill>
              </a:rPr>
              <a:t>Asesmen sekolah </a:t>
            </a:r>
            <a:endParaRPr i="0" sz="1500" u="none" cap="none" strike="noStrike">
              <a:solidFill>
                <a:srgbClr val="004B53"/>
              </a:solidFill>
            </a:endParaRPr>
          </a:p>
          <a:p>
            <a:pPr indent="0" lvl="0" marL="0" marR="0" rtl="0" algn="l">
              <a:lnSpc>
                <a:spcPct val="100000"/>
              </a:lnSpc>
              <a:spcBef>
                <a:spcPts val="0"/>
              </a:spcBef>
              <a:spcAft>
                <a:spcPts val="0"/>
              </a:spcAft>
              <a:buClr>
                <a:schemeClr val="dk1"/>
              </a:buClr>
              <a:buSzPts val="800"/>
              <a:buFont typeface="Arial"/>
              <a:buNone/>
            </a:pPr>
            <a:r>
              <a:rPr b="1" i="0" lang="en" sz="1500" u="none" cap="none" strike="noStrike">
                <a:solidFill>
                  <a:srgbClr val="004B53"/>
                </a:solidFill>
              </a:rPr>
              <a:t>(support AKM)</a:t>
            </a:r>
            <a:endParaRPr i="0" sz="1500" u="none" cap="none" strike="noStrike">
              <a:solidFill>
                <a:srgbClr val="004B53"/>
              </a:solidFill>
            </a:endParaRPr>
          </a:p>
          <a:p>
            <a:pPr indent="0" lvl="0" marL="0" marR="0" rtl="0" algn="ctr">
              <a:lnSpc>
                <a:spcPct val="100000"/>
              </a:lnSpc>
              <a:spcBef>
                <a:spcPts val="0"/>
              </a:spcBef>
              <a:spcAft>
                <a:spcPts val="0"/>
              </a:spcAft>
              <a:buClr>
                <a:schemeClr val="dk1"/>
              </a:buClr>
              <a:buSzPts val="800"/>
              <a:buFont typeface="Arial"/>
              <a:buNone/>
            </a:pPr>
            <a:r>
              <a:t/>
            </a:r>
            <a:endParaRPr i="0" sz="1800" u="none" cap="none" strike="noStrike"/>
          </a:p>
          <a:p>
            <a:pPr indent="0" lvl="0" marL="0" marR="0" rtl="0" algn="ctr">
              <a:lnSpc>
                <a:spcPct val="100000"/>
              </a:lnSpc>
              <a:spcBef>
                <a:spcPts val="0"/>
              </a:spcBef>
              <a:spcAft>
                <a:spcPts val="0"/>
              </a:spcAft>
              <a:buClr>
                <a:schemeClr val="dk1"/>
              </a:buClr>
              <a:buSzPts val="800"/>
              <a:buFont typeface="Arial"/>
              <a:buNone/>
            </a:pPr>
            <a:r>
              <a:t/>
            </a:r>
            <a:endParaRPr i="0" sz="1800" u="none" cap="none" strike="noStrike"/>
          </a:p>
        </p:txBody>
      </p:sp>
      <p:grpSp>
        <p:nvGrpSpPr>
          <p:cNvPr id="273" name="Google Shape;273;p37"/>
          <p:cNvGrpSpPr/>
          <p:nvPr/>
        </p:nvGrpSpPr>
        <p:grpSpPr>
          <a:xfrm>
            <a:off x="772532" y="1233401"/>
            <a:ext cx="7511791" cy="3512925"/>
            <a:chOff x="-3930177" y="-603438"/>
            <a:chExt cx="10015722" cy="4683900"/>
          </a:xfrm>
        </p:grpSpPr>
        <p:sp>
          <p:nvSpPr>
            <p:cNvPr id="274" name="Google Shape;274;p37"/>
            <p:cNvSpPr/>
            <p:nvPr/>
          </p:nvSpPr>
          <p:spPr>
            <a:xfrm>
              <a:off x="-3930177" y="-603438"/>
              <a:ext cx="4683900" cy="4683900"/>
            </a:xfrm>
            <a:prstGeom prst="blockArc">
              <a:avLst>
                <a:gd fmla="val 18900000" name="adj1"/>
                <a:gd fmla="val 2700000" name="adj2"/>
                <a:gd fmla="val 461" name="adj3"/>
              </a:avLst>
            </a:prstGeom>
            <a:noFill/>
            <a:ln cap="flat" cmpd="sng" w="12700">
              <a:solidFill>
                <a:srgbClr val="345A99"/>
              </a:solidFill>
              <a:prstDash val="solid"/>
              <a:miter lim="800000"/>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275" name="Google Shape;275;p37"/>
            <p:cNvSpPr/>
            <p:nvPr/>
          </p:nvSpPr>
          <p:spPr>
            <a:xfrm>
              <a:off x="484670" y="347696"/>
              <a:ext cx="5600700" cy="695400"/>
            </a:xfrm>
            <a:prstGeom prst="rect">
              <a:avLst/>
            </a:prstGeom>
            <a:solidFill>
              <a:srgbClr val="4372C3"/>
            </a:solidFill>
            <a:ln cap="flat" cmpd="sng" w="19050">
              <a:solidFill>
                <a:schemeClr val="lt1"/>
              </a:solidFill>
              <a:prstDash val="solid"/>
              <a:miter lim="800000"/>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276" name="Google Shape;276;p37"/>
            <p:cNvSpPr txBox="1"/>
            <p:nvPr/>
          </p:nvSpPr>
          <p:spPr>
            <a:xfrm>
              <a:off x="484670" y="347696"/>
              <a:ext cx="5600700" cy="695400"/>
            </a:xfrm>
            <a:prstGeom prst="rect">
              <a:avLst/>
            </a:prstGeom>
            <a:solidFill>
              <a:srgbClr val="00717D"/>
            </a:solidFill>
            <a:ln>
              <a:noFill/>
            </a:ln>
          </p:spPr>
          <p:txBody>
            <a:bodyPr anchorCtr="0" anchor="ctr" bIns="53325" lIns="413975" spcFirstLastPara="1" rIns="53325" wrap="square" tIns="53325">
              <a:noAutofit/>
            </a:bodyPr>
            <a:lstStyle/>
            <a:p>
              <a:pPr indent="0" lvl="0" marL="0" rtl="0" algn="l">
                <a:lnSpc>
                  <a:spcPct val="90000"/>
                </a:lnSpc>
                <a:spcBef>
                  <a:spcPts val="0"/>
                </a:spcBef>
                <a:spcAft>
                  <a:spcPts val="0"/>
                </a:spcAft>
                <a:buClr>
                  <a:schemeClr val="lt1"/>
                </a:buClr>
                <a:buSzPts val="2100"/>
                <a:buFont typeface="Corbel"/>
                <a:buNone/>
              </a:pPr>
              <a:r>
                <a:rPr lang="en" sz="1900">
                  <a:solidFill>
                    <a:srgbClr val="FFFFFF"/>
                  </a:solidFill>
                  <a:latin typeface="Abel"/>
                  <a:ea typeface="Abel"/>
                  <a:cs typeface="Abel"/>
                  <a:sym typeface="Abel"/>
                </a:rPr>
                <a:t>Multiple</a:t>
              </a:r>
              <a:r>
                <a:rPr lang="en" sz="1900">
                  <a:solidFill>
                    <a:srgbClr val="FFFFFF"/>
                  </a:solidFill>
                  <a:latin typeface="Abel"/>
                  <a:ea typeface="Abel"/>
                  <a:cs typeface="Abel"/>
                  <a:sym typeface="Abel"/>
                </a:rPr>
                <a:t>-choice, essay, portfolio (AKM)</a:t>
              </a:r>
              <a:endParaRPr sz="2000">
                <a:solidFill>
                  <a:srgbClr val="FFFFFF"/>
                </a:solidFill>
                <a:latin typeface="Abel"/>
                <a:ea typeface="Abel"/>
                <a:cs typeface="Abel"/>
                <a:sym typeface="Abel"/>
              </a:endParaRPr>
            </a:p>
          </p:txBody>
        </p:sp>
        <p:sp>
          <p:nvSpPr>
            <p:cNvPr id="277" name="Google Shape;277;p37"/>
            <p:cNvSpPr/>
            <p:nvPr/>
          </p:nvSpPr>
          <p:spPr>
            <a:xfrm>
              <a:off x="50049" y="260772"/>
              <a:ext cx="869100" cy="869100"/>
            </a:xfrm>
            <a:prstGeom prst="ellipse">
              <a:avLst/>
            </a:prstGeom>
            <a:solidFill>
              <a:schemeClr val="lt1"/>
            </a:solidFill>
            <a:ln cap="flat" cmpd="sng" w="12700">
              <a:solidFill>
                <a:srgbClr val="4372C3"/>
              </a:solidFill>
              <a:prstDash val="solid"/>
              <a:miter lim="800000"/>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FFFFFF"/>
                </a:solidFill>
                <a:latin typeface="Arial"/>
                <a:ea typeface="Arial"/>
                <a:cs typeface="Arial"/>
                <a:sym typeface="Arial"/>
              </a:endParaRPr>
            </a:p>
          </p:txBody>
        </p:sp>
        <p:sp>
          <p:nvSpPr>
            <p:cNvPr id="278" name="Google Shape;278;p37"/>
            <p:cNvSpPr/>
            <p:nvPr/>
          </p:nvSpPr>
          <p:spPr>
            <a:xfrm>
              <a:off x="737445" y="1390786"/>
              <a:ext cx="5348100" cy="695400"/>
            </a:xfrm>
            <a:prstGeom prst="rect">
              <a:avLst/>
            </a:prstGeom>
            <a:solidFill>
              <a:srgbClr val="4372C3"/>
            </a:solidFill>
            <a:ln cap="flat" cmpd="sng" w="19050">
              <a:solidFill>
                <a:schemeClr val="lt1"/>
              </a:solidFill>
              <a:prstDash val="solid"/>
              <a:miter lim="800000"/>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279" name="Google Shape;279;p37"/>
            <p:cNvSpPr txBox="1"/>
            <p:nvPr/>
          </p:nvSpPr>
          <p:spPr>
            <a:xfrm>
              <a:off x="737445" y="1390786"/>
              <a:ext cx="5348100" cy="695400"/>
            </a:xfrm>
            <a:prstGeom prst="rect">
              <a:avLst/>
            </a:prstGeom>
            <a:solidFill>
              <a:srgbClr val="00717D"/>
            </a:solidFill>
            <a:ln>
              <a:noFill/>
            </a:ln>
          </p:spPr>
          <p:txBody>
            <a:bodyPr anchorCtr="0" anchor="ctr" bIns="53325" lIns="413975" spcFirstLastPara="1" rIns="53325" wrap="square" tIns="53325">
              <a:noAutofit/>
            </a:bodyPr>
            <a:lstStyle/>
            <a:p>
              <a:pPr indent="0" lvl="0" marL="0" marR="0" rtl="0" algn="l">
                <a:lnSpc>
                  <a:spcPct val="90000"/>
                </a:lnSpc>
                <a:spcBef>
                  <a:spcPts val="0"/>
                </a:spcBef>
                <a:spcAft>
                  <a:spcPts val="0"/>
                </a:spcAft>
                <a:buClr>
                  <a:schemeClr val="lt1"/>
                </a:buClr>
                <a:buSzPts val="2100"/>
                <a:buFont typeface="Corbel"/>
                <a:buNone/>
              </a:pPr>
              <a:r>
                <a:rPr i="0" lang="en" sz="2000" u="none" cap="none" strike="noStrike">
                  <a:solidFill>
                    <a:srgbClr val="FFFFFF"/>
                  </a:solidFill>
                  <a:latin typeface="Abel"/>
                  <a:ea typeface="Abel"/>
                  <a:cs typeface="Abel"/>
                  <a:sym typeface="Abel"/>
                </a:rPr>
                <a:t>Tersedia </a:t>
              </a:r>
              <a:r>
                <a:rPr lang="en" sz="2000">
                  <a:solidFill>
                    <a:srgbClr val="FFFFFF"/>
                  </a:solidFill>
                  <a:latin typeface="Abel"/>
                  <a:ea typeface="Abel"/>
                  <a:cs typeface="Abel"/>
                  <a:sym typeface="Abel"/>
                </a:rPr>
                <a:t>Ribuan</a:t>
              </a:r>
              <a:r>
                <a:rPr i="0" lang="en" sz="2000" u="none" cap="none" strike="noStrike">
                  <a:solidFill>
                    <a:srgbClr val="FFFFFF"/>
                  </a:solidFill>
                  <a:latin typeface="Abel"/>
                  <a:ea typeface="Abel"/>
                  <a:cs typeface="Abel"/>
                  <a:sym typeface="Abel"/>
                </a:rPr>
                <a:t> </a:t>
              </a:r>
              <a:r>
                <a:rPr lang="en" sz="2000">
                  <a:solidFill>
                    <a:srgbClr val="FFFFFF"/>
                  </a:solidFill>
                  <a:latin typeface="Abel"/>
                  <a:ea typeface="Abel"/>
                  <a:cs typeface="Abel"/>
                  <a:sym typeface="Abel"/>
                </a:rPr>
                <a:t>B</a:t>
              </a:r>
              <a:r>
                <a:rPr i="0" lang="en" sz="2000" u="none" cap="none" strike="noStrike">
                  <a:solidFill>
                    <a:srgbClr val="FFFFFF"/>
                  </a:solidFill>
                  <a:latin typeface="Abel"/>
                  <a:ea typeface="Abel"/>
                  <a:cs typeface="Abel"/>
                  <a:sym typeface="Abel"/>
                </a:rPr>
                <a:t>ank </a:t>
              </a:r>
              <a:r>
                <a:rPr lang="en" sz="2000">
                  <a:solidFill>
                    <a:srgbClr val="FFFFFF"/>
                  </a:solidFill>
                  <a:latin typeface="Abel"/>
                  <a:ea typeface="Abel"/>
                  <a:cs typeface="Abel"/>
                  <a:sym typeface="Abel"/>
                </a:rPr>
                <a:t>S</a:t>
              </a:r>
              <a:r>
                <a:rPr i="0" lang="en" sz="2000" u="none" cap="none" strike="noStrike">
                  <a:solidFill>
                    <a:srgbClr val="FFFFFF"/>
                  </a:solidFill>
                  <a:latin typeface="Abel"/>
                  <a:ea typeface="Abel"/>
                  <a:cs typeface="Abel"/>
                  <a:sym typeface="Abel"/>
                </a:rPr>
                <a:t>oal</a:t>
              </a:r>
              <a:endParaRPr i="0" sz="2000" u="none" cap="none" strike="noStrike">
                <a:solidFill>
                  <a:srgbClr val="FFFFFF"/>
                </a:solidFill>
                <a:latin typeface="Abel"/>
                <a:ea typeface="Abel"/>
                <a:cs typeface="Abel"/>
                <a:sym typeface="Abel"/>
              </a:endParaRPr>
            </a:p>
          </p:txBody>
        </p:sp>
        <p:sp>
          <p:nvSpPr>
            <p:cNvPr id="280" name="Google Shape;280;p37"/>
            <p:cNvSpPr/>
            <p:nvPr/>
          </p:nvSpPr>
          <p:spPr>
            <a:xfrm>
              <a:off x="302824" y="1303862"/>
              <a:ext cx="869100" cy="869100"/>
            </a:xfrm>
            <a:prstGeom prst="ellipse">
              <a:avLst/>
            </a:prstGeom>
            <a:solidFill>
              <a:schemeClr val="lt1"/>
            </a:solidFill>
            <a:ln cap="flat" cmpd="sng" w="12700">
              <a:solidFill>
                <a:srgbClr val="4372C3"/>
              </a:solidFill>
              <a:prstDash val="solid"/>
              <a:miter lim="800000"/>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281" name="Google Shape;281;p37"/>
            <p:cNvSpPr/>
            <p:nvPr/>
          </p:nvSpPr>
          <p:spPr>
            <a:xfrm>
              <a:off x="484670" y="2433876"/>
              <a:ext cx="5600700" cy="695400"/>
            </a:xfrm>
            <a:prstGeom prst="rect">
              <a:avLst/>
            </a:prstGeom>
            <a:solidFill>
              <a:srgbClr val="4372C3"/>
            </a:solidFill>
            <a:ln cap="flat" cmpd="sng" w="19050">
              <a:solidFill>
                <a:schemeClr val="lt1"/>
              </a:solidFill>
              <a:prstDash val="solid"/>
              <a:miter lim="800000"/>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282" name="Google Shape;282;p37"/>
            <p:cNvSpPr txBox="1"/>
            <p:nvPr/>
          </p:nvSpPr>
          <p:spPr>
            <a:xfrm>
              <a:off x="484670" y="2433876"/>
              <a:ext cx="5600700" cy="695400"/>
            </a:xfrm>
            <a:prstGeom prst="rect">
              <a:avLst/>
            </a:prstGeom>
            <a:solidFill>
              <a:srgbClr val="00717D"/>
            </a:solidFill>
            <a:ln>
              <a:noFill/>
            </a:ln>
          </p:spPr>
          <p:txBody>
            <a:bodyPr anchorCtr="0" anchor="ctr" bIns="53325" lIns="413975" spcFirstLastPara="1" rIns="53325" wrap="square" tIns="53325">
              <a:noAutofit/>
            </a:bodyPr>
            <a:lstStyle/>
            <a:p>
              <a:pPr indent="0" lvl="0" marL="0" marR="0" rtl="0" algn="l">
                <a:lnSpc>
                  <a:spcPct val="90000"/>
                </a:lnSpc>
                <a:spcBef>
                  <a:spcPts val="0"/>
                </a:spcBef>
                <a:spcAft>
                  <a:spcPts val="0"/>
                </a:spcAft>
                <a:buClr>
                  <a:schemeClr val="lt1"/>
                </a:buClr>
                <a:buSzPts val="2100"/>
                <a:buFont typeface="Corbel"/>
                <a:buNone/>
              </a:pPr>
              <a:r>
                <a:rPr lang="en" sz="1900">
                  <a:solidFill>
                    <a:srgbClr val="FFFFFF"/>
                  </a:solidFill>
                  <a:latin typeface="Abel"/>
                  <a:ea typeface="Abel"/>
                  <a:cs typeface="Abel"/>
                  <a:sym typeface="Abel"/>
                </a:rPr>
                <a:t>Acak, Time management,dll</a:t>
              </a:r>
              <a:endParaRPr i="0" sz="1900" u="none" cap="none" strike="noStrike">
                <a:solidFill>
                  <a:srgbClr val="FFFFFF"/>
                </a:solidFill>
                <a:latin typeface="Abel"/>
                <a:ea typeface="Abel"/>
                <a:cs typeface="Abel"/>
                <a:sym typeface="Abel"/>
              </a:endParaRPr>
            </a:p>
          </p:txBody>
        </p:sp>
        <p:sp>
          <p:nvSpPr>
            <p:cNvPr id="283" name="Google Shape;283;p37"/>
            <p:cNvSpPr/>
            <p:nvPr/>
          </p:nvSpPr>
          <p:spPr>
            <a:xfrm>
              <a:off x="50049" y="2346952"/>
              <a:ext cx="869100" cy="869100"/>
            </a:xfrm>
            <a:prstGeom prst="ellipse">
              <a:avLst/>
            </a:prstGeom>
            <a:solidFill>
              <a:schemeClr val="lt1"/>
            </a:solidFill>
            <a:ln cap="flat" cmpd="sng" w="12700">
              <a:solidFill>
                <a:srgbClr val="4372C3"/>
              </a:solidFill>
              <a:prstDash val="solid"/>
              <a:miter lim="800000"/>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grpSp>
      <p:pic>
        <p:nvPicPr>
          <p:cNvPr id="284" name="Google Shape;284;p37"/>
          <p:cNvPicPr preferRelativeResize="0"/>
          <p:nvPr/>
        </p:nvPicPr>
        <p:blipFill rotWithShape="1">
          <a:blip r:embed="rId5">
            <a:alphaModFix/>
          </a:blip>
          <a:srcRect b="0" l="0" r="0" t="0"/>
          <a:stretch/>
        </p:blipFill>
        <p:spPr>
          <a:xfrm>
            <a:off x="3931756" y="2017644"/>
            <a:ext cx="377686" cy="377686"/>
          </a:xfrm>
          <a:prstGeom prst="rect">
            <a:avLst/>
          </a:prstGeom>
          <a:noFill/>
          <a:ln>
            <a:noFill/>
          </a:ln>
        </p:spPr>
      </p:pic>
      <p:pic>
        <p:nvPicPr>
          <p:cNvPr id="285" name="Google Shape;285;p37"/>
          <p:cNvPicPr preferRelativeResize="0"/>
          <p:nvPr/>
        </p:nvPicPr>
        <p:blipFill rotWithShape="1">
          <a:blip r:embed="rId5">
            <a:alphaModFix/>
          </a:blip>
          <a:srcRect b="0" l="0" r="0" t="0"/>
          <a:stretch/>
        </p:blipFill>
        <p:spPr>
          <a:xfrm>
            <a:off x="4118113" y="2807806"/>
            <a:ext cx="377686" cy="377686"/>
          </a:xfrm>
          <a:prstGeom prst="rect">
            <a:avLst/>
          </a:prstGeom>
          <a:noFill/>
          <a:ln>
            <a:noFill/>
          </a:ln>
        </p:spPr>
      </p:pic>
      <p:pic>
        <p:nvPicPr>
          <p:cNvPr id="286" name="Google Shape;286;p37"/>
          <p:cNvPicPr preferRelativeResize="0"/>
          <p:nvPr/>
        </p:nvPicPr>
        <p:blipFill rotWithShape="1">
          <a:blip r:embed="rId5">
            <a:alphaModFix/>
          </a:blip>
          <a:srcRect b="0" l="0" r="0" t="0"/>
          <a:stretch/>
        </p:blipFill>
        <p:spPr>
          <a:xfrm>
            <a:off x="3931756" y="3597967"/>
            <a:ext cx="377686" cy="377686"/>
          </a:xfrm>
          <a:prstGeom prst="rect">
            <a:avLst/>
          </a:prstGeom>
          <a:noFill/>
          <a:ln>
            <a:noFill/>
          </a:ln>
        </p:spPr>
      </p:pic>
      <p:sp>
        <p:nvSpPr>
          <p:cNvPr id="287" name="Google Shape;287;p37"/>
          <p:cNvSpPr txBox="1"/>
          <p:nvPr/>
        </p:nvSpPr>
        <p:spPr>
          <a:xfrm>
            <a:off x="593950" y="160875"/>
            <a:ext cx="8128500" cy="395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000">
                <a:solidFill>
                  <a:srgbClr val="004B53"/>
                </a:solidFill>
                <a:latin typeface="Arial Rounded"/>
                <a:ea typeface="Arial Rounded"/>
                <a:cs typeface="Arial Rounded"/>
                <a:sym typeface="Arial Rounded"/>
              </a:rPr>
              <a:t>SEKOLAH BEBAS KERTAS UNTUK LATIHAN SOAL DAN UJIAN</a:t>
            </a:r>
            <a:endParaRPr sz="2000">
              <a:solidFill>
                <a:srgbClr val="004B53"/>
              </a:solidFill>
              <a:latin typeface="Arial Rounded"/>
              <a:ea typeface="Arial Rounded"/>
              <a:cs typeface="Arial Rounded"/>
              <a:sym typeface="Arial Rounded"/>
            </a:endParaRPr>
          </a:p>
        </p:txBody>
      </p:sp>
      <p:pic>
        <p:nvPicPr>
          <p:cNvPr id="288" name="Google Shape;288;p37"/>
          <p:cNvPicPr preferRelativeResize="0"/>
          <p:nvPr/>
        </p:nvPicPr>
        <p:blipFill rotWithShape="1">
          <a:blip r:embed="rId6">
            <a:alphaModFix/>
          </a:blip>
          <a:srcRect b="0" l="29" r="19" t="0"/>
          <a:stretch/>
        </p:blipFill>
        <p:spPr>
          <a:xfrm>
            <a:off x="395950" y="2332875"/>
            <a:ext cx="3105652" cy="2066449"/>
          </a:xfrm>
          <a:prstGeom prst="rect">
            <a:avLst/>
          </a:prstGeom>
          <a:noFill/>
          <a:ln>
            <a:noFill/>
          </a:ln>
        </p:spPr>
      </p:pic>
      <p:pic>
        <p:nvPicPr>
          <p:cNvPr id="289" name="Google Shape;289;p37"/>
          <p:cNvPicPr preferRelativeResize="0"/>
          <p:nvPr/>
        </p:nvPicPr>
        <p:blipFill rotWithShape="1">
          <a:blip r:embed="rId7">
            <a:alphaModFix/>
          </a:blip>
          <a:srcRect b="0" l="0" r="0" t="0"/>
          <a:stretch/>
        </p:blipFill>
        <p:spPr>
          <a:xfrm>
            <a:off x="593951" y="573387"/>
            <a:ext cx="1515826" cy="190307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3" name="Shape 293"/>
        <p:cNvGrpSpPr/>
        <p:nvPr/>
      </p:nvGrpSpPr>
      <p:grpSpPr>
        <a:xfrm>
          <a:off x="0" y="0"/>
          <a:ext cx="0" cy="0"/>
          <a:chOff x="0" y="0"/>
          <a:chExt cx="0" cy="0"/>
        </a:xfrm>
      </p:grpSpPr>
      <p:pic>
        <p:nvPicPr>
          <p:cNvPr id="294" name="Google Shape;294;p38"/>
          <p:cNvPicPr preferRelativeResize="0"/>
          <p:nvPr/>
        </p:nvPicPr>
        <p:blipFill rotWithShape="1">
          <a:blip r:embed="rId3">
            <a:alphaModFix amt="80000"/>
          </a:blip>
          <a:srcRect b="20619" l="12805" r="11557" t="11172"/>
          <a:stretch/>
        </p:blipFill>
        <p:spPr>
          <a:xfrm>
            <a:off x="6970425" y="2678675"/>
            <a:ext cx="2000632" cy="1804100"/>
          </a:xfrm>
          <a:prstGeom prst="rect">
            <a:avLst/>
          </a:prstGeom>
          <a:noFill/>
          <a:ln>
            <a:noFill/>
          </a:ln>
        </p:spPr>
      </p:pic>
      <p:pic>
        <p:nvPicPr>
          <p:cNvPr id="295" name="Google Shape;295;p38"/>
          <p:cNvPicPr preferRelativeResize="0"/>
          <p:nvPr/>
        </p:nvPicPr>
        <p:blipFill rotWithShape="1">
          <a:blip r:embed="rId4">
            <a:alphaModFix amt="40000"/>
          </a:blip>
          <a:srcRect b="51023" l="67104" r="0" t="3169"/>
          <a:stretch/>
        </p:blipFill>
        <p:spPr>
          <a:xfrm rot="1428809">
            <a:off x="4463130" y="114945"/>
            <a:ext cx="3119538" cy="2483768"/>
          </a:xfrm>
          <a:prstGeom prst="rect">
            <a:avLst/>
          </a:prstGeom>
          <a:noFill/>
          <a:ln>
            <a:noFill/>
          </a:ln>
        </p:spPr>
      </p:pic>
      <p:sp>
        <p:nvSpPr>
          <p:cNvPr id="296" name="Google Shape;296;p38"/>
          <p:cNvSpPr/>
          <p:nvPr/>
        </p:nvSpPr>
        <p:spPr>
          <a:xfrm rot="9000016">
            <a:off x="1061078" y="3523984"/>
            <a:ext cx="1288926" cy="1339028"/>
          </a:xfrm>
          <a:custGeom>
            <a:rect b="b" l="l" r="r" t="t"/>
            <a:pathLst>
              <a:path extrusionOk="0" h="12627" w="12629">
                <a:moveTo>
                  <a:pt x="380" y="1"/>
                </a:moveTo>
                <a:cubicBezTo>
                  <a:pt x="263" y="1"/>
                  <a:pt x="147" y="3"/>
                  <a:pt x="30" y="6"/>
                </a:cubicBezTo>
                <a:cubicBezTo>
                  <a:pt x="15" y="7"/>
                  <a:pt x="2" y="19"/>
                  <a:pt x="2" y="35"/>
                </a:cubicBezTo>
                <a:cubicBezTo>
                  <a:pt x="1" y="51"/>
                  <a:pt x="14" y="65"/>
                  <a:pt x="30" y="66"/>
                </a:cubicBezTo>
                <a:cubicBezTo>
                  <a:pt x="837" y="92"/>
                  <a:pt x="1640" y="187"/>
                  <a:pt x="2425" y="361"/>
                </a:cubicBezTo>
                <a:cubicBezTo>
                  <a:pt x="2817" y="447"/>
                  <a:pt x="3205" y="552"/>
                  <a:pt x="3586" y="676"/>
                </a:cubicBezTo>
                <a:cubicBezTo>
                  <a:pt x="3967" y="800"/>
                  <a:pt x="4342" y="941"/>
                  <a:pt x="4710" y="1101"/>
                </a:cubicBezTo>
                <a:cubicBezTo>
                  <a:pt x="5075" y="1261"/>
                  <a:pt x="5435" y="1437"/>
                  <a:pt x="5784" y="1631"/>
                </a:cubicBezTo>
                <a:cubicBezTo>
                  <a:pt x="6134" y="1825"/>
                  <a:pt x="6473" y="2036"/>
                  <a:pt x="6802" y="2262"/>
                </a:cubicBezTo>
                <a:cubicBezTo>
                  <a:pt x="7130" y="2488"/>
                  <a:pt x="7448" y="2730"/>
                  <a:pt x="7752" y="2986"/>
                </a:cubicBezTo>
                <a:cubicBezTo>
                  <a:pt x="8058" y="3243"/>
                  <a:pt x="8350" y="3514"/>
                  <a:pt x="8628" y="3798"/>
                </a:cubicBezTo>
                <a:cubicBezTo>
                  <a:pt x="9744" y="4935"/>
                  <a:pt x="10633" y="6287"/>
                  <a:pt x="11235" y="7755"/>
                </a:cubicBezTo>
                <a:cubicBezTo>
                  <a:pt x="11536" y="8489"/>
                  <a:pt x="11765" y="9253"/>
                  <a:pt x="11919" y="10031"/>
                </a:cubicBezTo>
                <a:cubicBezTo>
                  <a:pt x="12074" y="10809"/>
                  <a:pt x="12151" y="11602"/>
                  <a:pt x="12158" y="12396"/>
                </a:cubicBezTo>
                <a:lnTo>
                  <a:pt x="12158" y="12397"/>
                </a:lnTo>
                <a:cubicBezTo>
                  <a:pt x="12160" y="12523"/>
                  <a:pt x="12262" y="12625"/>
                  <a:pt x="12389" y="12626"/>
                </a:cubicBezTo>
                <a:cubicBezTo>
                  <a:pt x="12389" y="12626"/>
                  <a:pt x="12390" y="12626"/>
                  <a:pt x="12390" y="12626"/>
                </a:cubicBezTo>
                <a:cubicBezTo>
                  <a:pt x="12518" y="12626"/>
                  <a:pt x="12622" y="12524"/>
                  <a:pt x="12623" y="12396"/>
                </a:cubicBezTo>
                <a:cubicBezTo>
                  <a:pt x="12629" y="11572"/>
                  <a:pt x="12549" y="10747"/>
                  <a:pt x="12390" y="9938"/>
                </a:cubicBezTo>
                <a:cubicBezTo>
                  <a:pt x="12230" y="9129"/>
                  <a:pt x="11989" y="8336"/>
                  <a:pt x="11669" y="7575"/>
                </a:cubicBezTo>
                <a:cubicBezTo>
                  <a:pt x="11351" y="6815"/>
                  <a:pt x="10955" y="6087"/>
                  <a:pt x="10492" y="5406"/>
                </a:cubicBezTo>
                <a:cubicBezTo>
                  <a:pt x="10262" y="5065"/>
                  <a:pt x="10013" y="4736"/>
                  <a:pt x="9748" y="4421"/>
                </a:cubicBezTo>
                <a:cubicBezTo>
                  <a:pt x="9485" y="4105"/>
                  <a:pt x="9205" y="3802"/>
                  <a:pt x="8912" y="3514"/>
                </a:cubicBezTo>
                <a:cubicBezTo>
                  <a:pt x="8619" y="3226"/>
                  <a:pt x="8311" y="2954"/>
                  <a:pt x="7991" y="2697"/>
                </a:cubicBezTo>
                <a:cubicBezTo>
                  <a:pt x="7670" y="2439"/>
                  <a:pt x="7338" y="2198"/>
                  <a:pt x="6994" y="1975"/>
                </a:cubicBezTo>
                <a:cubicBezTo>
                  <a:pt x="6650" y="1751"/>
                  <a:pt x="6295" y="1545"/>
                  <a:pt x="5931" y="1357"/>
                </a:cubicBezTo>
                <a:cubicBezTo>
                  <a:pt x="5567" y="1169"/>
                  <a:pt x="5194" y="998"/>
                  <a:pt x="4813" y="849"/>
                </a:cubicBezTo>
                <a:cubicBezTo>
                  <a:pt x="4433" y="698"/>
                  <a:pt x="4046" y="567"/>
                  <a:pt x="3653" y="456"/>
                </a:cubicBezTo>
                <a:cubicBezTo>
                  <a:pt x="3259" y="345"/>
                  <a:pt x="2861" y="254"/>
                  <a:pt x="2460" y="183"/>
                </a:cubicBezTo>
                <a:cubicBezTo>
                  <a:pt x="1772" y="63"/>
                  <a:pt x="1076" y="1"/>
                  <a:pt x="380" y="1"/>
                </a:cubicBezTo>
                <a:close/>
              </a:path>
            </a:pathLst>
          </a:cu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chemeClr val="dk1"/>
              </a:solidFill>
              <a:latin typeface="Calibri"/>
              <a:ea typeface="Calibri"/>
              <a:cs typeface="Calibri"/>
              <a:sym typeface="Calibri"/>
            </a:endParaRPr>
          </a:p>
        </p:txBody>
      </p:sp>
      <p:sp>
        <p:nvSpPr>
          <p:cNvPr id="297" name="Google Shape;297;p38"/>
          <p:cNvSpPr txBox="1"/>
          <p:nvPr/>
        </p:nvSpPr>
        <p:spPr>
          <a:xfrm>
            <a:off x="365500" y="193300"/>
            <a:ext cx="8174400" cy="390000"/>
          </a:xfrm>
          <a:prstGeom prst="rect">
            <a:avLst/>
          </a:prstGeom>
          <a:noFill/>
          <a:ln>
            <a:noFill/>
          </a:ln>
        </p:spPr>
        <p:txBody>
          <a:bodyPr anchorCtr="0" anchor="t" bIns="34275" lIns="68575" spcFirstLastPara="1" rIns="68575" wrap="square" tIns="34275">
            <a:noAutofit/>
          </a:bodyPr>
          <a:lstStyle/>
          <a:p>
            <a:pPr indent="0" lvl="0" marL="457200" marR="0" rtl="0" algn="ctr">
              <a:lnSpc>
                <a:spcPct val="100000"/>
              </a:lnSpc>
              <a:spcBef>
                <a:spcPts val="0"/>
              </a:spcBef>
              <a:spcAft>
                <a:spcPts val="0"/>
              </a:spcAft>
              <a:buNone/>
            </a:pPr>
            <a:r>
              <a:rPr b="1" lang="en" sz="1900">
                <a:solidFill>
                  <a:srgbClr val="004B53"/>
                </a:solidFill>
                <a:latin typeface="Arial Rounded"/>
                <a:ea typeface="Arial Rounded"/>
                <a:cs typeface="Arial Rounded"/>
                <a:sym typeface="Arial Rounded"/>
              </a:rPr>
              <a:t>KIPIN ADA DI SETIAP TABLET ANAK SEKOLAH DI INDONESIA</a:t>
            </a:r>
            <a:endParaRPr b="1" i="0" sz="1900" u="none" cap="none" strike="noStrike">
              <a:solidFill>
                <a:srgbClr val="004B53"/>
              </a:solidFill>
              <a:latin typeface="Arial Rounded"/>
              <a:ea typeface="Arial Rounded"/>
              <a:cs typeface="Arial Rounded"/>
              <a:sym typeface="Arial Rounded"/>
            </a:endParaRPr>
          </a:p>
        </p:txBody>
      </p:sp>
      <p:sp>
        <p:nvSpPr>
          <p:cNvPr id="298" name="Google Shape;298;p38"/>
          <p:cNvSpPr txBox="1"/>
          <p:nvPr/>
        </p:nvSpPr>
        <p:spPr>
          <a:xfrm>
            <a:off x="0" y="4097850"/>
            <a:ext cx="8971200" cy="660600"/>
          </a:xfrm>
          <a:prstGeom prst="rect">
            <a:avLst/>
          </a:prstGeom>
          <a:noFill/>
          <a:ln>
            <a:noFill/>
          </a:ln>
        </p:spPr>
        <p:txBody>
          <a:bodyPr anchorCtr="0" anchor="t" bIns="91425" lIns="91425" spcFirstLastPara="1" rIns="91425" wrap="square" tIns="91425">
            <a:noAutofit/>
          </a:bodyPr>
          <a:lstStyle/>
          <a:p>
            <a:pPr indent="0" lvl="0" marL="0" rtl="0" algn="ctr">
              <a:lnSpc>
                <a:spcPct val="90000"/>
              </a:lnSpc>
              <a:spcBef>
                <a:spcPts val="0"/>
              </a:spcBef>
              <a:spcAft>
                <a:spcPts val="0"/>
              </a:spcAft>
              <a:buNone/>
            </a:pPr>
            <a:r>
              <a:rPr b="1" i="1" lang="en" sz="1900">
                <a:solidFill>
                  <a:srgbClr val="0000FF"/>
                </a:solidFill>
                <a:latin typeface="Abel"/>
                <a:ea typeface="Abel"/>
                <a:cs typeface="Abel"/>
                <a:sym typeface="Abel"/>
              </a:rPr>
              <a:t>"Mau tak mau, suka tak suka, lambat atau cepat, semua sekolah akan menuju ke digital, </a:t>
            </a:r>
            <a:br>
              <a:rPr b="1" i="1" lang="en" sz="1900">
                <a:solidFill>
                  <a:srgbClr val="0000FF"/>
                </a:solidFill>
                <a:latin typeface="Abel"/>
                <a:ea typeface="Abel"/>
                <a:cs typeface="Abel"/>
                <a:sym typeface="Abel"/>
              </a:rPr>
            </a:br>
            <a:r>
              <a:rPr b="1" i="1" lang="en" sz="1900">
                <a:solidFill>
                  <a:srgbClr val="0000FF"/>
                </a:solidFill>
                <a:latin typeface="Abel"/>
                <a:ea typeface="Abel"/>
                <a:cs typeface="Abel"/>
                <a:sym typeface="Abel"/>
              </a:rPr>
              <a:t>jangan dihindari namun mari kita songsong secepatnya, agar sekolah kita tak tertinggal"</a:t>
            </a:r>
            <a:endParaRPr b="1" i="1" sz="1900">
              <a:solidFill>
                <a:srgbClr val="0000FF"/>
              </a:solidFill>
              <a:latin typeface="Abel"/>
              <a:ea typeface="Abel"/>
              <a:cs typeface="Abel"/>
              <a:sym typeface="Abel"/>
            </a:endParaRPr>
          </a:p>
        </p:txBody>
      </p:sp>
      <p:pic>
        <p:nvPicPr>
          <p:cNvPr id="299" name="Google Shape;299;p38"/>
          <p:cNvPicPr preferRelativeResize="0"/>
          <p:nvPr/>
        </p:nvPicPr>
        <p:blipFill rotWithShape="1">
          <a:blip r:embed="rId5">
            <a:alphaModFix/>
          </a:blip>
          <a:srcRect b="6560" l="0" r="0" t="2818"/>
          <a:stretch/>
        </p:blipFill>
        <p:spPr>
          <a:xfrm>
            <a:off x="158825" y="636125"/>
            <a:ext cx="6214126" cy="3408900"/>
          </a:xfrm>
          <a:prstGeom prst="rect">
            <a:avLst/>
          </a:prstGeom>
          <a:noFill/>
          <a:ln>
            <a:noFill/>
          </a:ln>
        </p:spPr>
      </p:pic>
      <p:sp>
        <p:nvSpPr>
          <p:cNvPr id="300" name="Google Shape;300;p38"/>
          <p:cNvSpPr txBox="1"/>
          <p:nvPr/>
        </p:nvSpPr>
        <p:spPr>
          <a:xfrm>
            <a:off x="3473988" y="798200"/>
            <a:ext cx="5163600" cy="347400"/>
          </a:xfrm>
          <a:prstGeom prst="rect">
            <a:avLst/>
          </a:prstGeom>
          <a:solidFill>
            <a:srgbClr val="004B53"/>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500">
                <a:solidFill>
                  <a:srgbClr val="FFFFFF"/>
                </a:solidFill>
              </a:rPr>
              <a:t>Contoh kelas digital di sebuah sekolah di Surabaya</a:t>
            </a:r>
            <a:endParaRPr b="1" sz="1500">
              <a:solidFill>
                <a:srgbClr val="FFFFFF"/>
              </a:solidFill>
            </a:endParaRPr>
          </a:p>
        </p:txBody>
      </p:sp>
      <p:sp>
        <p:nvSpPr>
          <p:cNvPr id="301" name="Google Shape;301;p38"/>
          <p:cNvSpPr txBox="1"/>
          <p:nvPr/>
        </p:nvSpPr>
        <p:spPr>
          <a:xfrm>
            <a:off x="6560675" y="1535400"/>
            <a:ext cx="2334300" cy="1908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600"/>
              <a:t>T</a:t>
            </a:r>
            <a:r>
              <a:rPr lang="en" sz="1600"/>
              <a:t>iap hari siswa cukup menggunakan sebuah tablet berisi konten pelajaran lengkap &amp; tablet tsb juga dipakai untuk kegiatan evaluasi pembelajaran di kelas</a:t>
            </a:r>
            <a:endParaRPr sz="1600"/>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5" name="Shape 305"/>
        <p:cNvGrpSpPr/>
        <p:nvPr/>
      </p:nvGrpSpPr>
      <p:grpSpPr>
        <a:xfrm>
          <a:off x="0" y="0"/>
          <a:ext cx="0" cy="0"/>
          <a:chOff x="0" y="0"/>
          <a:chExt cx="0" cy="0"/>
        </a:xfrm>
      </p:grpSpPr>
      <p:grpSp>
        <p:nvGrpSpPr>
          <p:cNvPr id="306" name="Google Shape;306;p39"/>
          <p:cNvGrpSpPr/>
          <p:nvPr/>
        </p:nvGrpSpPr>
        <p:grpSpPr>
          <a:xfrm>
            <a:off x="0" y="852000"/>
            <a:ext cx="9143998" cy="3318600"/>
            <a:chOff x="0" y="852000"/>
            <a:chExt cx="9143998" cy="3318600"/>
          </a:xfrm>
        </p:grpSpPr>
        <p:grpSp>
          <p:nvGrpSpPr>
            <p:cNvPr id="307" name="Google Shape;307;p39"/>
            <p:cNvGrpSpPr/>
            <p:nvPr/>
          </p:nvGrpSpPr>
          <p:grpSpPr>
            <a:xfrm>
              <a:off x="0" y="946534"/>
              <a:ext cx="4617575" cy="3124012"/>
              <a:chOff x="0" y="1229994"/>
              <a:chExt cx="3946645" cy="2670096"/>
            </a:xfrm>
          </p:grpSpPr>
          <p:pic>
            <p:nvPicPr>
              <p:cNvPr id="308" name="Google Shape;308;p39"/>
              <p:cNvPicPr preferRelativeResize="0"/>
              <p:nvPr/>
            </p:nvPicPr>
            <p:blipFill>
              <a:blip r:embed="rId3">
                <a:alphaModFix/>
              </a:blip>
              <a:stretch>
                <a:fillRect/>
              </a:stretch>
            </p:blipFill>
            <p:spPr>
              <a:xfrm>
                <a:off x="0" y="1288500"/>
                <a:ext cx="3853308" cy="2566499"/>
              </a:xfrm>
              <a:prstGeom prst="rect">
                <a:avLst/>
              </a:prstGeom>
              <a:noFill/>
              <a:ln>
                <a:noFill/>
              </a:ln>
            </p:spPr>
          </p:pic>
          <p:sp>
            <p:nvSpPr>
              <p:cNvPr id="309" name="Google Shape;309;p39"/>
              <p:cNvSpPr/>
              <p:nvPr/>
            </p:nvSpPr>
            <p:spPr>
              <a:xfrm flipH="1">
                <a:off x="3096091" y="2461290"/>
                <a:ext cx="787200" cy="1438800"/>
              </a:xfrm>
              <a:prstGeom prst="rtTriangl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 name="Google Shape;310;p39"/>
              <p:cNvSpPr/>
              <p:nvPr/>
            </p:nvSpPr>
            <p:spPr>
              <a:xfrm rot="10800000">
                <a:off x="3081145" y="1229994"/>
                <a:ext cx="865500" cy="1452300"/>
              </a:xfrm>
              <a:prstGeom prst="rtTriangl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311" name="Google Shape;311;p39"/>
            <p:cNvPicPr preferRelativeResize="0"/>
            <p:nvPr/>
          </p:nvPicPr>
          <p:blipFill rotWithShape="1">
            <a:blip r:embed="rId4">
              <a:alphaModFix/>
            </a:blip>
            <a:srcRect b="6560" l="0" r="0" t="2818"/>
            <a:stretch/>
          </p:blipFill>
          <p:spPr>
            <a:xfrm>
              <a:off x="4717125" y="1075487"/>
              <a:ext cx="4426873" cy="2992525"/>
            </a:xfrm>
            <a:prstGeom prst="rect">
              <a:avLst/>
            </a:prstGeom>
            <a:noFill/>
            <a:ln>
              <a:noFill/>
            </a:ln>
            <a:effectLst>
              <a:outerShdw blurRad="57150" rotWithShape="0" algn="bl" dir="5400000" dist="19050">
                <a:srgbClr val="0000FF">
                  <a:alpha val="50000"/>
                </a:srgbClr>
              </a:outerShdw>
            </a:effectLst>
          </p:spPr>
        </p:pic>
        <p:sp>
          <p:nvSpPr>
            <p:cNvPr id="312" name="Google Shape;312;p39"/>
            <p:cNvSpPr/>
            <p:nvPr/>
          </p:nvSpPr>
          <p:spPr>
            <a:xfrm rot="5400000">
              <a:off x="3480225" y="2034000"/>
              <a:ext cx="3318600" cy="954600"/>
            </a:xfrm>
            <a:prstGeom prst="triangle">
              <a:avLst>
                <a:gd fmla="val 49836"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313" name="Google Shape;313;p39"/>
          <p:cNvPicPr preferRelativeResize="0"/>
          <p:nvPr/>
        </p:nvPicPr>
        <p:blipFill>
          <a:blip r:embed="rId5">
            <a:alphaModFix/>
          </a:blip>
          <a:stretch>
            <a:fillRect/>
          </a:stretch>
        </p:blipFill>
        <p:spPr>
          <a:xfrm rot="-10537144">
            <a:off x="7126127" y="69326"/>
            <a:ext cx="1881125" cy="1722624"/>
          </a:xfrm>
          <a:prstGeom prst="rect">
            <a:avLst/>
          </a:prstGeom>
          <a:noFill/>
          <a:ln>
            <a:noFill/>
          </a:ln>
        </p:spPr>
      </p:pic>
      <p:sp>
        <p:nvSpPr>
          <p:cNvPr id="314" name="Google Shape;314;p39"/>
          <p:cNvSpPr txBox="1"/>
          <p:nvPr/>
        </p:nvSpPr>
        <p:spPr>
          <a:xfrm>
            <a:off x="728250" y="189875"/>
            <a:ext cx="7687500" cy="569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500">
                <a:latin typeface="Helvetica Neue"/>
                <a:ea typeface="Helvetica Neue"/>
                <a:cs typeface="Helvetica Neue"/>
                <a:sym typeface="Helvetica Neue"/>
              </a:rPr>
              <a:t>Zaman berkembang terus juga untuk Pendidikan</a:t>
            </a:r>
            <a:endParaRPr b="1" sz="2500">
              <a:latin typeface="Helvetica Neue"/>
              <a:ea typeface="Helvetica Neue"/>
              <a:cs typeface="Helvetica Neue"/>
              <a:sym typeface="Helvetica Neue"/>
            </a:endParaRPr>
          </a:p>
        </p:txBody>
      </p:sp>
      <p:pic>
        <p:nvPicPr>
          <p:cNvPr id="315" name="Google Shape;315;p39"/>
          <p:cNvPicPr preferRelativeResize="0"/>
          <p:nvPr/>
        </p:nvPicPr>
        <p:blipFill>
          <a:blip r:embed="rId6">
            <a:alphaModFix/>
          </a:blip>
          <a:stretch>
            <a:fillRect/>
          </a:stretch>
        </p:blipFill>
        <p:spPr>
          <a:xfrm>
            <a:off x="648075" y="3704623"/>
            <a:ext cx="1592326" cy="1438875"/>
          </a:xfrm>
          <a:prstGeom prst="rect">
            <a:avLst/>
          </a:prstGeom>
          <a:noFill/>
          <a:ln>
            <a:noFill/>
          </a:ln>
        </p:spPr>
      </p:pic>
      <p:sp>
        <p:nvSpPr>
          <p:cNvPr id="316" name="Google Shape;316;p39"/>
          <p:cNvSpPr txBox="1"/>
          <p:nvPr/>
        </p:nvSpPr>
        <p:spPr>
          <a:xfrm>
            <a:off x="2240400" y="4246800"/>
            <a:ext cx="6427800" cy="80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rgbClr val="666666"/>
                </a:solidFill>
                <a:latin typeface="Helvetica Neue"/>
                <a:ea typeface="Helvetica Neue"/>
                <a:cs typeface="Helvetica Neue"/>
                <a:sym typeface="Helvetica Neue"/>
              </a:rPr>
              <a:t>Digitalisasi sekolah sangat mudah, sekolah tidak perlu investasi apapun</a:t>
            </a:r>
            <a:endParaRPr sz="2000">
              <a:solidFill>
                <a:srgbClr val="666666"/>
              </a:solidFill>
              <a:latin typeface="Helvetica Neue"/>
              <a:ea typeface="Helvetica Neue"/>
              <a:cs typeface="Helvetica Neue"/>
              <a:sym typeface="Helvetica Neue"/>
            </a:endParaRPr>
          </a:p>
        </p:txBody>
      </p:sp>
      <p:sp>
        <p:nvSpPr>
          <p:cNvPr id="317" name="Google Shape;317;p39"/>
          <p:cNvSpPr/>
          <p:nvPr/>
        </p:nvSpPr>
        <p:spPr>
          <a:xfrm>
            <a:off x="4175800" y="1072875"/>
            <a:ext cx="883550" cy="2987225"/>
          </a:xfrm>
          <a:custGeom>
            <a:rect b="b" l="l" r="r" t="t"/>
            <a:pathLst>
              <a:path extrusionOk="0" h="119489" w="35342">
                <a:moveTo>
                  <a:pt x="2104" y="0"/>
                </a:moveTo>
                <a:lnTo>
                  <a:pt x="35342" y="55537"/>
                </a:lnTo>
                <a:lnTo>
                  <a:pt x="0" y="119489"/>
                </a:lnTo>
                <a:lnTo>
                  <a:pt x="35342" y="55537"/>
                </a:lnTo>
                <a:close/>
              </a:path>
            </a:pathLst>
          </a:custGeom>
          <a:solidFill>
            <a:srgbClr val="999999"/>
          </a:solidFill>
          <a:ln cap="flat" cmpd="sng" w="38100">
            <a:solidFill>
              <a:schemeClr val="dk2"/>
            </a:solidFill>
            <a:prstDash val="solid"/>
            <a:round/>
            <a:headEnd len="med" w="med" type="none"/>
            <a:tailEnd len="med" w="med" type="none"/>
          </a:ln>
        </p:spPr>
      </p:sp>
      <p:sp>
        <p:nvSpPr>
          <p:cNvPr id="318" name="Google Shape;318;p39"/>
          <p:cNvSpPr txBox="1"/>
          <p:nvPr/>
        </p:nvSpPr>
        <p:spPr>
          <a:xfrm>
            <a:off x="0" y="1129750"/>
            <a:ext cx="3081900" cy="369300"/>
          </a:xfrm>
          <a:prstGeom prst="rect">
            <a:avLst/>
          </a:prstGeom>
          <a:solidFill>
            <a:srgbClr val="CCCCCC"/>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latin typeface="Calibri"/>
                <a:ea typeface="Calibri"/>
                <a:cs typeface="Calibri"/>
                <a:sym typeface="Calibri"/>
              </a:rPr>
              <a:t>Manual - Buku cetak, pensil, kertas, dll</a:t>
            </a:r>
            <a:endParaRPr b="1" sz="1200">
              <a:latin typeface="Calibri"/>
              <a:ea typeface="Calibri"/>
              <a:cs typeface="Calibri"/>
              <a:sym typeface="Calibri"/>
            </a:endParaRPr>
          </a:p>
        </p:txBody>
      </p:sp>
      <p:sp>
        <p:nvSpPr>
          <p:cNvPr id="319" name="Google Shape;319;p39"/>
          <p:cNvSpPr txBox="1"/>
          <p:nvPr/>
        </p:nvSpPr>
        <p:spPr>
          <a:xfrm>
            <a:off x="6062100" y="3522550"/>
            <a:ext cx="3081900" cy="369300"/>
          </a:xfrm>
          <a:prstGeom prst="rect">
            <a:avLst/>
          </a:prstGeom>
          <a:solidFill>
            <a:srgbClr val="3C78D8"/>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latin typeface="Calibri"/>
                <a:ea typeface="Calibri"/>
                <a:cs typeface="Calibri"/>
                <a:sym typeface="Calibri"/>
              </a:rPr>
              <a:t>Digital dan modern untuk zaman sekarang</a:t>
            </a:r>
            <a:endParaRPr b="1" sz="1200">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323" name="Shape 323"/>
        <p:cNvGrpSpPr/>
        <p:nvPr/>
      </p:nvGrpSpPr>
      <p:grpSpPr>
        <a:xfrm>
          <a:off x="0" y="0"/>
          <a:ext cx="0" cy="0"/>
          <a:chOff x="0" y="0"/>
          <a:chExt cx="0" cy="0"/>
        </a:xfrm>
      </p:grpSpPr>
      <p:pic>
        <p:nvPicPr>
          <p:cNvPr id="324" name="Google Shape;324;p40"/>
          <p:cNvPicPr preferRelativeResize="0"/>
          <p:nvPr/>
        </p:nvPicPr>
        <p:blipFill rotWithShape="1">
          <a:blip r:embed="rId3">
            <a:alphaModFix amt="80000"/>
          </a:blip>
          <a:srcRect b="20619" l="12805" r="11557" t="11172"/>
          <a:stretch/>
        </p:blipFill>
        <p:spPr>
          <a:xfrm>
            <a:off x="7043825" y="3790375"/>
            <a:ext cx="1339350" cy="1207775"/>
          </a:xfrm>
          <a:prstGeom prst="rect">
            <a:avLst/>
          </a:prstGeom>
          <a:noFill/>
          <a:ln>
            <a:noFill/>
          </a:ln>
        </p:spPr>
      </p:pic>
      <p:pic>
        <p:nvPicPr>
          <p:cNvPr id="325" name="Google Shape;325;p40"/>
          <p:cNvPicPr preferRelativeResize="0"/>
          <p:nvPr/>
        </p:nvPicPr>
        <p:blipFill rotWithShape="1">
          <a:blip r:embed="rId4">
            <a:alphaModFix amt="40000"/>
          </a:blip>
          <a:srcRect b="51023" l="67104" r="0" t="3169"/>
          <a:stretch/>
        </p:blipFill>
        <p:spPr>
          <a:xfrm rot="10579168">
            <a:off x="4936230" y="2157395"/>
            <a:ext cx="3119537" cy="2483768"/>
          </a:xfrm>
          <a:prstGeom prst="rect">
            <a:avLst/>
          </a:prstGeom>
          <a:noFill/>
          <a:ln>
            <a:noFill/>
          </a:ln>
        </p:spPr>
      </p:pic>
      <p:pic>
        <p:nvPicPr>
          <p:cNvPr id="326" name="Google Shape;326;p40"/>
          <p:cNvPicPr preferRelativeResize="0"/>
          <p:nvPr/>
        </p:nvPicPr>
        <p:blipFill>
          <a:blip r:embed="rId5">
            <a:alphaModFix/>
          </a:blip>
          <a:stretch>
            <a:fillRect/>
          </a:stretch>
        </p:blipFill>
        <p:spPr>
          <a:xfrm>
            <a:off x="104775" y="321073"/>
            <a:ext cx="4835325" cy="4501353"/>
          </a:xfrm>
          <a:prstGeom prst="rect">
            <a:avLst/>
          </a:prstGeom>
          <a:noFill/>
          <a:ln>
            <a:noFill/>
          </a:ln>
        </p:spPr>
      </p:pic>
      <p:sp>
        <p:nvSpPr>
          <p:cNvPr id="327" name="Google Shape;327;p40"/>
          <p:cNvSpPr txBox="1"/>
          <p:nvPr/>
        </p:nvSpPr>
        <p:spPr>
          <a:xfrm>
            <a:off x="5175050" y="234125"/>
            <a:ext cx="3491100" cy="855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3000">
                <a:solidFill>
                  <a:srgbClr val="00717D"/>
                </a:solidFill>
                <a:latin typeface="Lato"/>
                <a:ea typeface="Lato"/>
                <a:cs typeface="Lato"/>
                <a:sym typeface="Lato"/>
              </a:rPr>
              <a:t>Zaman tas berat sudah berlalu</a:t>
            </a:r>
            <a:endParaRPr b="1" sz="3000">
              <a:solidFill>
                <a:srgbClr val="00717D"/>
              </a:solidFill>
              <a:latin typeface="Lato"/>
              <a:ea typeface="Lato"/>
              <a:cs typeface="Lato"/>
              <a:sym typeface="Lato"/>
            </a:endParaRPr>
          </a:p>
        </p:txBody>
      </p:sp>
      <p:sp>
        <p:nvSpPr>
          <p:cNvPr id="328" name="Google Shape;328;p40"/>
          <p:cNvSpPr txBox="1"/>
          <p:nvPr/>
        </p:nvSpPr>
        <p:spPr>
          <a:xfrm>
            <a:off x="5350688" y="2348100"/>
            <a:ext cx="3139800" cy="447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400">
                <a:solidFill>
                  <a:srgbClr val="00717D"/>
                </a:solidFill>
                <a:latin typeface="Lato"/>
                <a:ea typeface="Lato"/>
                <a:cs typeface="Lato"/>
                <a:sym typeface="Lato"/>
              </a:rPr>
              <a:t>Sekolah Modern</a:t>
            </a:r>
            <a:endParaRPr b="1" sz="2400">
              <a:solidFill>
                <a:srgbClr val="00717D"/>
              </a:solidFill>
              <a:latin typeface="Lato"/>
              <a:ea typeface="Lato"/>
              <a:cs typeface="Lato"/>
              <a:sym typeface="Lato"/>
            </a:endParaRPr>
          </a:p>
        </p:txBody>
      </p:sp>
      <p:sp>
        <p:nvSpPr>
          <p:cNvPr id="329" name="Google Shape;329;p40"/>
          <p:cNvSpPr txBox="1"/>
          <p:nvPr/>
        </p:nvSpPr>
        <p:spPr>
          <a:xfrm>
            <a:off x="6344300" y="2947800"/>
            <a:ext cx="2146200" cy="431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600">
                <a:latin typeface="Abel"/>
                <a:ea typeface="Abel"/>
                <a:cs typeface="Abel"/>
                <a:sym typeface="Abel"/>
              </a:rPr>
              <a:t>Didalam tas siswa berisi:</a:t>
            </a:r>
            <a:endParaRPr sz="1600">
              <a:latin typeface="Abel"/>
              <a:ea typeface="Abel"/>
              <a:cs typeface="Abel"/>
              <a:sym typeface="Abel"/>
            </a:endParaRPr>
          </a:p>
        </p:txBody>
      </p:sp>
      <p:cxnSp>
        <p:nvCxnSpPr>
          <p:cNvPr id="330" name="Google Shape;330;p40"/>
          <p:cNvCxnSpPr/>
          <p:nvPr/>
        </p:nvCxnSpPr>
        <p:spPr>
          <a:xfrm flipH="1">
            <a:off x="6920588" y="1299000"/>
            <a:ext cx="11100" cy="896700"/>
          </a:xfrm>
          <a:prstGeom prst="straightConnector1">
            <a:avLst/>
          </a:prstGeom>
          <a:noFill/>
          <a:ln cap="flat" cmpd="sng" w="9525">
            <a:solidFill>
              <a:schemeClr val="dk2"/>
            </a:solidFill>
            <a:prstDash val="solid"/>
            <a:round/>
            <a:headEnd len="med" w="med" type="none"/>
            <a:tailEnd len="med" w="med" type="triangle"/>
          </a:ln>
        </p:spPr>
      </p:cxnSp>
      <p:pic>
        <p:nvPicPr>
          <p:cNvPr id="331" name="Google Shape;331;p40"/>
          <p:cNvPicPr preferRelativeResize="0"/>
          <p:nvPr/>
        </p:nvPicPr>
        <p:blipFill>
          <a:blip r:embed="rId6">
            <a:alphaModFix/>
          </a:blip>
          <a:stretch>
            <a:fillRect/>
          </a:stretch>
        </p:blipFill>
        <p:spPr>
          <a:xfrm>
            <a:off x="5503100" y="3058350"/>
            <a:ext cx="2758250" cy="179837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C4587"/>
        </a:solidFill>
      </p:bgPr>
    </p:bg>
    <p:spTree>
      <p:nvGrpSpPr>
        <p:cNvPr id="335" name="Shape 335"/>
        <p:cNvGrpSpPr/>
        <p:nvPr/>
      </p:nvGrpSpPr>
      <p:grpSpPr>
        <a:xfrm>
          <a:off x="0" y="0"/>
          <a:ext cx="0" cy="0"/>
          <a:chOff x="0" y="0"/>
          <a:chExt cx="0" cy="0"/>
        </a:xfrm>
      </p:grpSpPr>
      <p:pic>
        <p:nvPicPr>
          <p:cNvPr id="336" name="Google Shape;336;p41"/>
          <p:cNvPicPr preferRelativeResize="0"/>
          <p:nvPr/>
        </p:nvPicPr>
        <p:blipFill>
          <a:blip r:embed="rId3">
            <a:alphaModFix/>
          </a:blip>
          <a:stretch>
            <a:fillRect/>
          </a:stretch>
        </p:blipFill>
        <p:spPr>
          <a:xfrm>
            <a:off x="862888" y="252325"/>
            <a:ext cx="7508922" cy="4430225"/>
          </a:xfrm>
          <a:prstGeom prst="rect">
            <a:avLst/>
          </a:prstGeom>
          <a:noFill/>
          <a:ln>
            <a:noFill/>
          </a:ln>
        </p:spPr>
      </p:pic>
      <p:pic>
        <p:nvPicPr>
          <p:cNvPr id="337" name="Google Shape;337;p41"/>
          <p:cNvPicPr preferRelativeResize="0"/>
          <p:nvPr/>
        </p:nvPicPr>
        <p:blipFill>
          <a:blip r:embed="rId4">
            <a:alphaModFix/>
          </a:blip>
          <a:stretch>
            <a:fillRect/>
          </a:stretch>
        </p:blipFill>
        <p:spPr>
          <a:xfrm>
            <a:off x="1308598" y="571150"/>
            <a:ext cx="6617501" cy="3904300"/>
          </a:xfrm>
          <a:prstGeom prst="rect">
            <a:avLst/>
          </a:prstGeom>
          <a:noFill/>
          <a:ln>
            <a:noFill/>
          </a:ln>
        </p:spPr>
      </p:pic>
      <p:sp>
        <p:nvSpPr>
          <p:cNvPr id="338" name="Google Shape;338;p41"/>
          <p:cNvSpPr txBox="1"/>
          <p:nvPr/>
        </p:nvSpPr>
        <p:spPr>
          <a:xfrm>
            <a:off x="2194700" y="2093100"/>
            <a:ext cx="5200800" cy="1262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3500"/>
              <a:t>PRAKTEK DI LAPANGAN</a:t>
            </a:r>
            <a:endParaRPr sz="3500"/>
          </a:p>
        </p:txBody>
      </p:sp>
      <p:pic>
        <p:nvPicPr>
          <p:cNvPr id="339" name="Google Shape;339;p41"/>
          <p:cNvPicPr preferRelativeResize="0"/>
          <p:nvPr/>
        </p:nvPicPr>
        <p:blipFill>
          <a:blip r:embed="rId5">
            <a:alphaModFix/>
          </a:blip>
          <a:stretch>
            <a:fillRect/>
          </a:stretch>
        </p:blipFill>
        <p:spPr>
          <a:xfrm>
            <a:off x="-42075" y="252315"/>
            <a:ext cx="3726027" cy="5238176"/>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343" name="Shape 343"/>
        <p:cNvGrpSpPr/>
        <p:nvPr/>
      </p:nvGrpSpPr>
      <p:grpSpPr>
        <a:xfrm>
          <a:off x="0" y="0"/>
          <a:ext cx="0" cy="0"/>
          <a:chOff x="0" y="0"/>
          <a:chExt cx="0" cy="0"/>
        </a:xfrm>
      </p:grpSpPr>
      <p:sp>
        <p:nvSpPr>
          <p:cNvPr id="344" name="Google Shape;344;p42"/>
          <p:cNvSpPr/>
          <p:nvPr/>
        </p:nvSpPr>
        <p:spPr>
          <a:xfrm>
            <a:off x="10525" y="-10525"/>
            <a:ext cx="4561500" cy="5143500"/>
          </a:xfrm>
          <a:prstGeom prst="rect">
            <a:avLst/>
          </a:prstGeom>
          <a:solidFill>
            <a:srgbClr val="0071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 name="Google Shape;345;p42"/>
          <p:cNvSpPr txBox="1"/>
          <p:nvPr/>
        </p:nvSpPr>
        <p:spPr>
          <a:xfrm>
            <a:off x="5089325" y="167450"/>
            <a:ext cx="3491100" cy="1892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500">
                <a:solidFill>
                  <a:srgbClr val="00717D"/>
                </a:solidFill>
                <a:latin typeface="Lato"/>
                <a:ea typeface="Lato"/>
                <a:cs typeface="Lato"/>
                <a:sym typeface="Lato"/>
              </a:rPr>
              <a:t>GURU terbantu banyak mengajar Kelas Digital</a:t>
            </a:r>
            <a:endParaRPr sz="1900">
              <a:solidFill>
                <a:srgbClr val="00717D"/>
              </a:solidFill>
              <a:latin typeface="Lato"/>
              <a:ea typeface="Lato"/>
              <a:cs typeface="Lato"/>
              <a:sym typeface="Lato"/>
            </a:endParaRPr>
          </a:p>
          <a:p>
            <a:pPr indent="0" lvl="0" marL="0" rtl="0" algn="ctr">
              <a:spcBef>
                <a:spcPts val="0"/>
              </a:spcBef>
              <a:spcAft>
                <a:spcPts val="0"/>
              </a:spcAft>
              <a:buNone/>
            </a:pPr>
            <a:r>
              <a:t/>
            </a:r>
            <a:endParaRPr>
              <a:solidFill>
                <a:srgbClr val="00717D"/>
              </a:solidFill>
              <a:latin typeface="Lato"/>
              <a:ea typeface="Lato"/>
              <a:cs typeface="Lato"/>
              <a:sym typeface="Lato"/>
            </a:endParaRPr>
          </a:p>
        </p:txBody>
      </p:sp>
      <p:sp>
        <p:nvSpPr>
          <p:cNvPr id="346" name="Google Shape;346;p42"/>
          <p:cNvSpPr txBox="1"/>
          <p:nvPr/>
        </p:nvSpPr>
        <p:spPr>
          <a:xfrm>
            <a:off x="495300" y="3684575"/>
            <a:ext cx="3609300" cy="1046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rgbClr val="FFFFFF"/>
                </a:solidFill>
              </a:rPr>
              <a:t>“Waktu guru akan dimaksimalkan dalam pengajaran untuk siswa, mengurangi tetak-bengek urusan administrasi yg selama ini menyita waktu mereka”</a:t>
            </a:r>
            <a:endParaRPr>
              <a:solidFill>
                <a:srgbClr val="FFFFFF"/>
              </a:solidFill>
            </a:endParaRPr>
          </a:p>
        </p:txBody>
      </p:sp>
      <p:pic>
        <p:nvPicPr>
          <p:cNvPr id="347" name="Google Shape;347;p42"/>
          <p:cNvPicPr preferRelativeResize="0"/>
          <p:nvPr/>
        </p:nvPicPr>
        <p:blipFill rotWithShape="1">
          <a:blip r:embed="rId3">
            <a:alphaModFix/>
          </a:blip>
          <a:srcRect b="0" l="10370" r="0" t="19413"/>
          <a:stretch/>
        </p:blipFill>
        <p:spPr>
          <a:xfrm>
            <a:off x="0" y="304800"/>
            <a:ext cx="4572000" cy="3083119"/>
          </a:xfrm>
          <a:prstGeom prst="rect">
            <a:avLst/>
          </a:prstGeom>
          <a:noFill/>
          <a:ln>
            <a:noFill/>
          </a:ln>
        </p:spPr>
      </p:pic>
      <p:sp>
        <p:nvSpPr>
          <p:cNvPr id="348" name="Google Shape;348;p42"/>
          <p:cNvSpPr txBox="1"/>
          <p:nvPr/>
        </p:nvSpPr>
        <p:spPr>
          <a:xfrm>
            <a:off x="4991100" y="1141500"/>
            <a:ext cx="3791100" cy="374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i="1" lang="en" sz="1200"/>
              <a:t>Mohon ibu bisa menceritakan bedanya setelah mengadakan kegiatan asesmen menggunakan PTO? juga dari sisi siswa, mereka bisa menceritakan pengalaman mengerjakan soal pakai hp?</a:t>
            </a:r>
            <a:endParaRPr i="1" sz="1200"/>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 sz="1300"/>
              <a:t>“</a:t>
            </a:r>
            <a:r>
              <a:rPr lang="en" sz="1300"/>
              <a:t>Tentu saja sangat berbeda, secara pribadi saya merasa dimanjakan oleh PTO ini 🤭👍, persiapan hanya sebentar, namun hasil yang didapat maksimal, saya tidak perlu cari2 tmpat fto copy,  tidak perlu lagi mengmpulkan, memeriksa secara manual lagi, pokoknya dimanja 😂😂</a:t>
            </a:r>
            <a:endParaRPr sz="1300"/>
          </a:p>
          <a:p>
            <a:pPr indent="0" lvl="0" marL="0" rtl="0" algn="l">
              <a:spcBef>
                <a:spcPts val="0"/>
              </a:spcBef>
              <a:spcAft>
                <a:spcPts val="0"/>
              </a:spcAft>
              <a:buClr>
                <a:schemeClr val="dk1"/>
              </a:buClr>
              <a:buSzPts val="1100"/>
              <a:buFont typeface="Arial"/>
              <a:buNone/>
            </a:pPr>
            <a:r>
              <a:rPr lang="en" sz="1300"/>
              <a:t>Dari siswa sendiri, mereka juga sama merasakan hal yang berbeda,  cara mengerjakan nya lebih mudah,  tidak perlu ribet menyiapkan alat tulis, simple, tpi deg2an karena waktu yang trus berjalan 🤭ketika mereka ditanya untuk memilih, tentu saja lebih memilih ujian melalui kipin school</a:t>
            </a:r>
            <a:endParaRPr sz="1300"/>
          </a:p>
          <a:p>
            <a:pPr indent="0" lvl="0" marL="0" rtl="0" algn="l">
              <a:spcBef>
                <a:spcPts val="0"/>
              </a:spcBef>
              <a:spcAft>
                <a:spcPts val="0"/>
              </a:spcAft>
              <a:buNone/>
            </a:pPr>
            <a:r>
              <a:rPr lang="en" sz="1300"/>
              <a:t>👍👍👍</a:t>
            </a:r>
            <a:endParaRPr sz="1300"/>
          </a:p>
        </p:txBody>
      </p:sp>
      <p:sp>
        <p:nvSpPr>
          <p:cNvPr id="349" name="Google Shape;349;p42"/>
          <p:cNvSpPr/>
          <p:nvPr/>
        </p:nvSpPr>
        <p:spPr>
          <a:xfrm>
            <a:off x="8580425" y="4623400"/>
            <a:ext cx="412800" cy="412800"/>
          </a:xfrm>
          <a:prstGeom prst="ellipse">
            <a:avLst/>
          </a:prstGeom>
          <a:solidFill>
            <a:srgbClr val="0071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353" name="Shape 353"/>
        <p:cNvGrpSpPr/>
        <p:nvPr/>
      </p:nvGrpSpPr>
      <p:grpSpPr>
        <a:xfrm>
          <a:off x="0" y="0"/>
          <a:ext cx="0" cy="0"/>
          <a:chOff x="0" y="0"/>
          <a:chExt cx="0" cy="0"/>
        </a:xfrm>
      </p:grpSpPr>
      <p:pic>
        <p:nvPicPr>
          <p:cNvPr id="354" name="Google Shape;354;p43"/>
          <p:cNvPicPr preferRelativeResize="0"/>
          <p:nvPr/>
        </p:nvPicPr>
        <p:blipFill>
          <a:blip r:embed="rId3">
            <a:alphaModFix/>
          </a:blip>
          <a:stretch>
            <a:fillRect/>
          </a:stretch>
        </p:blipFill>
        <p:spPr>
          <a:xfrm rot="1496603">
            <a:off x="5592609" y="-204128"/>
            <a:ext cx="3621182" cy="2680182"/>
          </a:xfrm>
          <a:prstGeom prst="rect">
            <a:avLst/>
          </a:prstGeom>
          <a:noFill/>
          <a:ln>
            <a:noFill/>
          </a:ln>
        </p:spPr>
      </p:pic>
      <p:sp>
        <p:nvSpPr>
          <p:cNvPr id="355" name="Google Shape;355;p43"/>
          <p:cNvSpPr txBox="1"/>
          <p:nvPr/>
        </p:nvSpPr>
        <p:spPr>
          <a:xfrm>
            <a:off x="95925" y="193875"/>
            <a:ext cx="6003600" cy="132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500">
                <a:solidFill>
                  <a:srgbClr val="666666"/>
                </a:solidFill>
                <a:latin typeface="Lato"/>
                <a:ea typeface="Lato"/>
                <a:cs typeface="Lato"/>
                <a:sym typeface="Lato"/>
              </a:rPr>
              <a:t>SD Merawang </a:t>
            </a:r>
            <a:br>
              <a:rPr b="1" lang="en" sz="2500">
                <a:solidFill>
                  <a:srgbClr val="666666"/>
                </a:solidFill>
                <a:latin typeface="Lato"/>
                <a:ea typeface="Lato"/>
                <a:cs typeface="Lato"/>
                <a:sym typeface="Lato"/>
              </a:rPr>
            </a:br>
            <a:r>
              <a:rPr b="1" lang="en" sz="2500">
                <a:solidFill>
                  <a:srgbClr val="666666"/>
                </a:solidFill>
                <a:latin typeface="Lato"/>
                <a:ea typeface="Lato"/>
                <a:cs typeface="Lato"/>
                <a:sym typeface="Lato"/>
              </a:rPr>
              <a:t>Babel</a:t>
            </a:r>
            <a:endParaRPr sz="1900">
              <a:solidFill>
                <a:srgbClr val="666666"/>
              </a:solidFill>
              <a:latin typeface="Lato"/>
              <a:ea typeface="Lato"/>
              <a:cs typeface="Lato"/>
              <a:sym typeface="Lato"/>
            </a:endParaRPr>
          </a:p>
          <a:p>
            <a:pPr indent="0" lvl="0" marL="0" rtl="0" algn="l">
              <a:spcBef>
                <a:spcPts val="0"/>
              </a:spcBef>
              <a:spcAft>
                <a:spcPts val="0"/>
              </a:spcAft>
              <a:buNone/>
            </a:pPr>
            <a:r>
              <a:rPr lang="en" sz="1900">
                <a:solidFill>
                  <a:srgbClr val="666666"/>
                </a:solidFill>
                <a:latin typeface="Lato"/>
                <a:ea typeface="Lato"/>
                <a:cs typeface="Lato"/>
                <a:sym typeface="Lato"/>
              </a:rPr>
              <a:t>Pembelajaran sehari-hari menggunakan Kipin School</a:t>
            </a:r>
            <a:endParaRPr sz="1900">
              <a:solidFill>
                <a:srgbClr val="666666"/>
              </a:solidFill>
              <a:latin typeface="Lato"/>
              <a:ea typeface="Lato"/>
              <a:cs typeface="Lato"/>
              <a:sym typeface="Lato"/>
            </a:endParaRPr>
          </a:p>
          <a:p>
            <a:pPr indent="0" lvl="0" marL="0" rtl="0" algn="ctr">
              <a:spcBef>
                <a:spcPts val="0"/>
              </a:spcBef>
              <a:spcAft>
                <a:spcPts val="0"/>
              </a:spcAft>
              <a:buNone/>
            </a:pPr>
            <a:r>
              <a:t/>
            </a:r>
            <a:endParaRPr>
              <a:solidFill>
                <a:srgbClr val="00717D"/>
              </a:solidFill>
              <a:latin typeface="Lato"/>
              <a:ea typeface="Lato"/>
              <a:cs typeface="Lato"/>
              <a:sym typeface="Lato"/>
            </a:endParaRPr>
          </a:p>
        </p:txBody>
      </p:sp>
      <p:pic>
        <p:nvPicPr>
          <p:cNvPr id="356" name="Google Shape;356;p43"/>
          <p:cNvPicPr preferRelativeResize="0"/>
          <p:nvPr/>
        </p:nvPicPr>
        <p:blipFill>
          <a:blip r:embed="rId4">
            <a:alphaModFix/>
          </a:blip>
          <a:stretch>
            <a:fillRect/>
          </a:stretch>
        </p:blipFill>
        <p:spPr>
          <a:xfrm>
            <a:off x="95937" y="1596375"/>
            <a:ext cx="4420913" cy="3315682"/>
          </a:xfrm>
          <a:prstGeom prst="rect">
            <a:avLst/>
          </a:prstGeom>
          <a:noFill/>
          <a:ln>
            <a:noFill/>
          </a:ln>
        </p:spPr>
      </p:pic>
      <p:pic>
        <p:nvPicPr>
          <p:cNvPr id="357" name="Google Shape;357;p43"/>
          <p:cNvPicPr preferRelativeResize="0"/>
          <p:nvPr/>
        </p:nvPicPr>
        <p:blipFill>
          <a:blip r:embed="rId5">
            <a:alphaModFix/>
          </a:blip>
          <a:stretch>
            <a:fillRect/>
          </a:stretch>
        </p:blipFill>
        <p:spPr>
          <a:xfrm>
            <a:off x="4627142" y="1596375"/>
            <a:ext cx="4420920" cy="3315725"/>
          </a:xfrm>
          <a:prstGeom prst="rect">
            <a:avLst/>
          </a:prstGeom>
          <a:noFill/>
          <a:ln>
            <a:noFill/>
          </a:ln>
        </p:spPr>
      </p:pic>
      <p:sp>
        <p:nvSpPr>
          <p:cNvPr id="358" name="Google Shape;358;p43"/>
          <p:cNvSpPr txBox="1"/>
          <p:nvPr/>
        </p:nvSpPr>
        <p:spPr>
          <a:xfrm rot="760275">
            <a:off x="5903417" y="536401"/>
            <a:ext cx="2526022" cy="831161"/>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t>Kesan anak-anak : </a:t>
            </a:r>
            <a:br>
              <a:rPr lang="en"/>
            </a:br>
            <a:r>
              <a:rPr lang="en"/>
              <a:t>“</a:t>
            </a:r>
            <a:r>
              <a:rPr b="1" lang="en"/>
              <a:t>B</a:t>
            </a:r>
            <a:r>
              <a:rPr b="1" i="1" lang="en"/>
              <a:t>elajar seperti bermain game</a:t>
            </a:r>
            <a:r>
              <a:rPr lang="en"/>
              <a:t>”</a:t>
            </a:r>
            <a:endParaRPr/>
          </a:p>
        </p:txBody>
      </p:sp>
      <p:pic>
        <p:nvPicPr>
          <p:cNvPr id="359" name="Google Shape;359;p43"/>
          <p:cNvPicPr preferRelativeResize="0"/>
          <p:nvPr/>
        </p:nvPicPr>
        <p:blipFill>
          <a:blip r:embed="rId6">
            <a:alphaModFix/>
          </a:blip>
          <a:stretch>
            <a:fillRect/>
          </a:stretch>
        </p:blipFill>
        <p:spPr>
          <a:xfrm>
            <a:off x="3839224" y="1512375"/>
            <a:ext cx="1243425" cy="1243450"/>
          </a:xfrm>
          <a:prstGeom prst="rect">
            <a:avLst/>
          </a:prstGeom>
          <a:noFill/>
          <a:ln>
            <a:noFill/>
          </a:ln>
        </p:spPr>
      </p:pic>
      <p:sp>
        <p:nvSpPr>
          <p:cNvPr id="360" name="Google Shape;360;p43"/>
          <p:cNvSpPr txBox="1"/>
          <p:nvPr/>
        </p:nvSpPr>
        <p:spPr>
          <a:xfrm rot="917534">
            <a:off x="8289878" y="456256"/>
            <a:ext cx="690447" cy="1723893"/>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0000">
                <a:solidFill>
                  <a:srgbClr val="FF9900"/>
                </a:solidFill>
              </a:rPr>
              <a:t>!</a:t>
            </a:r>
            <a:endParaRPr sz="10000">
              <a:solidFill>
                <a:srgbClr val="FF9900"/>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AF8FF"/>
        </a:solidFill>
      </p:bgPr>
    </p:bg>
    <p:spTree>
      <p:nvGrpSpPr>
        <p:cNvPr id="116" name="Shape 116"/>
        <p:cNvGrpSpPr/>
        <p:nvPr/>
      </p:nvGrpSpPr>
      <p:grpSpPr>
        <a:xfrm>
          <a:off x="0" y="0"/>
          <a:ext cx="0" cy="0"/>
          <a:chOff x="0" y="0"/>
          <a:chExt cx="0" cy="0"/>
        </a:xfrm>
      </p:grpSpPr>
      <p:sp>
        <p:nvSpPr>
          <p:cNvPr id="117" name="Google Shape;117;p26"/>
          <p:cNvSpPr/>
          <p:nvPr/>
        </p:nvSpPr>
        <p:spPr>
          <a:xfrm>
            <a:off x="483775" y="2097900"/>
            <a:ext cx="792600" cy="7953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 name="Google Shape;118;p26"/>
          <p:cNvSpPr/>
          <p:nvPr/>
        </p:nvSpPr>
        <p:spPr>
          <a:xfrm>
            <a:off x="483775" y="1166525"/>
            <a:ext cx="792600" cy="7953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 name="Google Shape;119;p26"/>
          <p:cNvSpPr/>
          <p:nvPr/>
        </p:nvSpPr>
        <p:spPr>
          <a:xfrm flipH="1">
            <a:off x="725700" y="1090325"/>
            <a:ext cx="8418300" cy="4081200"/>
          </a:xfrm>
          <a:prstGeom prst="rtTriangl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20" name="Google Shape;120;p26"/>
          <p:cNvPicPr preferRelativeResize="0"/>
          <p:nvPr/>
        </p:nvPicPr>
        <p:blipFill>
          <a:blip r:embed="rId3">
            <a:alphaModFix/>
          </a:blip>
          <a:stretch>
            <a:fillRect/>
          </a:stretch>
        </p:blipFill>
        <p:spPr>
          <a:xfrm>
            <a:off x="3781875" y="3723150"/>
            <a:ext cx="971663" cy="1148396"/>
          </a:xfrm>
          <a:prstGeom prst="rect">
            <a:avLst/>
          </a:prstGeom>
          <a:noFill/>
          <a:ln>
            <a:noFill/>
          </a:ln>
        </p:spPr>
      </p:pic>
      <p:pic>
        <p:nvPicPr>
          <p:cNvPr id="121" name="Google Shape;121;p26"/>
          <p:cNvPicPr preferRelativeResize="0"/>
          <p:nvPr/>
        </p:nvPicPr>
        <p:blipFill>
          <a:blip r:embed="rId4">
            <a:alphaModFix/>
          </a:blip>
          <a:stretch>
            <a:fillRect/>
          </a:stretch>
        </p:blipFill>
        <p:spPr>
          <a:xfrm>
            <a:off x="5080675" y="3607462"/>
            <a:ext cx="736919" cy="1402100"/>
          </a:xfrm>
          <a:prstGeom prst="rect">
            <a:avLst/>
          </a:prstGeom>
          <a:noFill/>
          <a:ln>
            <a:noFill/>
          </a:ln>
        </p:spPr>
      </p:pic>
      <p:pic>
        <p:nvPicPr>
          <p:cNvPr id="122" name="Google Shape;122;p26"/>
          <p:cNvPicPr preferRelativeResize="0"/>
          <p:nvPr/>
        </p:nvPicPr>
        <p:blipFill>
          <a:blip r:embed="rId5">
            <a:alphaModFix/>
          </a:blip>
          <a:stretch>
            <a:fillRect/>
          </a:stretch>
        </p:blipFill>
        <p:spPr>
          <a:xfrm>
            <a:off x="6535925" y="3438637"/>
            <a:ext cx="792683" cy="1504968"/>
          </a:xfrm>
          <a:prstGeom prst="rect">
            <a:avLst/>
          </a:prstGeom>
          <a:noFill/>
          <a:ln>
            <a:noFill/>
          </a:ln>
        </p:spPr>
      </p:pic>
      <p:pic>
        <p:nvPicPr>
          <p:cNvPr id="123" name="Google Shape;123;p26"/>
          <p:cNvPicPr preferRelativeResize="0"/>
          <p:nvPr/>
        </p:nvPicPr>
        <p:blipFill>
          <a:blip r:embed="rId6">
            <a:alphaModFix/>
          </a:blip>
          <a:stretch>
            <a:fillRect/>
          </a:stretch>
        </p:blipFill>
        <p:spPr>
          <a:xfrm>
            <a:off x="7898375" y="3294875"/>
            <a:ext cx="687829" cy="1692090"/>
          </a:xfrm>
          <a:prstGeom prst="rect">
            <a:avLst/>
          </a:prstGeom>
          <a:noFill/>
          <a:ln>
            <a:noFill/>
          </a:ln>
        </p:spPr>
      </p:pic>
      <p:pic>
        <p:nvPicPr>
          <p:cNvPr id="124" name="Google Shape;124;p26"/>
          <p:cNvPicPr preferRelativeResize="0"/>
          <p:nvPr/>
        </p:nvPicPr>
        <p:blipFill>
          <a:blip r:embed="rId7">
            <a:alphaModFix/>
          </a:blip>
          <a:stretch>
            <a:fillRect/>
          </a:stretch>
        </p:blipFill>
        <p:spPr>
          <a:xfrm>
            <a:off x="4149397" y="4297345"/>
            <a:ext cx="684304" cy="734256"/>
          </a:xfrm>
          <a:prstGeom prst="rect">
            <a:avLst/>
          </a:prstGeom>
          <a:noFill/>
          <a:ln>
            <a:noFill/>
          </a:ln>
        </p:spPr>
      </p:pic>
      <p:pic>
        <p:nvPicPr>
          <p:cNvPr id="125" name="Google Shape;125;p26"/>
          <p:cNvPicPr preferRelativeResize="0"/>
          <p:nvPr/>
        </p:nvPicPr>
        <p:blipFill>
          <a:blip r:embed="rId8">
            <a:alphaModFix/>
          </a:blip>
          <a:stretch>
            <a:fillRect/>
          </a:stretch>
        </p:blipFill>
        <p:spPr>
          <a:xfrm>
            <a:off x="5387488" y="4172827"/>
            <a:ext cx="986587" cy="795392"/>
          </a:xfrm>
          <a:prstGeom prst="rect">
            <a:avLst/>
          </a:prstGeom>
          <a:noFill/>
          <a:ln>
            <a:noFill/>
          </a:ln>
        </p:spPr>
      </p:pic>
      <p:pic>
        <p:nvPicPr>
          <p:cNvPr id="126" name="Google Shape;126;p26"/>
          <p:cNvPicPr preferRelativeResize="0"/>
          <p:nvPr/>
        </p:nvPicPr>
        <p:blipFill>
          <a:blip r:embed="rId9">
            <a:alphaModFix/>
          </a:blip>
          <a:stretch>
            <a:fillRect/>
          </a:stretch>
        </p:blipFill>
        <p:spPr>
          <a:xfrm>
            <a:off x="6913448" y="4159463"/>
            <a:ext cx="878203" cy="926298"/>
          </a:xfrm>
          <a:prstGeom prst="rect">
            <a:avLst/>
          </a:prstGeom>
          <a:noFill/>
          <a:ln>
            <a:noFill/>
          </a:ln>
        </p:spPr>
      </p:pic>
      <p:pic>
        <p:nvPicPr>
          <p:cNvPr id="127" name="Google Shape;127;p26"/>
          <p:cNvPicPr preferRelativeResize="0"/>
          <p:nvPr/>
        </p:nvPicPr>
        <p:blipFill>
          <a:blip r:embed="rId10">
            <a:alphaModFix/>
          </a:blip>
          <a:stretch>
            <a:fillRect/>
          </a:stretch>
        </p:blipFill>
        <p:spPr>
          <a:xfrm>
            <a:off x="8177538" y="3971530"/>
            <a:ext cx="838737" cy="1015445"/>
          </a:xfrm>
          <a:prstGeom prst="rect">
            <a:avLst/>
          </a:prstGeom>
          <a:noFill/>
          <a:ln>
            <a:noFill/>
          </a:ln>
        </p:spPr>
      </p:pic>
      <p:sp>
        <p:nvSpPr>
          <p:cNvPr id="128" name="Google Shape;128;p26"/>
          <p:cNvSpPr txBox="1"/>
          <p:nvPr/>
        </p:nvSpPr>
        <p:spPr>
          <a:xfrm>
            <a:off x="2472800" y="232500"/>
            <a:ext cx="4143900" cy="710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3000">
                <a:latin typeface="Lato"/>
                <a:ea typeface="Lato"/>
                <a:cs typeface="Lato"/>
                <a:sym typeface="Lato"/>
              </a:rPr>
              <a:t>PERUBAHAN ZAMAN</a:t>
            </a:r>
            <a:endParaRPr b="1" sz="3000">
              <a:latin typeface="Lato"/>
              <a:ea typeface="Lato"/>
              <a:cs typeface="Lato"/>
              <a:sym typeface="Lato"/>
            </a:endParaRPr>
          </a:p>
        </p:txBody>
      </p:sp>
      <p:sp>
        <p:nvSpPr>
          <p:cNvPr id="129" name="Google Shape;129;p26"/>
          <p:cNvSpPr txBox="1"/>
          <p:nvPr/>
        </p:nvSpPr>
        <p:spPr>
          <a:xfrm>
            <a:off x="347100" y="1171500"/>
            <a:ext cx="7799700" cy="2118000"/>
          </a:xfrm>
          <a:prstGeom prst="rect">
            <a:avLst/>
          </a:prstGeom>
          <a:noFill/>
          <a:ln>
            <a:noFill/>
          </a:ln>
        </p:spPr>
        <p:txBody>
          <a:bodyPr anchorCtr="0" anchor="t" bIns="91425" lIns="91425" spcFirstLastPara="1" rIns="91425" wrap="square" tIns="91425">
            <a:noAutofit/>
          </a:bodyPr>
          <a:lstStyle/>
          <a:p>
            <a:pPr indent="0" lvl="0" marL="457200" rtl="0" algn="l">
              <a:lnSpc>
                <a:spcPct val="100000"/>
              </a:lnSpc>
              <a:spcBef>
                <a:spcPts val="0"/>
              </a:spcBef>
              <a:spcAft>
                <a:spcPts val="0"/>
              </a:spcAft>
              <a:buNone/>
            </a:pPr>
            <a:r>
              <a:rPr i="1" lang="en" sz="1700">
                <a:solidFill>
                  <a:srgbClr val="FF0000"/>
                </a:solidFill>
                <a:latin typeface="Lato"/>
                <a:ea typeface="Lato"/>
                <a:cs typeface="Lato"/>
                <a:sym typeface="Lato"/>
              </a:rPr>
              <a:t>Mau tidak mau, suka tidak suka, cepat atau lambat, semua sekolah PASTI akan menuju ke Sekolah berbasis Digital !</a:t>
            </a:r>
            <a:endParaRPr sz="1700">
              <a:solidFill>
                <a:srgbClr val="FF0000"/>
              </a:solidFill>
              <a:latin typeface="Lato"/>
              <a:ea typeface="Lato"/>
              <a:cs typeface="Lato"/>
              <a:sym typeface="Lato"/>
            </a:endParaRPr>
          </a:p>
          <a:p>
            <a:pPr indent="0" lvl="0" marL="457200" rtl="0" algn="l">
              <a:lnSpc>
                <a:spcPct val="100000"/>
              </a:lnSpc>
              <a:spcBef>
                <a:spcPts val="0"/>
              </a:spcBef>
              <a:spcAft>
                <a:spcPts val="0"/>
              </a:spcAft>
              <a:buNone/>
            </a:pPr>
            <a:r>
              <a:t/>
            </a:r>
            <a:endParaRPr sz="1700">
              <a:latin typeface="Lato"/>
              <a:ea typeface="Lato"/>
              <a:cs typeface="Lato"/>
              <a:sym typeface="Lato"/>
            </a:endParaRPr>
          </a:p>
          <a:p>
            <a:pPr indent="0" lvl="0" marL="457200" rtl="0" algn="l">
              <a:spcBef>
                <a:spcPts val="0"/>
              </a:spcBef>
              <a:spcAft>
                <a:spcPts val="0"/>
              </a:spcAft>
              <a:buClr>
                <a:schemeClr val="dk1"/>
              </a:buClr>
              <a:buSzPts val="1100"/>
              <a:buFont typeface="Arial"/>
              <a:buNone/>
            </a:pPr>
            <a:r>
              <a:rPr i="1" lang="en" sz="1700">
                <a:solidFill>
                  <a:schemeClr val="dk1"/>
                </a:solidFill>
                <a:latin typeface="Lato"/>
                <a:ea typeface="Lato"/>
                <a:cs typeface="Lato"/>
                <a:sym typeface="Lato"/>
              </a:rPr>
              <a:t>Zaman terus  berkembang dan berubah . </a:t>
            </a:r>
            <a:endParaRPr i="1" sz="1700">
              <a:solidFill>
                <a:schemeClr val="dk1"/>
              </a:solidFill>
              <a:latin typeface="Lato"/>
              <a:ea typeface="Lato"/>
              <a:cs typeface="Lato"/>
              <a:sym typeface="Lato"/>
            </a:endParaRPr>
          </a:p>
          <a:p>
            <a:pPr indent="0" lvl="0" marL="457200" rtl="0" algn="l">
              <a:spcBef>
                <a:spcPts val="0"/>
              </a:spcBef>
              <a:spcAft>
                <a:spcPts val="0"/>
              </a:spcAft>
              <a:buClr>
                <a:schemeClr val="dk1"/>
              </a:buClr>
              <a:buSzPts val="1100"/>
              <a:buFont typeface="Arial"/>
              <a:buNone/>
            </a:pPr>
            <a:r>
              <a:rPr b="1" lang="en" sz="1700">
                <a:solidFill>
                  <a:schemeClr val="dk1"/>
                </a:solidFill>
                <a:latin typeface="Lato"/>
                <a:ea typeface="Lato"/>
                <a:cs typeface="Lato"/>
                <a:sym typeface="Lato"/>
              </a:rPr>
              <a:t>JANGAN </a:t>
            </a:r>
            <a:r>
              <a:rPr lang="en" sz="1700">
                <a:solidFill>
                  <a:schemeClr val="dk1"/>
                </a:solidFill>
                <a:latin typeface="Lato"/>
                <a:ea typeface="Lato"/>
                <a:cs typeface="Lato"/>
                <a:sym typeface="Lato"/>
              </a:rPr>
              <a:t>menghindari atau melawan perkembangan zaman, tapi menyerap dan mengadaptasinya</a:t>
            </a:r>
            <a:endParaRPr b="1" sz="1700">
              <a:latin typeface="Lato"/>
              <a:ea typeface="Lato"/>
              <a:cs typeface="Lato"/>
              <a:sym typeface="Lato"/>
            </a:endParaRPr>
          </a:p>
          <a:p>
            <a:pPr indent="0" lvl="0" marL="0" rtl="0" algn="l">
              <a:lnSpc>
                <a:spcPct val="115000"/>
              </a:lnSpc>
              <a:spcBef>
                <a:spcPts val="0"/>
              </a:spcBef>
              <a:spcAft>
                <a:spcPts val="0"/>
              </a:spcAft>
              <a:buNone/>
            </a:pPr>
            <a:r>
              <a:t/>
            </a:r>
            <a:endParaRPr b="1" sz="1800">
              <a:latin typeface="Lato"/>
              <a:ea typeface="Lato"/>
              <a:cs typeface="Lato"/>
              <a:sym typeface="Lato"/>
            </a:endParaRPr>
          </a:p>
          <a:p>
            <a:pPr indent="0" lvl="0" marL="0" rtl="0" algn="l">
              <a:lnSpc>
                <a:spcPct val="115000"/>
              </a:lnSpc>
              <a:spcBef>
                <a:spcPts val="0"/>
              </a:spcBef>
              <a:spcAft>
                <a:spcPts val="0"/>
              </a:spcAft>
              <a:buNone/>
            </a:pPr>
            <a:r>
              <a:t/>
            </a:r>
            <a:endParaRPr b="1" sz="1800">
              <a:latin typeface="Lato"/>
              <a:ea typeface="Lato"/>
              <a:cs typeface="Lato"/>
              <a:sym typeface="Lato"/>
            </a:endParaRPr>
          </a:p>
        </p:txBody>
      </p:sp>
      <p:sp>
        <p:nvSpPr>
          <p:cNvPr id="130" name="Google Shape;130;p26"/>
          <p:cNvSpPr txBox="1"/>
          <p:nvPr/>
        </p:nvSpPr>
        <p:spPr>
          <a:xfrm>
            <a:off x="409825" y="3114175"/>
            <a:ext cx="3291300" cy="1583100"/>
          </a:xfrm>
          <a:prstGeom prst="rect">
            <a:avLst/>
          </a:prstGeom>
          <a:solidFill>
            <a:schemeClr val="accent6"/>
          </a:solid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None/>
            </a:pPr>
            <a:r>
              <a:rPr b="1" i="1" lang="en">
                <a:latin typeface="Lato"/>
                <a:ea typeface="Lato"/>
                <a:cs typeface="Lato"/>
                <a:sym typeface="Lato"/>
              </a:rPr>
              <a:t>UNTUK MENGHADAPI PERUBAHAN ZAMAN YANG SEMAKIN CEPAT, </a:t>
            </a:r>
            <a:br>
              <a:rPr b="1" i="1" lang="en">
                <a:latin typeface="Lato"/>
                <a:ea typeface="Lato"/>
                <a:cs typeface="Lato"/>
                <a:sym typeface="Lato"/>
              </a:rPr>
            </a:br>
            <a:r>
              <a:rPr b="1" i="1" lang="en">
                <a:latin typeface="Lato"/>
                <a:ea typeface="Lato"/>
                <a:cs typeface="Lato"/>
                <a:sym typeface="Lato"/>
              </a:rPr>
              <a:t>SALAH SATUNYA YAITU MEMANFAATKAN TEKNOLOGI BAGI DUNIA PENDIDIKAN INDONESIA AGAR TIDAK SEMAKIN TERTINGGAL </a:t>
            </a:r>
            <a:r>
              <a:rPr b="1" i="1" lang="en" sz="1700">
                <a:latin typeface="Lato"/>
                <a:ea typeface="Lato"/>
                <a:cs typeface="Lato"/>
                <a:sym typeface="Lato"/>
              </a:rPr>
              <a:t>!</a:t>
            </a:r>
            <a:endParaRPr i="1" sz="1300">
              <a:latin typeface="Lato"/>
              <a:ea typeface="Lato"/>
              <a:cs typeface="Lato"/>
              <a:sym typeface="Lato"/>
            </a:endParaRPr>
          </a:p>
        </p:txBody>
      </p:sp>
      <p:pic>
        <p:nvPicPr>
          <p:cNvPr id="131" name="Google Shape;131;p26"/>
          <p:cNvPicPr preferRelativeResize="0"/>
          <p:nvPr/>
        </p:nvPicPr>
        <p:blipFill>
          <a:blip r:embed="rId11">
            <a:alphaModFix/>
          </a:blip>
          <a:stretch>
            <a:fillRect/>
          </a:stretch>
        </p:blipFill>
        <p:spPr>
          <a:xfrm>
            <a:off x="7898375" y="45900"/>
            <a:ext cx="1120750" cy="61005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717D"/>
        </a:solidFill>
      </p:bgPr>
    </p:bg>
    <p:spTree>
      <p:nvGrpSpPr>
        <p:cNvPr id="364" name="Shape 364"/>
        <p:cNvGrpSpPr/>
        <p:nvPr/>
      </p:nvGrpSpPr>
      <p:grpSpPr>
        <a:xfrm>
          <a:off x="0" y="0"/>
          <a:ext cx="0" cy="0"/>
          <a:chOff x="0" y="0"/>
          <a:chExt cx="0" cy="0"/>
        </a:xfrm>
      </p:grpSpPr>
      <p:pic>
        <p:nvPicPr>
          <p:cNvPr id="365" name="Google Shape;365;p44"/>
          <p:cNvPicPr preferRelativeResize="0"/>
          <p:nvPr/>
        </p:nvPicPr>
        <p:blipFill>
          <a:blip r:embed="rId3">
            <a:alphaModFix/>
          </a:blip>
          <a:stretch>
            <a:fillRect/>
          </a:stretch>
        </p:blipFill>
        <p:spPr>
          <a:xfrm>
            <a:off x="0" y="1599498"/>
            <a:ext cx="2422749" cy="2190877"/>
          </a:xfrm>
          <a:prstGeom prst="rect">
            <a:avLst/>
          </a:prstGeom>
          <a:noFill/>
          <a:ln>
            <a:noFill/>
          </a:ln>
        </p:spPr>
      </p:pic>
      <p:sp>
        <p:nvSpPr>
          <p:cNvPr id="366" name="Google Shape;366;p44"/>
          <p:cNvSpPr txBox="1"/>
          <p:nvPr/>
        </p:nvSpPr>
        <p:spPr>
          <a:xfrm>
            <a:off x="1293775" y="152400"/>
            <a:ext cx="6399300" cy="1892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500">
                <a:solidFill>
                  <a:srgbClr val="FFFFFF"/>
                </a:solidFill>
                <a:latin typeface="Lato"/>
                <a:ea typeface="Lato"/>
                <a:cs typeface="Lato"/>
                <a:sym typeface="Lato"/>
              </a:rPr>
              <a:t>SD Inpres Nuni Manokwari</a:t>
            </a:r>
            <a:endParaRPr b="1" sz="1900">
              <a:solidFill>
                <a:srgbClr val="FFFFFF"/>
              </a:solidFill>
              <a:latin typeface="Lato"/>
              <a:ea typeface="Lato"/>
              <a:cs typeface="Lato"/>
              <a:sym typeface="Lato"/>
            </a:endParaRPr>
          </a:p>
          <a:p>
            <a:pPr indent="0" lvl="0" marL="0" rtl="0" algn="ctr">
              <a:spcBef>
                <a:spcPts val="0"/>
              </a:spcBef>
              <a:spcAft>
                <a:spcPts val="0"/>
              </a:spcAft>
              <a:buNone/>
            </a:pPr>
            <a:r>
              <a:rPr lang="en" sz="1900">
                <a:solidFill>
                  <a:srgbClr val="FFFFFF"/>
                </a:solidFill>
                <a:latin typeface="Lato"/>
                <a:ea typeface="Lato"/>
                <a:cs typeface="Lato"/>
                <a:sym typeface="Lato"/>
              </a:rPr>
              <a:t>Mengadakan ujian sekolah menggunakan Kipin PTO</a:t>
            </a:r>
            <a:endParaRPr sz="1900">
              <a:solidFill>
                <a:srgbClr val="FFFFFF"/>
              </a:solidFill>
              <a:latin typeface="Lato"/>
              <a:ea typeface="Lato"/>
              <a:cs typeface="Lato"/>
              <a:sym typeface="Lato"/>
            </a:endParaRPr>
          </a:p>
          <a:p>
            <a:pPr indent="0" lvl="0" marL="0" rtl="0" algn="ctr">
              <a:spcBef>
                <a:spcPts val="0"/>
              </a:spcBef>
              <a:spcAft>
                <a:spcPts val="0"/>
              </a:spcAft>
              <a:buNone/>
            </a:pPr>
            <a:r>
              <a:t/>
            </a:r>
            <a:endParaRPr>
              <a:solidFill>
                <a:srgbClr val="FFFFFF"/>
              </a:solidFill>
              <a:latin typeface="Lato"/>
              <a:ea typeface="Lato"/>
              <a:cs typeface="Lato"/>
              <a:sym typeface="Lato"/>
            </a:endParaRPr>
          </a:p>
        </p:txBody>
      </p:sp>
      <p:pic>
        <p:nvPicPr>
          <p:cNvPr id="367" name="Google Shape;367;p44"/>
          <p:cNvPicPr preferRelativeResize="0"/>
          <p:nvPr/>
        </p:nvPicPr>
        <p:blipFill>
          <a:blip r:embed="rId4">
            <a:alphaModFix/>
          </a:blip>
          <a:stretch>
            <a:fillRect/>
          </a:stretch>
        </p:blipFill>
        <p:spPr>
          <a:xfrm>
            <a:off x="1293775" y="1141150"/>
            <a:ext cx="3186365" cy="1792337"/>
          </a:xfrm>
          <a:prstGeom prst="rect">
            <a:avLst/>
          </a:prstGeom>
          <a:noFill/>
          <a:ln>
            <a:noFill/>
          </a:ln>
        </p:spPr>
      </p:pic>
      <p:pic>
        <p:nvPicPr>
          <p:cNvPr id="368" name="Google Shape;368;p44"/>
          <p:cNvPicPr preferRelativeResize="0"/>
          <p:nvPr/>
        </p:nvPicPr>
        <p:blipFill>
          <a:blip r:embed="rId5">
            <a:alphaModFix/>
          </a:blip>
          <a:stretch>
            <a:fillRect/>
          </a:stretch>
        </p:blipFill>
        <p:spPr>
          <a:xfrm>
            <a:off x="1293775" y="2981262"/>
            <a:ext cx="3186365" cy="1792337"/>
          </a:xfrm>
          <a:prstGeom prst="rect">
            <a:avLst/>
          </a:prstGeom>
          <a:noFill/>
          <a:ln>
            <a:noFill/>
          </a:ln>
        </p:spPr>
      </p:pic>
      <p:pic>
        <p:nvPicPr>
          <p:cNvPr id="369" name="Google Shape;369;p44"/>
          <p:cNvPicPr preferRelativeResize="0"/>
          <p:nvPr/>
        </p:nvPicPr>
        <p:blipFill>
          <a:blip r:embed="rId6">
            <a:alphaModFix/>
          </a:blip>
          <a:stretch>
            <a:fillRect/>
          </a:stretch>
        </p:blipFill>
        <p:spPr>
          <a:xfrm>
            <a:off x="4532574" y="1141150"/>
            <a:ext cx="3160602" cy="3632440"/>
          </a:xfrm>
          <a:prstGeom prst="rect">
            <a:avLst/>
          </a:prstGeom>
          <a:noFill/>
          <a:ln>
            <a:noFill/>
          </a:ln>
        </p:spPr>
      </p:pic>
      <p:pic>
        <p:nvPicPr>
          <p:cNvPr id="370" name="Google Shape;370;p44"/>
          <p:cNvPicPr preferRelativeResize="0"/>
          <p:nvPr/>
        </p:nvPicPr>
        <p:blipFill>
          <a:blip r:embed="rId7">
            <a:alphaModFix/>
          </a:blip>
          <a:stretch>
            <a:fillRect/>
          </a:stretch>
        </p:blipFill>
        <p:spPr>
          <a:xfrm>
            <a:off x="6802850" y="2571745"/>
            <a:ext cx="2288575" cy="174447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717D"/>
        </a:solidFill>
      </p:bgPr>
    </p:bg>
    <p:spTree>
      <p:nvGrpSpPr>
        <p:cNvPr id="374" name="Shape 374"/>
        <p:cNvGrpSpPr/>
        <p:nvPr/>
      </p:nvGrpSpPr>
      <p:grpSpPr>
        <a:xfrm>
          <a:off x="0" y="0"/>
          <a:ext cx="0" cy="0"/>
          <a:chOff x="0" y="0"/>
          <a:chExt cx="0" cy="0"/>
        </a:xfrm>
      </p:grpSpPr>
      <p:pic>
        <p:nvPicPr>
          <p:cNvPr id="375" name="Google Shape;375;p45"/>
          <p:cNvPicPr preferRelativeResize="0"/>
          <p:nvPr/>
        </p:nvPicPr>
        <p:blipFill>
          <a:blip r:embed="rId3">
            <a:alphaModFix/>
          </a:blip>
          <a:stretch>
            <a:fillRect/>
          </a:stretch>
        </p:blipFill>
        <p:spPr>
          <a:xfrm>
            <a:off x="6770047" y="528625"/>
            <a:ext cx="2373949" cy="2646000"/>
          </a:xfrm>
          <a:prstGeom prst="rect">
            <a:avLst/>
          </a:prstGeom>
          <a:noFill/>
          <a:ln>
            <a:noFill/>
          </a:ln>
        </p:spPr>
      </p:pic>
      <p:sp>
        <p:nvSpPr>
          <p:cNvPr id="376" name="Google Shape;376;p45"/>
          <p:cNvSpPr/>
          <p:nvPr/>
        </p:nvSpPr>
        <p:spPr>
          <a:xfrm>
            <a:off x="670950" y="1289725"/>
            <a:ext cx="7802100" cy="1884900"/>
          </a:xfrm>
          <a:prstGeom prst="roundRect">
            <a:avLst>
              <a:gd fmla="val 16667"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7" name="Google Shape;377;p45"/>
          <p:cNvSpPr txBox="1"/>
          <p:nvPr/>
        </p:nvSpPr>
        <p:spPr>
          <a:xfrm>
            <a:off x="401025" y="367900"/>
            <a:ext cx="8174400" cy="912900"/>
          </a:xfrm>
          <a:prstGeom prst="rect">
            <a:avLst/>
          </a:prstGeom>
          <a:noFill/>
          <a:ln>
            <a:noFill/>
          </a:ln>
        </p:spPr>
        <p:txBody>
          <a:bodyPr anchorCtr="0" anchor="t" bIns="34275" lIns="68575" spcFirstLastPara="1" rIns="68575" wrap="square" tIns="34275">
            <a:noAutofit/>
          </a:bodyPr>
          <a:lstStyle/>
          <a:p>
            <a:pPr indent="0" lvl="0" marL="0" rtl="0" algn="ctr">
              <a:spcBef>
                <a:spcPts val="0"/>
              </a:spcBef>
              <a:spcAft>
                <a:spcPts val="0"/>
              </a:spcAft>
              <a:buClr>
                <a:schemeClr val="dk1"/>
              </a:buClr>
              <a:buSzPts val="1100"/>
              <a:buFont typeface="Arial"/>
              <a:buNone/>
            </a:pPr>
            <a:r>
              <a:rPr b="1" lang="en" sz="2100">
                <a:solidFill>
                  <a:srgbClr val="FFFFFF"/>
                </a:solidFill>
                <a:latin typeface="Arial Rounded"/>
                <a:ea typeface="Arial Rounded"/>
                <a:cs typeface="Arial Rounded"/>
                <a:sym typeface="Arial Rounded"/>
              </a:rPr>
              <a:t>APA YANG BERUBAH SETELAH </a:t>
            </a:r>
            <a:br>
              <a:rPr b="1" lang="en" sz="2100">
                <a:solidFill>
                  <a:srgbClr val="FFFFFF"/>
                </a:solidFill>
                <a:latin typeface="Arial Rounded"/>
                <a:ea typeface="Arial Rounded"/>
                <a:cs typeface="Arial Rounded"/>
                <a:sym typeface="Arial Rounded"/>
              </a:rPr>
            </a:br>
            <a:r>
              <a:rPr b="1" lang="en" sz="2100">
                <a:solidFill>
                  <a:srgbClr val="FFFFFF"/>
                </a:solidFill>
                <a:latin typeface="Arial Rounded"/>
                <a:ea typeface="Arial Rounded"/>
                <a:cs typeface="Arial Rounded"/>
                <a:sym typeface="Arial Rounded"/>
              </a:rPr>
              <a:t>SEKOLAH MELAKUKAN DIGITALISASI?</a:t>
            </a:r>
            <a:endParaRPr b="1" sz="2100">
              <a:solidFill>
                <a:srgbClr val="FFFFFF"/>
              </a:solidFill>
              <a:latin typeface="Arial Rounded"/>
              <a:ea typeface="Arial Rounded"/>
              <a:cs typeface="Arial Rounded"/>
              <a:sym typeface="Arial Rounded"/>
            </a:endParaRPr>
          </a:p>
          <a:p>
            <a:pPr indent="0" lvl="0" marL="457200" marR="0" rtl="0" algn="ctr">
              <a:lnSpc>
                <a:spcPct val="100000"/>
              </a:lnSpc>
              <a:spcBef>
                <a:spcPts val="0"/>
              </a:spcBef>
              <a:spcAft>
                <a:spcPts val="0"/>
              </a:spcAft>
              <a:buNone/>
            </a:pPr>
            <a:r>
              <a:t/>
            </a:r>
            <a:endParaRPr b="1" sz="1900">
              <a:solidFill>
                <a:srgbClr val="004B53"/>
              </a:solidFill>
              <a:latin typeface="Arial Rounded"/>
              <a:ea typeface="Arial Rounded"/>
              <a:cs typeface="Arial Rounded"/>
              <a:sym typeface="Arial Rounded"/>
            </a:endParaRPr>
          </a:p>
        </p:txBody>
      </p:sp>
      <p:sp>
        <p:nvSpPr>
          <p:cNvPr id="378" name="Google Shape;378;p45"/>
          <p:cNvSpPr txBox="1"/>
          <p:nvPr/>
        </p:nvSpPr>
        <p:spPr>
          <a:xfrm>
            <a:off x="240675" y="3886475"/>
            <a:ext cx="8495100" cy="837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solidFill>
                  <a:srgbClr val="FFFFFF"/>
                </a:solidFill>
              </a:rPr>
              <a:t>Hanya dengan Rp. 10rb + Rp. 10rb,- per siswa/bulan saja </a:t>
            </a:r>
            <a:br>
              <a:rPr b="1" lang="en" sz="1800">
                <a:solidFill>
                  <a:srgbClr val="FFFFFF"/>
                </a:solidFill>
              </a:rPr>
            </a:br>
            <a:r>
              <a:rPr b="1" lang="en" sz="1800">
                <a:solidFill>
                  <a:srgbClr val="FFFFFF"/>
                </a:solidFill>
              </a:rPr>
              <a:t>sekolah sudah siap menuju Sekolah Digital</a:t>
            </a:r>
            <a:endParaRPr sz="1800">
              <a:solidFill>
                <a:srgbClr val="FFFFFF"/>
              </a:solidFill>
            </a:endParaRPr>
          </a:p>
        </p:txBody>
      </p:sp>
      <p:sp>
        <p:nvSpPr>
          <p:cNvPr id="379" name="Google Shape;379;p45"/>
          <p:cNvSpPr txBox="1"/>
          <p:nvPr/>
        </p:nvSpPr>
        <p:spPr>
          <a:xfrm>
            <a:off x="704550" y="1347875"/>
            <a:ext cx="7917600" cy="1798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800">
                <a:solidFill>
                  <a:schemeClr val="dk1"/>
                </a:solidFill>
              </a:rPr>
              <a:t>SEKOLAH TERBANTU BANYAK SEKALI :</a:t>
            </a:r>
            <a:endParaRPr b="1" sz="1800">
              <a:solidFill>
                <a:schemeClr val="dk1"/>
              </a:solidFill>
            </a:endParaRPr>
          </a:p>
          <a:p>
            <a:pPr indent="-342900" lvl="0" marL="457200" rtl="0" algn="l">
              <a:spcBef>
                <a:spcPts val="0"/>
              </a:spcBef>
              <a:spcAft>
                <a:spcPts val="0"/>
              </a:spcAft>
              <a:buClr>
                <a:schemeClr val="dk1"/>
              </a:buClr>
              <a:buSzPts val="1800"/>
              <a:buFont typeface="Abel"/>
              <a:buAutoNum type="arabicPeriod"/>
            </a:pPr>
            <a:r>
              <a:rPr lang="en" sz="1800">
                <a:solidFill>
                  <a:schemeClr val="dk1"/>
                </a:solidFill>
                <a:latin typeface="Abel"/>
                <a:ea typeface="Abel"/>
                <a:cs typeface="Abel"/>
                <a:sym typeface="Abel"/>
              </a:rPr>
              <a:t>Siswa mendapatkan bahan pembelajaran lengkap, beragam dan menyenangkan</a:t>
            </a:r>
            <a:endParaRPr sz="1800">
              <a:solidFill>
                <a:schemeClr val="dk1"/>
              </a:solidFill>
              <a:latin typeface="Abel"/>
              <a:ea typeface="Abel"/>
              <a:cs typeface="Abel"/>
              <a:sym typeface="Abel"/>
            </a:endParaRPr>
          </a:p>
          <a:p>
            <a:pPr indent="-342900" lvl="0" marL="457200" rtl="0" algn="l">
              <a:spcBef>
                <a:spcPts val="0"/>
              </a:spcBef>
              <a:spcAft>
                <a:spcPts val="0"/>
              </a:spcAft>
              <a:buClr>
                <a:schemeClr val="dk1"/>
              </a:buClr>
              <a:buSzPts val="1800"/>
              <a:buFont typeface="Abel"/>
              <a:buAutoNum type="arabicPeriod"/>
            </a:pPr>
            <a:r>
              <a:rPr lang="en" sz="1800">
                <a:solidFill>
                  <a:schemeClr val="dk1"/>
                </a:solidFill>
                <a:latin typeface="Abel"/>
                <a:ea typeface="Abel"/>
                <a:cs typeface="Abel"/>
                <a:sym typeface="Abel"/>
              </a:rPr>
              <a:t>Siswa bisa latihan soal secara mandiri sepuasnya, tak perlu ikut bimbel lagi diluar sekolah</a:t>
            </a:r>
            <a:endParaRPr sz="1800">
              <a:solidFill>
                <a:schemeClr val="dk1"/>
              </a:solidFill>
              <a:latin typeface="Abel"/>
              <a:ea typeface="Abel"/>
              <a:cs typeface="Abel"/>
              <a:sym typeface="Abel"/>
            </a:endParaRPr>
          </a:p>
          <a:p>
            <a:pPr indent="-342900" lvl="0" marL="457200" rtl="0" algn="l">
              <a:spcBef>
                <a:spcPts val="0"/>
              </a:spcBef>
              <a:spcAft>
                <a:spcPts val="0"/>
              </a:spcAft>
              <a:buClr>
                <a:schemeClr val="dk1"/>
              </a:buClr>
              <a:buSzPts val="1800"/>
              <a:buFont typeface="Abel"/>
              <a:buAutoNum type="arabicPeriod"/>
            </a:pPr>
            <a:r>
              <a:rPr lang="en" sz="1800">
                <a:solidFill>
                  <a:schemeClr val="dk1"/>
                </a:solidFill>
                <a:latin typeface="Abel"/>
                <a:ea typeface="Abel"/>
                <a:cs typeface="Abel"/>
                <a:sym typeface="Abel"/>
              </a:rPr>
              <a:t>Guru bisa &amp; mudah melakukan evaluasi pembelajaran sebanyak-banyaknya</a:t>
            </a:r>
            <a:endParaRPr sz="1800">
              <a:solidFill>
                <a:schemeClr val="dk1"/>
              </a:solidFill>
              <a:latin typeface="Abel"/>
              <a:ea typeface="Abel"/>
              <a:cs typeface="Abel"/>
              <a:sym typeface="Abel"/>
            </a:endParaRPr>
          </a:p>
          <a:p>
            <a:pPr indent="-342900" lvl="0" marL="457200" rtl="0" algn="l">
              <a:spcBef>
                <a:spcPts val="0"/>
              </a:spcBef>
              <a:spcAft>
                <a:spcPts val="0"/>
              </a:spcAft>
              <a:buClr>
                <a:schemeClr val="dk1"/>
              </a:buClr>
              <a:buSzPts val="1800"/>
              <a:buFont typeface="Abel"/>
              <a:buAutoNum type="arabicPeriod"/>
            </a:pPr>
            <a:r>
              <a:rPr lang="en" sz="1800">
                <a:solidFill>
                  <a:schemeClr val="dk1"/>
                </a:solidFill>
                <a:latin typeface="Abel"/>
                <a:ea typeface="Abel"/>
                <a:cs typeface="Abel"/>
                <a:sym typeface="Abel"/>
              </a:rPr>
              <a:t>Orangtua, guru, sekolah : semua bisa berhemat luar biasa besar tiap bulannya</a:t>
            </a:r>
            <a:endParaRPr sz="1800">
              <a:solidFill>
                <a:schemeClr val="dk1"/>
              </a:solidFill>
              <a:latin typeface="Abel"/>
              <a:ea typeface="Abel"/>
              <a:cs typeface="Abel"/>
              <a:sym typeface="Abel"/>
            </a:endParaRPr>
          </a:p>
          <a:p>
            <a:pPr indent="0" lvl="0" marL="0" rtl="0" algn="l">
              <a:spcBef>
                <a:spcPts val="0"/>
              </a:spcBef>
              <a:spcAft>
                <a:spcPts val="0"/>
              </a:spcAft>
              <a:buNone/>
            </a:pPr>
            <a:r>
              <a:t/>
            </a:r>
            <a:endParaRPr sz="1800"/>
          </a:p>
        </p:txBody>
      </p:sp>
      <p:sp>
        <p:nvSpPr>
          <p:cNvPr id="380" name="Google Shape;380;p45"/>
          <p:cNvSpPr txBox="1"/>
          <p:nvPr/>
        </p:nvSpPr>
        <p:spPr>
          <a:xfrm>
            <a:off x="0" y="3446075"/>
            <a:ext cx="9144000" cy="369300"/>
          </a:xfrm>
          <a:prstGeom prst="rect">
            <a:avLst/>
          </a:prstGeom>
          <a:solidFill>
            <a:srgbClr val="F1C232"/>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t>PAKET MERDEKA DARI KIPIN MEMBUAT SEKOLAH MERDEKA DARI BUKU CETAK &amp; FOTOCOPY KERTAS UJIAN</a:t>
            </a:r>
            <a:endParaRPr sz="1200"/>
          </a:p>
        </p:txBody>
      </p:sp>
      <p:pic>
        <p:nvPicPr>
          <p:cNvPr id="381" name="Google Shape;381;p45"/>
          <p:cNvPicPr preferRelativeResize="0"/>
          <p:nvPr/>
        </p:nvPicPr>
        <p:blipFill>
          <a:blip r:embed="rId3">
            <a:alphaModFix/>
          </a:blip>
          <a:stretch>
            <a:fillRect/>
          </a:stretch>
        </p:blipFill>
        <p:spPr>
          <a:xfrm rot="-6164144">
            <a:off x="600923" y="3941850"/>
            <a:ext cx="943800" cy="105195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FE2F3"/>
        </a:solidFill>
      </p:bgPr>
    </p:bg>
    <p:spTree>
      <p:nvGrpSpPr>
        <p:cNvPr id="385" name="Shape 385"/>
        <p:cNvGrpSpPr/>
        <p:nvPr/>
      </p:nvGrpSpPr>
      <p:grpSpPr>
        <a:xfrm>
          <a:off x="0" y="0"/>
          <a:ext cx="0" cy="0"/>
          <a:chOff x="0" y="0"/>
          <a:chExt cx="0" cy="0"/>
        </a:xfrm>
      </p:grpSpPr>
      <p:pic>
        <p:nvPicPr>
          <p:cNvPr id="386" name="Google Shape;386;p46"/>
          <p:cNvPicPr preferRelativeResize="0"/>
          <p:nvPr/>
        </p:nvPicPr>
        <p:blipFill>
          <a:blip r:embed="rId3">
            <a:alphaModFix/>
          </a:blip>
          <a:stretch>
            <a:fillRect/>
          </a:stretch>
        </p:blipFill>
        <p:spPr>
          <a:xfrm>
            <a:off x="3475475" y="974525"/>
            <a:ext cx="5495650" cy="3499550"/>
          </a:xfrm>
          <a:prstGeom prst="rect">
            <a:avLst/>
          </a:prstGeom>
          <a:noFill/>
          <a:ln>
            <a:noFill/>
          </a:ln>
        </p:spPr>
      </p:pic>
      <p:pic>
        <p:nvPicPr>
          <p:cNvPr id="387" name="Google Shape;387;p46"/>
          <p:cNvPicPr preferRelativeResize="0"/>
          <p:nvPr/>
        </p:nvPicPr>
        <p:blipFill>
          <a:blip r:embed="rId4">
            <a:alphaModFix/>
          </a:blip>
          <a:stretch>
            <a:fillRect/>
          </a:stretch>
        </p:blipFill>
        <p:spPr>
          <a:xfrm>
            <a:off x="6531925" y="0"/>
            <a:ext cx="2082650" cy="1388000"/>
          </a:xfrm>
          <a:prstGeom prst="rect">
            <a:avLst/>
          </a:prstGeom>
          <a:noFill/>
          <a:ln>
            <a:noFill/>
          </a:ln>
        </p:spPr>
      </p:pic>
      <p:sp>
        <p:nvSpPr>
          <p:cNvPr id="388" name="Google Shape;388;p46"/>
          <p:cNvSpPr/>
          <p:nvPr/>
        </p:nvSpPr>
        <p:spPr>
          <a:xfrm rot="9000016">
            <a:off x="1061078" y="3523984"/>
            <a:ext cx="1288926" cy="1339028"/>
          </a:xfrm>
          <a:custGeom>
            <a:rect b="b" l="l" r="r" t="t"/>
            <a:pathLst>
              <a:path extrusionOk="0" h="12627" w="12629">
                <a:moveTo>
                  <a:pt x="380" y="1"/>
                </a:moveTo>
                <a:cubicBezTo>
                  <a:pt x="263" y="1"/>
                  <a:pt x="147" y="3"/>
                  <a:pt x="30" y="6"/>
                </a:cubicBezTo>
                <a:cubicBezTo>
                  <a:pt x="15" y="7"/>
                  <a:pt x="2" y="19"/>
                  <a:pt x="2" y="35"/>
                </a:cubicBezTo>
                <a:cubicBezTo>
                  <a:pt x="1" y="51"/>
                  <a:pt x="14" y="65"/>
                  <a:pt x="30" y="66"/>
                </a:cubicBezTo>
                <a:cubicBezTo>
                  <a:pt x="837" y="92"/>
                  <a:pt x="1640" y="187"/>
                  <a:pt x="2425" y="361"/>
                </a:cubicBezTo>
                <a:cubicBezTo>
                  <a:pt x="2817" y="447"/>
                  <a:pt x="3205" y="552"/>
                  <a:pt x="3586" y="676"/>
                </a:cubicBezTo>
                <a:cubicBezTo>
                  <a:pt x="3967" y="800"/>
                  <a:pt x="4342" y="941"/>
                  <a:pt x="4710" y="1101"/>
                </a:cubicBezTo>
                <a:cubicBezTo>
                  <a:pt x="5075" y="1261"/>
                  <a:pt x="5435" y="1437"/>
                  <a:pt x="5784" y="1631"/>
                </a:cubicBezTo>
                <a:cubicBezTo>
                  <a:pt x="6134" y="1825"/>
                  <a:pt x="6473" y="2036"/>
                  <a:pt x="6802" y="2262"/>
                </a:cubicBezTo>
                <a:cubicBezTo>
                  <a:pt x="7130" y="2488"/>
                  <a:pt x="7448" y="2730"/>
                  <a:pt x="7752" y="2986"/>
                </a:cubicBezTo>
                <a:cubicBezTo>
                  <a:pt x="8058" y="3243"/>
                  <a:pt x="8350" y="3514"/>
                  <a:pt x="8628" y="3798"/>
                </a:cubicBezTo>
                <a:cubicBezTo>
                  <a:pt x="9744" y="4935"/>
                  <a:pt x="10633" y="6287"/>
                  <a:pt x="11235" y="7755"/>
                </a:cubicBezTo>
                <a:cubicBezTo>
                  <a:pt x="11536" y="8489"/>
                  <a:pt x="11765" y="9253"/>
                  <a:pt x="11919" y="10031"/>
                </a:cubicBezTo>
                <a:cubicBezTo>
                  <a:pt x="12074" y="10809"/>
                  <a:pt x="12151" y="11602"/>
                  <a:pt x="12158" y="12396"/>
                </a:cubicBezTo>
                <a:lnTo>
                  <a:pt x="12158" y="12397"/>
                </a:lnTo>
                <a:cubicBezTo>
                  <a:pt x="12160" y="12523"/>
                  <a:pt x="12262" y="12625"/>
                  <a:pt x="12389" y="12626"/>
                </a:cubicBezTo>
                <a:cubicBezTo>
                  <a:pt x="12389" y="12626"/>
                  <a:pt x="12390" y="12626"/>
                  <a:pt x="12390" y="12626"/>
                </a:cubicBezTo>
                <a:cubicBezTo>
                  <a:pt x="12518" y="12626"/>
                  <a:pt x="12622" y="12524"/>
                  <a:pt x="12623" y="12396"/>
                </a:cubicBezTo>
                <a:cubicBezTo>
                  <a:pt x="12629" y="11572"/>
                  <a:pt x="12549" y="10747"/>
                  <a:pt x="12390" y="9938"/>
                </a:cubicBezTo>
                <a:cubicBezTo>
                  <a:pt x="12230" y="9129"/>
                  <a:pt x="11989" y="8336"/>
                  <a:pt x="11669" y="7575"/>
                </a:cubicBezTo>
                <a:cubicBezTo>
                  <a:pt x="11351" y="6815"/>
                  <a:pt x="10955" y="6087"/>
                  <a:pt x="10492" y="5406"/>
                </a:cubicBezTo>
                <a:cubicBezTo>
                  <a:pt x="10262" y="5065"/>
                  <a:pt x="10013" y="4736"/>
                  <a:pt x="9748" y="4421"/>
                </a:cubicBezTo>
                <a:cubicBezTo>
                  <a:pt x="9485" y="4105"/>
                  <a:pt x="9205" y="3802"/>
                  <a:pt x="8912" y="3514"/>
                </a:cubicBezTo>
                <a:cubicBezTo>
                  <a:pt x="8619" y="3226"/>
                  <a:pt x="8311" y="2954"/>
                  <a:pt x="7991" y="2697"/>
                </a:cubicBezTo>
                <a:cubicBezTo>
                  <a:pt x="7670" y="2439"/>
                  <a:pt x="7338" y="2198"/>
                  <a:pt x="6994" y="1975"/>
                </a:cubicBezTo>
                <a:cubicBezTo>
                  <a:pt x="6650" y="1751"/>
                  <a:pt x="6295" y="1545"/>
                  <a:pt x="5931" y="1357"/>
                </a:cubicBezTo>
                <a:cubicBezTo>
                  <a:pt x="5567" y="1169"/>
                  <a:pt x="5194" y="998"/>
                  <a:pt x="4813" y="849"/>
                </a:cubicBezTo>
                <a:cubicBezTo>
                  <a:pt x="4433" y="698"/>
                  <a:pt x="4046" y="567"/>
                  <a:pt x="3653" y="456"/>
                </a:cubicBezTo>
                <a:cubicBezTo>
                  <a:pt x="3259" y="345"/>
                  <a:pt x="2861" y="254"/>
                  <a:pt x="2460" y="183"/>
                </a:cubicBezTo>
                <a:cubicBezTo>
                  <a:pt x="1772" y="63"/>
                  <a:pt x="1076" y="1"/>
                  <a:pt x="380" y="1"/>
                </a:cubicBezTo>
                <a:close/>
              </a:path>
            </a:pathLst>
          </a:cu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chemeClr val="dk1"/>
              </a:solidFill>
              <a:latin typeface="Calibri"/>
              <a:ea typeface="Calibri"/>
              <a:cs typeface="Calibri"/>
              <a:sym typeface="Calibri"/>
            </a:endParaRPr>
          </a:p>
        </p:txBody>
      </p:sp>
      <p:sp>
        <p:nvSpPr>
          <p:cNvPr id="389" name="Google Shape;389;p46"/>
          <p:cNvSpPr txBox="1"/>
          <p:nvPr/>
        </p:nvSpPr>
        <p:spPr>
          <a:xfrm>
            <a:off x="4309275" y="349750"/>
            <a:ext cx="4389300" cy="764700"/>
          </a:xfrm>
          <a:prstGeom prst="rect">
            <a:avLst/>
          </a:prstGeom>
          <a:noFill/>
          <a:ln>
            <a:noFill/>
          </a:ln>
        </p:spPr>
        <p:txBody>
          <a:bodyPr anchorCtr="0" anchor="t" bIns="34275" lIns="68575" spcFirstLastPara="1" rIns="68575" wrap="square" tIns="34275">
            <a:noAutofit/>
          </a:bodyPr>
          <a:lstStyle/>
          <a:p>
            <a:pPr indent="0" lvl="0" marL="457200" marR="0" rtl="0" algn="ctr">
              <a:lnSpc>
                <a:spcPct val="100000"/>
              </a:lnSpc>
              <a:spcBef>
                <a:spcPts val="0"/>
              </a:spcBef>
              <a:spcAft>
                <a:spcPts val="0"/>
              </a:spcAft>
              <a:buNone/>
            </a:pPr>
            <a:r>
              <a:rPr b="1" lang="en" sz="2100">
                <a:solidFill>
                  <a:schemeClr val="dk1"/>
                </a:solidFill>
                <a:latin typeface="Arial Rounded"/>
                <a:ea typeface="Arial Rounded"/>
                <a:cs typeface="Arial Rounded"/>
                <a:sym typeface="Arial Rounded"/>
              </a:rPr>
              <a:t>BONUS UNTUK SEMUA SEKOLAH</a:t>
            </a:r>
            <a:endParaRPr b="1" sz="1900">
              <a:solidFill>
                <a:srgbClr val="004B53"/>
              </a:solidFill>
              <a:latin typeface="Arial Rounded"/>
              <a:ea typeface="Arial Rounded"/>
              <a:cs typeface="Arial Rounded"/>
              <a:sym typeface="Arial Rounded"/>
            </a:endParaRPr>
          </a:p>
        </p:txBody>
      </p:sp>
      <p:sp>
        <p:nvSpPr>
          <p:cNvPr id="390" name="Google Shape;390;p46"/>
          <p:cNvSpPr txBox="1"/>
          <p:nvPr/>
        </p:nvSpPr>
        <p:spPr>
          <a:xfrm>
            <a:off x="4267200" y="4193200"/>
            <a:ext cx="4876800" cy="837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solidFill>
                  <a:schemeClr val="dk1"/>
                </a:solidFill>
              </a:rPr>
              <a:t>Semua Sekolah Tiba-tiba mempunyai Perpustakaan Digital Lengkap</a:t>
            </a:r>
            <a:endParaRPr sz="1800"/>
          </a:p>
        </p:txBody>
      </p:sp>
      <p:sp>
        <p:nvSpPr>
          <p:cNvPr id="391" name="Google Shape;391;p46"/>
          <p:cNvSpPr txBox="1"/>
          <p:nvPr/>
        </p:nvSpPr>
        <p:spPr>
          <a:xfrm>
            <a:off x="4352625" y="1335300"/>
            <a:ext cx="4618500" cy="2857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solidFill>
                  <a:schemeClr val="dk1"/>
                </a:solidFill>
              </a:rPr>
              <a:t>Hari ini sekolah kami kedatangan team Surveilan Perpustakaan dari Jakarta pak..</a:t>
            </a:r>
            <a:endParaRPr b="1">
              <a:solidFill>
                <a:schemeClr val="dk1"/>
              </a:solidFill>
            </a:endParaRPr>
          </a:p>
          <a:p>
            <a:pPr indent="0" lvl="0" marL="0" rtl="0" algn="l">
              <a:spcBef>
                <a:spcPts val="0"/>
              </a:spcBef>
              <a:spcAft>
                <a:spcPts val="0"/>
              </a:spcAft>
              <a:buClr>
                <a:schemeClr val="dk1"/>
              </a:buClr>
              <a:buSzPts val="1100"/>
              <a:buFont typeface="Arial"/>
              <a:buNone/>
            </a:pPr>
            <a:r>
              <a:t/>
            </a:r>
            <a:endParaRPr sz="1100">
              <a:solidFill>
                <a:schemeClr val="dk1"/>
              </a:solidFill>
            </a:endParaRPr>
          </a:p>
          <a:p>
            <a:pPr indent="0" lvl="0" marL="0" rtl="0" algn="l">
              <a:spcBef>
                <a:spcPts val="0"/>
              </a:spcBef>
              <a:spcAft>
                <a:spcPts val="0"/>
              </a:spcAft>
              <a:buClr>
                <a:schemeClr val="dk1"/>
              </a:buClr>
              <a:buSzPts val="1100"/>
              <a:buFont typeface="Arial"/>
              <a:buNone/>
            </a:pPr>
            <a:r>
              <a:rPr lang="en" sz="1100">
                <a:solidFill>
                  <a:schemeClr val="dk1"/>
                </a:solidFill>
              </a:rPr>
              <a:t>Team surveilan bertanya pada petugas perpustakaan kami.. selama Pandemi bagaimana mengatasi minat baca anak secara Daring..</a:t>
            </a:r>
            <a:endParaRPr sz="1100">
              <a:solidFill>
                <a:schemeClr val="dk1"/>
              </a:solidFill>
            </a:endParaRPr>
          </a:p>
          <a:p>
            <a:pPr indent="0" lvl="0" marL="0" rtl="0" algn="l">
              <a:spcBef>
                <a:spcPts val="0"/>
              </a:spcBef>
              <a:spcAft>
                <a:spcPts val="0"/>
              </a:spcAft>
              <a:buClr>
                <a:schemeClr val="dk1"/>
              </a:buClr>
              <a:buSzPts val="1100"/>
              <a:buFont typeface="Arial"/>
              <a:buNone/>
            </a:pPr>
            <a:r>
              <a:t/>
            </a:r>
            <a:endParaRPr sz="1100">
              <a:solidFill>
                <a:schemeClr val="dk1"/>
              </a:solidFill>
            </a:endParaRPr>
          </a:p>
          <a:p>
            <a:pPr indent="0" lvl="0" marL="0" rtl="0" algn="l">
              <a:spcBef>
                <a:spcPts val="0"/>
              </a:spcBef>
              <a:spcAft>
                <a:spcPts val="0"/>
              </a:spcAft>
              <a:buClr>
                <a:schemeClr val="dk1"/>
              </a:buClr>
              <a:buSzPts val="1100"/>
              <a:buFont typeface="Arial"/>
              <a:buNone/>
            </a:pPr>
            <a:r>
              <a:rPr lang="en" sz="1100">
                <a:solidFill>
                  <a:schemeClr val="dk1"/>
                </a:solidFill>
              </a:rPr>
              <a:t>Alhamdulillah semenjak ada Kipin School,  siswa kami membaca Literasi menggunakan aplikasi KIPIN SCHOOL 4.0 dan team Surveilan ingin tahu cara mengoperasikannya.. dan ptgs perpstkaan km mnjlskn..shngga team surveilan sgt senang.. dan menjadi catatan untuk team bawa ke Jakarta bahwa KIPIN SCHOOL 4.0 sebagai LITERASI DIGITAL di sekolah km dmasa Pandemi.</a:t>
            </a:r>
            <a:endParaRPr sz="1100">
              <a:solidFill>
                <a:schemeClr val="dk1"/>
              </a:solidFill>
            </a:endParaRPr>
          </a:p>
          <a:p>
            <a:pPr indent="0" lvl="0" marL="0" rtl="0" algn="l">
              <a:spcBef>
                <a:spcPts val="0"/>
              </a:spcBef>
              <a:spcAft>
                <a:spcPts val="0"/>
              </a:spcAft>
              <a:buClr>
                <a:schemeClr val="dk1"/>
              </a:buClr>
              <a:buSzPts val="1100"/>
              <a:buFont typeface="Arial"/>
              <a:buNone/>
            </a:pPr>
            <a:r>
              <a:t/>
            </a:r>
            <a:endParaRPr sz="1100">
              <a:solidFill>
                <a:schemeClr val="dk1"/>
              </a:solidFill>
            </a:endParaRPr>
          </a:p>
          <a:p>
            <a:pPr indent="0" lvl="0" marL="0" rtl="0" algn="l">
              <a:spcBef>
                <a:spcPts val="0"/>
              </a:spcBef>
              <a:spcAft>
                <a:spcPts val="0"/>
              </a:spcAft>
              <a:buNone/>
            </a:pPr>
            <a:r>
              <a:rPr lang="en" sz="1100">
                <a:solidFill>
                  <a:schemeClr val="dk1"/>
                </a:solidFill>
              </a:rPr>
              <a:t>Bangga sekali sekolah km dgn Kipin School 4.0.. terima kasih 🙏🏼🙏🏼🙏🏼</a:t>
            </a:r>
            <a:endParaRPr sz="1100">
              <a:solidFill>
                <a:schemeClr val="dk1"/>
              </a:solidFill>
            </a:endParaRPr>
          </a:p>
        </p:txBody>
      </p:sp>
      <p:pic>
        <p:nvPicPr>
          <p:cNvPr id="392" name="Google Shape;392;p46"/>
          <p:cNvPicPr preferRelativeResize="0"/>
          <p:nvPr/>
        </p:nvPicPr>
        <p:blipFill>
          <a:blip r:embed="rId5">
            <a:alphaModFix/>
          </a:blip>
          <a:stretch>
            <a:fillRect/>
          </a:stretch>
        </p:blipFill>
        <p:spPr>
          <a:xfrm>
            <a:off x="542350" y="349750"/>
            <a:ext cx="3370499" cy="4443999"/>
          </a:xfrm>
          <a:prstGeom prst="rect">
            <a:avLst/>
          </a:prstGeom>
          <a:noFill/>
          <a:ln cap="flat" cmpd="sng" w="114300">
            <a:solidFill>
              <a:srgbClr val="FFFFFF"/>
            </a:solidFill>
            <a:prstDash val="solid"/>
            <a:round/>
            <a:headEnd len="sm" w="sm" type="none"/>
            <a:tailEnd len="sm" w="sm" type="none"/>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6" name="Shape 396"/>
        <p:cNvGrpSpPr/>
        <p:nvPr/>
      </p:nvGrpSpPr>
      <p:grpSpPr>
        <a:xfrm>
          <a:off x="0" y="0"/>
          <a:ext cx="0" cy="0"/>
          <a:chOff x="0" y="0"/>
          <a:chExt cx="0" cy="0"/>
        </a:xfrm>
      </p:grpSpPr>
      <p:pic>
        <p:nvPicPr>
          <p:cNvPr id="397" name="Google Shape;397;p47"/>
          <p:cNvPicPr preferRelativeResize="0"/>
          <p:nvPr/>
        </p:nvPicPr>
        <p:blipFill rotWithShape="1">
          <a:blip r:embed="rId3">
            <a:alphaModFix/>
          </a:blip>
          <a:srcRect b="51023" l="67104" r="0" t="3169"/>
          <a:stretch/>
        </p:blipFill>
        <p:spPr>
          <a:xfrm rot="1428813">
            <a:off x="5025322" y="76951"/>
            <a:ext cx="1880999" cy="1497648"/>
          </a:xfrm>
          <a:prstGeom prst="rect">
            <a:avLst/>
          </a:prstGeom>
          <a:noFill/>
          <a:ln>
            <a:noFill/>
          </a:ln>
        </p:spPr>
      </p:pic>
      <p:sp>
        <p:nvSpPr>
          <p:cNvPr id="398" name="Google Shape;398;p47"/>
          <p:cNvSpPr txBox="1"/>
          <p:nvPr/>
        </p:nvSpPr>
        <p:spPr>
          <a:xfrm>
            <a:off x="314625" y="299750"/>
            <a:ext cx="8414700" cy="743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100">
                <a:solidFill>
                  <a:srgbClr val="741B47"/>
                </a:solidFill>
              </a:rPr>
              <a:t>ADA 60 RIBU KONTEN PEMBELAJARAN DI KIPIN SCHOOL 4.0</a:t>
            </a:r>
            <a:endParaRPr b="1" sz="2100">
              <a:solidFill>
                <a:srgbClr val="741B47"/>
              </a:solidFill>
            </a:endParaRPr>
          </a:p>
        </p:txBody>
      </p:sp>
      <p:sp>
        <p:nvSpPr>
          <p:cNvPr id="399" name="Google Shape;399;p47"/>
          <p:cNvSpPr txBox="1"/>
          <p:nvPr/>
        </p:nvSpPr>
        <p:spPr>
          <a:xfrm>
            <a:off x="64050" y="924625"/>
            <a:ext cx="9015900" cy="498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800"/>
              <a:t>Paling lengkap untuk TK,SD,SMP,SMA &amp; SMK - Bisa diakses dari rumah</a:t>
            </a:r>
            <a:endParaRPr b="1" sz="2000"/>
          </a:p>
        </p:txBody>
      </p:sp>
      <p:sp>
        <p:nvSpPr>
          <p:cNvPr id="400" name="Google Shape;400;p47"/>
          <p:cNvSpPr/>
          <p:nvPr/>
        </p:nvSpPr>
        <p:spPr>
          <a:xfrm>
            <a:off x="0" y="1809225"/>
            <a:ext cx="2286000" cy="3334200"/>
          </a:xfrm>
          <a:prstGeom prst="rect">
            <a:avLst/>
          </a:prstGeom>
          <a:solidFill>
            <a:srgbClr val="BAF8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 name="Google Shape;401;p47"/>
          <p:cNvSpPr/>
          <p:nvPr/>
        </p:nvSpPr>
        <p:spPr>
          <a:xfrm>
            <a:off x="2286000" y="1809225"/>
            <a:ext cx="2286000" cy="3334200"/>
          </a:xfrm>
          <a:prstGeom prst="rect">
            <a:avLst/>
          </a:prstGeom>
          <a:solidFill>
            <a:srgbClr val="D5A6B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2" name="Google Shape;402;p47"/>
          <p:cNvSpPr/>
          <p:nvPr/>
        </p:nvSpPr>
        <p:spPr>
          <a:xfrm>
            <a:off x="4572000" y="1809225"/>
            <a:ext cx="2286000" cy="3334200"/>
          </a:xfrm>
          <a:prstGeom prst="rect">
            <a:avLst/>
          </a:prstGeom>
          <a:solidFill>
            <a:srgbClr val="CCCC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 name="Google Shape;403;p47"/>
          <p:cNvSpPr/>
          <p:nvPr/>
        </p:nvSpPr>
        <p:spPr>
          <a:xfrm>
            <a:off x="6858000" y="1809225"/>
            <a:ext cx="2286000" cy="3334200"/>
          </a:xfrm>
          <a:prstGeom prst="rect">
            <a:avLst/>
          </a:prstGeom>
          <a:solidFill>
            <a:srgbClr val="FFD9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04" name="Google Shape;404;p47"/>
          <p:cNvPicPr preferRelativeResize="0"/>
          <p:nvPr/>
        </p:nvPicPr>
        <p:blipFill>
          <a:blip r:embed="rId4">
            <a:alphaModFix/>
          </a:blip>
          <a:stretch>
            <a:fillRect/>
          </a:stretch>
        </p:blipFill>
        <p:spPr>
          <a:xfrm>
            <a:off x="563450" y="1770550"/>
            <a:ext cx="1212750" cy="1602400"/>
          </a:xfrm>
          <a:prstGeom prst="rect">
            <a:avLst/>
          </a:prstGeom>
          <a:noFill/>
          <a:ln>
            <a:noFill/>
          </a:ln>
        </p:spPr>
      </p:pic>
      <p:pic>
        <p:nvPicPr>
          <p:cNvPr id="405" name="Google Shape;405;p47"/>
          <p:cNvPicPr preferRelativeResize="0"/>
          <p:nvPr/>
        </p:nvPicPr>
        <p:blipFill>
          <a:blip r:embed="rId5">
            <a:alphaModFix/>
          </a:blip>
          <a:stretch>
            <a:fillRect/>
          </a:stretch>
        </p:blipFill>
        <p:spPr>
          <a:xfrm>
            <a:off x="2892515" y="1770550"/>
            <a:ext cx="1128365" cy="1602400"/>
          </a:xfrm>
          <a:prstGeom prst="rect">
            <a:avLst/>
          </a:prstGeom>
          <a:noFill/>
          <a:ln>
            <a:noFill/>
          </a:ln>
        </p:spPr>
      </p:pic>
      <p:pic>
        <p:nvPicPr>
          <p:cNvPr id="406" name="Google Shape;406;p47"/>
          <p:cNvPicPr preferRelativeResize="0"/>
          <p:nvPr/>
        </p:nvPicPr>
        <p:blipFill>
          <a:blip r:embed="rId6">
            <a:alphaModFix/>
          </a:blip>
          <a:stretch>
            <a:fillRect/>
          </a:stretch>
        </p:blipFill>
        <p:spPr>
          <a:xfrm>
            <a:off x="5179625" y="1770550"/>
            <a:ext cx="1128350" cy="1490800"/>
          </a:xfrm>
          <a:prstGeom prst="rect">
            <a:avLst/>
          </a:prstGeom>
          <a:noFill/>
          <a:ln>
            <a:noFill/>
          </a:ln>
        </p:spPr>
      </p:pic>
      <p:pic>
        <p:nvPicPr>
          <p:cNvPr descr="Open_Book_komik-400.png" id="407" name="Google Shape;407;p47"/>
          <p:cNvPicPr preferRelativeResize="0"/>
          <p:nvPr/>
        </p:nvPicPr>
        <p:blipFill rotWithShape="1">
          <a:blip r:embed="rId7">
            <a:alphaModFix/>
          </a:blip>
          <a:srcRect b="0" l="0" r="0" t="0"/>
          <a:stretch/>
        </p:blipFill>
        <p:spPr>
          <a:xfrm>
            <a:off x="7409125" y="1826350"/>
            <a:ext cx="1051685" cy="1490800"/>
          </a:xfrm>
          <a:prstGeom prst="rect">
            <a:avLst/>
          </a:prstGeom>
          <a:noFill/>
          <a:ln>
            <a:noFill/>
          </a:ln>
        </p:spPr>
      </p:pic>
      <p:sp>
        <p:nvSpPr>
          <p:cNvPr id="408" name="Google Shape;408;p47"/>
          <p:cNvSpPr txBox="1"/>
          <p:nvPr/>
        </p:nvSpPr>
        <p:spPr>
          <a:xfrm>
            <a:off x="59975" y="3221188"/>
            <a:ext cx="2219700" cy="11865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None/>
            </a:pPr>
            <a:r>
              <a:rPr b="1" lang="en" sz="1300">
                <a:solidFill>
                  <a:srgbClr val="1155CC"/>
                </a:solidFill>
              </a:rPr>
              <a:t>3000+ buku pelajaran sekolah berbasis  K2013, KTSP 2006, PJJ, Paket ABC, Madrasah </a:t>
            </a:r>
            <a:r>
              <a:rPr lang="en" sz="1300">
                <a:solidFill>
                  <a:srgbClr val="1155CC"/>
                </a:solidFill>
              </a:rPr>
              <a:t>untuk  SD, SMP, SMA dan SMK.</a:t>
            </a:r>
            <a:endParaRPr>
              <a:solidFill>
                <a:srgbClr val="1155CC"/>
              </a:solidFill>
            </a:endParaRPr>
          </a:p>
        </p:txBody>
      </p:sp>
      <p:sp>
        <p:nvSpPr>
          <p:cNvPr id="409" name="Google Shape;409;p47"/>
          <p:cNvSpPr txBox="1"/>
          <p:nvPr/>
        </p:nvSpPr>
        <p:spPr>
          <a:xfrm>
            <a:off x="57600" y="4540550"/>
            <a:ext cx="2170800" cy="4986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None/>
            </a:pPr>
            <a:r>
              <a:rPr i="1" lang="en" sz="1100">
                <a:solidFill>
                  <a:srgbClr val="666666"/>
                </a:solidFill>
                <a:latin typeface="Lato"/>
                <a:ea typeface="Lato"/>
                <a:cs typeface="Lato"/>
                <a:sym typeface="Lato"/>
              </a:rPr>
              <a:t>(terbitan Kemendikbud-termasuk edisi revisi terbaru)</a:t>
            </a:r>
            <a:endParaRPr i="1" sz="1100">
              <a:solidFill>
                <a:srgbClr val="666666"/>
              </a:solidFill>
              <a:latin typeface="Lato"/>
              <a:ea typeface="Lato"/>
              <a:cs typeface="Lato"/>
              <a:sym typeface="Lato"/>
            </a:endParaRPr>
          </a:p>
        </p:txBody>
      </p:sp>
      <p:sp>
        <p:nvSpPr>
          <p:cNvPr id="410" name="Google Shape;410;p47"/>
          <p:cNvSpPr txBox="1"/>
          <p:nvPr/>
        </p:nvSpPr>
        <p:spPr>
          <a:xfrm>
            <a:off x="2343601" y="3222250"/>
            <a:ext cx="2286000" cy="11844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None/>
            </a:pPr>
            <a:r>
              <a:rPr b="1" lang="en">
                <a:solidFill>
                  <a:srgbClr val="741B47"/>
                </a:solidFill>
              </a:rPr>
              <a:t>2000+ SMA.</a:t>
            </a:r>
            <a:r>
              <a:rPr b="1" lang="en" sz="1300">
                <a:solidFill>
                  <a:srgbClr val="741B47"/>
                </a:solidFill>
              </a:rPr>
              <a:t>video pembelajaran kelas, implementasi  kurikulum 2013 untuk siswa SD, SMP,SMA &amp;SMK </a:t>
            </a:r>
            <a:endParaRPr b="1" sz="1300">
              <a:solidFill>
                <a:srgbClr val="741B47"/>
              </a:solidFill>
            </a:endParaRPr>
          </a:p>
        </p:txBody>
      </p:sp>
      <p:sp>
        <p:nvSpPr>
          <p:cNvPr id="411" name="Google Shape;411;p47"/>
          <p:cNvSpPr txBox="1"/>
          <p:nvPr/>
        </p:nvSpPr>
        <p:spPr>
          <a:xfrm>
            <a:off x="4600800" y="3222250"/>
            <a:ext cx="2170800" cy="11844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None/>
            </a:pPr>
            <a:r>
              <a:rPr b="1" lang="en" sz="1300">
                <a:solidFill>
                  <a:srgbClr val="666666"/>
                </a:solidFill>
              </a:rPr>
              <a:t>50,000+ soal  tryout untuk latihan ujian harian, UAS, UTS, US tingkat  SD, SMP, SMA.</a:t>
            </a:r>
            <a:endParaRPr b="1" sz="1300">
              <a:solidFill>
                <a:srgbClr val="666666"/>
              </a:solidFill>
            </a:endParaRPr>
          </a:p>
          <a:p>
            <a:pPr indent="0" lvl="0" marL="0" rtl="0" algn="l">
              <a:lnSpc>
                <a:spcPct val="100000"/>
              </a:lnSpc>
              <a:spcBef>
                <a:spcPts val="0"/>
              </a:spcBef>
              <a:spcAft>
                <a:spcPts val="0"/>
              </a:spcAft>
              <a:buNone/>
            </a:pPr>
            <a:r>
              <a:t/>
            </a:r>
            <a:endParaRPr b="1" sz="1300"/>
          </a:p>
        </p:txBody>
      </p:sp>
      <p:sp>
        <p:nvSpPr>
          <p:cNvPr id="412" name="Google Shape;412;p47"/>
          <p:cNvSpPr txBox="1"/>
          <p:nvPr/>
        </p:nvSpPr>
        <p:spPr>
          <a:xfrm>
            <a:off x="6915600" y="3222250"/>
            <a:ext cx="2170800" cy="11844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None/>
            </a:pPr>
            <a:r>
              <a:rPr b="1" lang="en" sz="1300">
                <a:solidFill>
                  <a:srgbClr val="7F6000"/>
                </a:solidFill>
              </a:rPr>
              <a:t>400+  buku  bacaan literasi berupa  komik  yang menarik tentang budi pekerti, nilai2 pancasila, sejarah, dll</a:t>
            </a:r>
            <a:r>
              <a:rPr lang="en" sz="1300">
                <a:solidFill>
                  <a:srgbClr val="7F6000"/>
                </a:solidFill>
              </a:rPr>
              <a:t> </a:t>
            </a:r>
            <a:br>
              <a:rPr lang="en" sz="1300">
                <a:solidFill>
                  <a:srgbClr val="7F6000"/>
                </a:solidFill>
              </a:rPr>
            </a:br>
            <a:endParaRPr>
              <a:solidFill>
                <a:srgbClr val="7F6000"/>
              </a:solidFill>
            </a:endParaRPr>
          </a:p>
        </p:txBody>
      </p:sp>
      <p:sp>
        <p:nvSpPr>
          <p:cNvPr id="413" name="Google Shape;413;p47"/>
          <p:cNvSpPr txBox="1"/>
          <p:nvPr/>
        </p:nvSpPr>
        <p:spPr>
          <a:xfrm>
            <a:off x="2340450" y="4482850"/>
            <a:ext cx="2170800" cy="5289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None/>
            </a:pPr>
            <a:r>
              <a:rPr i="1" lang="en" sz="1200">
                <a:solidFill>
                  <a:srgbClr val="666666"/>
                </a:solidFill>
                <a:latin typeface="Lato"/>
                <a:ea typeface="Lato"/>
                <a:cs typeface="Lato"/>
                <a:sym typeface="Lato"/>
              </a:rPr>
              <a:t>(dibawakan oleh guru dari seluruh Indonesia)</a:t>
            </a:r>
            <a:endParaRPr>
              <a:solidFill>
                <a:srgbClr val="666666"/>
              </a:solidFill>
            </a:endParaRPr>
          </a:p>
        </p:txBody>
      </p:sp>
      <p:sp>
        <p:nvSpPr>
          <p:cNvPr id="414" name="Google Shape;414;p47"/>
          <p:cNvSpPr txBox="1"/>
          <p:nvPr/>
        </p:nvSpPr>
        <p:spPr>
          <a:xfrm>
            <a:off x="4629600" y="4510250"/>
            <a:ext cx="2170800" cy="5289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None/>
            </a:pPr>
            <a:r>
              <a:rPr i="1" lang="en" sz="1200">
                <a:solidFill>
                  <a:srgbClr val="666666"/>
                </a:solidFill>
                <a:latin typeface="Lato"/>
                <a:ea typeface="Lato"/>
                <a:cs typeface="Lato"/>
                <a:sym typeface="Lato"/>
              </a:rPr>
              <a:t>(hasil tryout dapat dilihat langsung dilayar)</a:t>
            </a:r>
            <a:endParaRPr i="1" sz="1200">
              <a:solidFill>
                <a:srgbClr val="666666"/>
              </a:solidFill>
              <a:latin typeface="Lato"/>
              <a:ea typeface="Lato"/>
              <a:cs typeface="Lato"/>
              <a:sym typeface="Lato"/>
            </a:endParaRPr>
          </a:p>
        </p:txBody>
      </p:sp>
      <p:sp>
        <p:nvSpPr>
          <p:cNvPr id="415" name="Google Shape;415;p47"/>
          <p:cNvSpPr txBox="1"/>
          <p:nvPr/>
        </p:nvSpPr>
        <p:spPr>
          <a:xfrm>
            <a:off x="6915600" y="4336075"/>
            <a:ext cx="2170800" cy="7431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None/>
            </a:pPr>
            <a:r>
              <a:rPr i="1" lang="en" sz="1200">
                <a:solidFill>
                  <a:srgbClr val="666666"/>
                </a:solidFill>
                <a:latin typeface="Lato"/>
                <a:ea typeface="Lato"/>
                <a:cs typeface="Lato"/>
                <a:sym typeface="Lato"/>
              </a:rPr>
              <a:t>(mengusung pendidikan moral &amp; budi pekerti, pengetahuan umum, kesehatan &amp; sejarah</a:t>
            </a:r>
            <a:endParaRPr i="1" sz="1200">
              <a:solidFill>
                <a:srgbClr val="666666"/>
              </a:solidFill>
            </a:endParaRPr>
          </a:p>
        </p:txBody>
      </p:sp>
      <p:sp>
        <p:nvSpPr>
          <p:cNvPr id="416" name="Google Shape;416;p47"/>
          <p:cNvSpPr txBox="1"/>
          <p:nvPr/>
        </p:nvSpPr>
        <p:spPr>
          <a:xfrm>
            <a:off x="87300" y="1716375"/>
            <a:ext cx="434100" cy="831300"/>
          </a:xfrm>
          <a:prstGeom prst="rect">
            <a:avLst/>
          </a:prstGeom>
          <a:noFill/>
          <a:ln>
            <a:noFill/>
          </a:ln>
        </p:spPr>
        <p:txBody>
          <a:bodyPr anchorCtr="0" anchor="t" bIns="91425" lIns="91425" spcFirstLastPara="1" rIns="91425" wrap="square" tIns="91425">
            <a:noAutofit/>
          </a:bodyPr>
          <a:lstStyle/>
          <a:p>
            <a:pPr indent="-419100" lvl="0" marL="457200" rtl="0" algn="l">
              <a:spcBef>
                <a:spcPts val="0"/>
              </a:spcBef>
              <a:spcAft>
                <a:spcPts val="0"/>
              </a:spcAft>
              <a:buClr>
                <a:srgbClr val="CFE2F3"/>
              </a:buClr>
              <a:buSzPts val="3000"/>
              <a:buFont typeface="Chelsea Market"/>
              <a:buAutoNum type="arabicPeriod"/>
            </a:pPr>
            <a:r>
              <a:t/>
            </a:r>
            <a:endParaRPr sz="3000">
              <a:latin typeface="Chelsea Market"/>
              <a:ea typeface="Chelsea Market"/>
              <a:cs typeface="Chelsea Market"/>
              <a:sym typeface="Chelsea Market"/>
            </a:endParaRPr>
          </a:p>
        </p:txBody>
      </p:sp>
      <p:sp>
        <p:nvSpPr>
          <p:cNvPr id="417" name="Google Shape;417;p47"/>
          <p:cNvSpPr txBox="1"/>
          <p:nvPr/>
        </p:nvSpPr>
        <p:spPr>
          <a:xfrm>
            <a:off x="2327250" y="1716375"/>
            <a:ext cx="552000" cy="83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000">
                <a:solidFill>
                  <a:srgbClr val="EAD1DC"/>
                </a:solidFill>
                <a:latin typeface="Chelsea Market"/>
                <a:ea typeface="Chelsea Market"/>
                <a:cs typeface="Chelsea Market"/>
                <a:sym typeface="Chelsea Market"/>
              </a:rPr>
              <a:t>2.</a:t>
            </a:r>
            <a:r>
              <a:rPr lang="en" sz="3000">
                <a:solidFill>
                  <a:srgbClr val="A64D79"/>
                </a:solidFill>
                <a:latin typeface="Chelsea Market"/>
                <a:ea typeface="Chelsea Market"/>
                <a:cs typeface="Chelsea Market"/>
                <a:sym typeface="Chelsea Market"/>
              </a:rPr>
              <a:t> </a:t>
            </a:r>
            <a:endParaRPr sz="3000">
              <a:solidFill>
                <a:srgbClr val="A64D79"/>
              </a:solidFill>
              <a:latin typeface="Chelsea Market"/>
              <a:ea typeface="Chelsea Market"/>
              <a:cs typeface="Chelsea Market"/>
              <a:sym typeface="Chelsea Market"/>
            </a:endParaRPr>
          </a:p>
        </p:txBody>
      </p:sp>
      <p:sp>
        <p:nvSpPr>
          <p:cNvPr id="418" name="Google Shape;418;p47"/>
          <p:cNvSpPr txBox="1"/>
          <p:nvPr/>
        </p:nvSpPr>
        <p:spPr>
          <a:xfrm>
            <a:off x="4627388" y="1740450"/>
            <a:ext cx="552000" cy="83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000">
                <a:solidFill>
                  <a:srgbClr val="EFEFEF"/>
                </a:solidFill>
                <a:latin typeface="Chelsea Market"/>
                <a:ea typeface="Chelsea Market"/>
                <a:cs typeface="Chelsea Market"/>
                <a:sym typeface="Chelsea Market"/>
              </a:rPr>
              <a:t>3.</a:t>
            </a:r>
            <a:endParaRPr sz="3000">
              <a:solidFill>
                <a:srgbClr val="EFEFEF"/>
              </a:solidFill>
              <a:latin typeface="Chelsea Market"/>
              <a:ea typeface="Chelsea Market"/>
              <a:cs typeface="Chelsea Market"/>
              <a:sym typeface="Chelsea Market"/>
            </a:endParaRPr>
          </a:p>
        </p:txBody>
      </p:sp>
      <p:sp>
        <p:nvSpPr>
          <p:cNvPr id="419" name="Google Shape;419;p47"/>
          <p:cNvSpPr txBox="1"/>
          <p:nvPr/>
        </p:nvSpPr>
        <p:spPr>
          <a:xfrm>
            <a:off x="6991988" y="1716375"/>
            <a:ext cx="552000" cy="83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000">
                <a:solidFill>
                  <a:srgbClr val="FFF2CC"/>
                </a:solidFill>
                <a:latin typeface="Chelsea Market"/>
                <a:ea typeface="Chelsea Market"/>
                <a:cs typeface="Chelsea Market"/>
                <a:sym typeface="Chelsea Market"/>
              </a:rPr>
              <a:t>4.</a:t>
            </a:r>
            <a:endParaRPr sz="3000">
              <a:solidFill>
                <a:srgbClr val="FFF2CC"/>
              </a:solidFill>
              <a:latin typeface="Chelsea Market"/>
              <a:ea typeface="Chelsea Market"/>
              <a:cs typeface="Chelsea Market"/>
              <a:sym typeface="Chelsea Market"/>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3" name="Shape 423"/>
        <p:cNvGrpSpPr/>
        <p:nvPr/>
      </p:nvGrpSpPr>
      <p:grpSpPr>
        <a:xfrm>
          <a:off x="0" y="0"/>
          <a:ext cx="0" cy="0"/>
          <a:chOff x="0" y="0"/>
          <a:chExt cx="0" cy="0"/>
        </a:xfrm>
      </p:grpSpPr>
      <p:pic>
        <p:nvPicPr>
          <p:cNvPr id="424" name="Google Shape;424;p48"/>
          <p:cNvPicPr preferRelativeResize="0"/>
          <p:nvPr/>
        </p:nvPicPr>
        <p:blipFill rotWithShape="1">
          <a:blip r:embed="rId3">
            <a:alphaModFix/>
          </a:blip>
          <a:srcRect b="35165" l="0" r="0" t="0"/>
          <a:stretch/>
        </p:blipFill>
        <p:spPr>
          <a:xfrm>
            <a:off x="0" y="0"/>
            <a:ext cx="3130177" cy="1893326"/>
          </a:xfrm>
          <a:prstGeom prst="rect">
            <a:avLst/>
          </a:prstGeom>
          <a:noFill/>
          <a:ln>
            <a:noFill/>
          </a:ln>
        </p:spPr>
      </p:pic>
      <p:pic>
        <p:nvPicPr>
          <p:cNvPr id="425" name="Google Shape;425;p48"/>
          <p:cNvPicPr preferRelativeResize="0"/>
          <p:nvPr/>
        </p:nvPicPr>
        <p:blipFill rotWithShape="1">
          <a:blip r:embed="rId4">
            <a:alphaModFix/>
          </a:blip>
          <a:srcRect b="68978" l="0" r="0" t="0"/>
          <a:stretch/>
        </p:blipFill>
        <p:spPr>
          <a:xfrm>
            <a:off x="3006925" y="987400"/>
            <a:ext cx="3102099" cy="905925"/>
          </a:xfrm>
          <a:prstGeom prst="rect">
            <a:avLst/>
          </a:prstGeom>
          <a:noFill/>
          <a:ln>
            <a:noFill/>
          </a:ln>
        </p:spPr>
      </p:pic>
      <p:pic>
        <p:nvPicPr>
          <p:cNvPr id="426" name="Google Shape;426;p48"/>
          <p:cNvPicPr preferRelativeResize="0"/>
          <p:nvPr/>
        </p:nvPicPr>
        <p:blipFill rotWithShape="1">
          <a:blip r:embed="rId3">
            <a:alphaModFix/>
          </a:blip>
          <a:srcRect b="0" l="0" r="0" t="68978"/>
          <a:stretch/>
        </p:blipFill>
        <p:spPr>
          <a:xfrm>
            <a:off x="3006912" y="0"/>
            <a:ext cx="3130177" cy="905925"/>
          </a:xfrm>
          <a:prstGeom prst="rect">
            <a:avLst/>
          </a:prstGeom>
          <a:noFill/>
          <a:ln>
            <a:noFill/>
          </a:ln>
        </p:spPr>
      </p:pic>
      <p:pic>
        <p:nvPicPr>
          <p:cNvPr id="427" name="Google Shape;427;p48"/>
          <p:cNvPicPr preferRelativeResize="0"/>
          <p:nvPr/>
        </p:nvPicPr>
        <p:blipFill rotWithShape="1">
          <a:blip r:embed="rId4">
            <a:alphaModFix/>
          </a:blip>
          <a:srcRect b="0" l="0" r="0" t="35165"/>
          <a:stretch/>
        </p:blipFill>
        <p:spPr>
          <a:xfrm>
            <a:off x="6041900" y="0"/>
            <a:ext cx="3102099" cy="1893326"/>
          </a:xfrm>
          <a:prstGeom prst="rect">
            <a:avLst/>
          </a:prstGeom>
          <a:noFill/>
          <a:ln>
            <a:noFill/>
          </a:ln>
        </p:spPr>
      </p:pic>
      <p:pic>
        <p:nvPicPr>
          <p:cNvPr id="428" name="Google Shape;428;p48"/>
          <p:cNvPicPr preferRelativeResize="0"/>
          <p:nvPr/>
        </p:nvPicPr>
        <p:blipFill>
          <a:blip r:embed="rId5">
            <a:alphaModFix/>
          </a:blip>
          <a:stretch>
            <a:fillRect/>
          </a:stretch>
        </p:blipFill>
        <p:spPr>
          <a:xfrm>
            <a:off x="2430886" y="987400"/>
            <a:ext cx="3034977" cy="3943086"/>
          </a:xfrm>
          <a:prstGeom prst="rect">
            <a:avLst/>
          </a:prstGeom>
          <a:noFill/>
          <a:ln>
            <a:noFill/>
          </a:ln>
        </p:spPr>
      </p:pic>
      <p:pic>
        <p:nvPicPr>
          <p:cNvPr id="429" name="Google Shape;429;p48"/>
          <p:cNvPicPr preferRelativeResize="0"/>
          <p:nvPr/>
        </p:nvPicPr>
        <p:blipFill>
          <a:blip r:embed="rId6">
            <a:alphaModFix/>
          </a:blip>
          <a:stretch>
            <a:fillRect/>
          </a:stretch>
        </p:blipFill>
        <p:spPr>
          <a:xfrm rot="-8665991">
            <a:off x="78737" y="1953705"/>
            <a:ext cx="3174726" cy="2725791"/>
          </a:xfrm>
          <a:prstGeom prst="rect">
            <a:avLst/>
          </a:prstGeom>
          <a:noFill/>
          <a:ln>
            <a:noFill/>
          </a:ln>
        </p:spPr>
      </p:pic>
      <p:sp>
        <p:nvSpPr>
          <p:cNvPr id="430" name="Google Shape;430;p48"/>
          <p:cNvSpPr txBox="1"/>
          <p:nvPr/>
        </p:nvSpPr>
        <p:spPr>
          <a:xfrm>
            <a:off x="194700" y="2661225"/>
            <a:ext cx="2949000" cy="738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000">
                <a:solidFill>
                  <a:srgbClr val="FFFFFF"/>
                </a:solidFill>
                <a:latin typeface="Helvetica Neue"/>
                <a:ea typeface="Helvetica Neue"/>
                <a:cs typeface="Helvetica Neue"/>
                <a:sym typeface="Helvetica Neue"/>
              </a:rPr>
              <a:t>Kipin mempunyai &gt; 400 judul Komik untuk Pendidikan Karakter</a:t>
            </a:r>
            <a:endParaRPr b="1" sz="2000">
              <a:solidFill>
                <a:srgbClr val="FFFFFF"/>
              </a:solidFill>
              <a:latin typeface="Helvetica Neue"/>
              <a:ea typeface="Helvetica Neue"/>
              <a:cs typeface="Helvetica Neue"/>
              <a:sym typeface="Helvetica Neue"/>
            </a:endParaRPr>
          </a:p>
        </p:txBody>
      </p:sp>
      <p:pic>
        <p:nvPicPr>
          <p:cNvPr id="431" name="Google Shape;431;p48"/>
          <p:cNvPicPr preferRelativeResize="0"/>
          <p:nvPr/>
        </p:nvPicPr>
        <p:blipFill>
          <a:blip r:embed="rId7">
            <a:alphaModFix/>
          </a:blip>
          <a:stretch>
            <a:fillRect/>
          </a:stretch>
        </p:blipFill>
        <p:spPr>
          <a:xfrm>
            <a:off x="6281099" y="2681950"/>
            <a:ext cx="2101050" cy="1601525"/>
          </a:xfrm>
          <a:prstGeom prst="rect">
            <a:avLst/>
          </a:prstGeom>
          <a:noFill/>
          <a:ln>
            <a:noFill/>
          </a:ln>
        </p:spPr>
      </p:pic>
      <p:sp>
        <p:nvSpPr>
          <p:cNvPr id="432" name="Google Shape;432;p48"/>
          <p:cNvSpPr txBox="1"/>
          <p:nvPr/>
        </p:nvSpPr>
        <p:spPr>
          <a:xfrm>
            <a:off x="6400550" y="3194638"/>
            <a:ext cx="1979400" cy="391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latin typeface="Helvetica Neue"/>
                <a:ea typeface="Helvetica Neue"/>
                <a:cs typeface="Helvetica Neue"/>
                <a:sym typeface="Helvetica Neue"/>
              </a:rPr>
              <a:t>Budi pekerti | Kesehatan | Nilai-niai Pancasila | Sejarah</a:t>
            </a:r>
            <a:endParaRPr>
              <a:latin typeface="Helvetica Neue"/>
              <a:ea typeface="Helvetica Neue"/>
              <a:cs typeface="Helvetica Neue"/>
              <a:sym typeface="Helvetica Neue"/>
            </a:endParaRPr>
          </a:p>
        </p:txBody>
      </p:sp>
      <p:pic>
        <p:nvPicPr>
          <p:cNvPr id="433" name="Google Shape;433;p48"/>
          <p:cNvPicPr preferRelativeResize="0"/>
          <p:nvPr/>
        </p:nvPicPr>
        <p:blipFill rotWithShape="1">
          <a:blip r:embed="rId8">
            <a:alphaModFix/>
          </a:blip>
          <a:srcRect b="10897" l="0" r="0" t="1575"/>
          <a:stretch/>
        </p:blipFill>
        <p:spPr>
          <a:xfrm>
            <a:off x="6709678" y="4353775"/>
            <a:ext cx="1361147" cy="685203"/>
          </a:xfrm>
          <a:prstGeom prst="rect">
            <a:avLst/>
          </a:prstGeom>
          <a:noFill/>
          <a:ln>
            <a:noFill/>
          </a:ln>
          <a:effectLst>
            <a:outerShdw blurRad="57150" rotWithShape="0" algn="bl" dir="5400000" dist="19050">
              <a:srgbClr val="000000">
                <a:alpha val="50000"/>
              </a:srgbClr>
            </a:outerShdw>
          </a:effectLst>
        </p:spPr>
      </p:pic>
      <p:sp>
        <p:nvSpPr>
          <p:cNvPr id="434" name="Google Shape;434;p48"/>
          <p:cNvSpPr/>
          <p:nvPr/>
        </p:nvSpPr>
        <p:spPr>
          <a:xfrm>
            <a:off x="5965700" y="2661225"/>
            <a:ext cx="2849100" cy="297900"/>
          </a:xfrm>
          <a:prstGeom prst="roundRect">
            <a:avLst>
              <a:gd fmla="val 16667" name="adj"/>
            </a:avLst>
          </a:prstGeom>
          <a:solidFill>
            <a:srgbClr val="274E1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700">
                <a:solidFill>
                  <a:srgbClr val="FFFFFF"/>
                </a:solidFill>
                <a:latin typeface="Raleway"/>
                <a:ea typeface="Raleway"/>
                <a:cs typeface="Raleway"/>
                <a:sym typeface="Raleway"/>
              </a:rPr>
              <a:t>EXCLUSIVE CONTENTS</a:t>
            </a:r>
            <a:endParaRPr b="1" sz="1700">
              <a:solidFill>
                <a:srgbClr val="FFFFFF"/>
              </a:solidFill>
              <a:latin typeface="Raleway"/>
              <a:ea typeface="Raleway"/>
              <a:cs typeface="Raleway"/>
              <a:sym typeface="Raleway"/>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8" name="Shape 438"/>
        <p:cNvGrpSpPr/>
        <p:nvPr/>
      </p:nvGrpSpPr>
      <p:grpSpPr>
        <a:xfrm>
          <a:off x="0" y="0"/>
          <a:ext cx="0" cy="0"/>
          <a:chOff x="0" y="0"/>
          <a:chExt cx="0" cy="0"/>
        </a:xfrm>
      </p:grpSpPr>
      <p:pic>
        <p:nvPicPr>
          <p:cNvPr id="439" name="Google Shape;439;p49"/>
          <p:cNvPicPr preferRelativeResize="0"/>
          <p:nvPr/>
        </p:nvPicPr>
        <p:blipFill rotWithShape="1">
          <a:blip r:embed="rId3">
            <a:alphaModFix amt="80000"/>
          </a:blip>
          <a:srcRect b="20619" l="12805" r="11557" t="11172"/>
          <a:stretch/>
        </p:blipFill>
        <p:spPr>
          <a:xfrm>
            <a:off x="5401201" y="3531167"/>
            <a:ext cx="1650350" cy="1488234"/>
          </a:xfrm>
          <a:prstGeom prst="rect">
            <a:avLst/>
          </a:prstGeom>
          <a:noFill/>
          <a:ln>
            <a:noFill/>
          </a:ln>
        </p:spPr>
      </p:pic>
      <p:pic>
        <p:nvPicPr>
          <p:cNvPr id="440" name="Google Shape;440;p49"/>
          <p:cNvPicPr preferRelativeResize="0"/>
          <p:nvPr/>
        </p:nvPicPr>
        <p:blipFill rotWithShape="1">
          <a:blip r:embed="rId4">
            <a:alphaModFix amt="40000"/>
          </a:blip>
          <a:srcRect b="51023" l="67104" r="0" t="3169"/>
          <a:stretch/>
        </p:blipFill>
        <p:spPr>
          <a:xfrm rot="-258779">
            <a:off x="2743800" y="-30061"/>
            <a:ext cx="1561144" cy="1245021"/>
          </a:xfrm>
          <a:prstGeom prst="rect">
            <a:avLst/>
          </a:prstGeom>
          <a:noFill/>
          <a:ln>
            <a:noFill/>
          </a:ln>
        </p:spPr>
      </p:pic>
      <p:sp>
        <p:nvSpPr>
          <p:cNvPr id="441" name="Google Shape;441;p49"/>
          <p:cNvSpPr/>
          <p:nvPr/>
        </p:nvSpPr>
        <p:spPr>
          <a:xfrm>
            <a:off x="0" y="1186800"/>
            <a:ext cx="9144000" cy="400200"/>
          </a:xfrm>
          <a:prstGeom prst="rect">
            <a:avLst/>
          </a:prstGeom>
          <a:solidFill>
            <a:srgbClr val="BAF8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2" name="Google Shape;442;p49"/>
          <p:cNvSpPr/>
          <p:nvPr/>
        </p:nvSpPr>
        <p:spPr>
          <a:xfrm>
            <a:off x="0" y="1952150"/>
            <a:ext cx="9144000" cy="400200"/>
          </a:xfrm>
          <a:prstGeom prst="rect">
            <a:avLst/>
          </a:prstGeom>
          <a:solidFill>
            <a:srgbClr val="D5A6B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3" name="Google Shape;443;p49"/>
          <p:cNvSpPr/>
          <p:nvPr/>
        </p:nvSpPr>
        <p:spPr>
          <a:xfrm>
            <a:off x="0" y="2736125"/>
            <a:ext cx="9144000" cy="400200"/>
          </a:xfrm>
          <a:prstGeom prst="rect">
            <a:avLst/>
          </a:prstGeom>
          <a:solidFill>
            <a:srgbClr val="CCCC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4" name="Google Shape;444;p49"/>
          <p:cNvSpPr/>
          <p:nvPr/>
        </p:nvSpPr>
        <p:spPr>
          <a:xfrm>
            <a:off x="0" y="3606275"/>
            <a:ext cx="9144000" cy="400200"/>
          </a:xfrm>
          <a:prstGeom prst="rect">
            <a:avLst/>
          </a:prstGeom>
          <a:solidFill>
            <a:srgbClr val="FFD9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45" name="Google Shape;445;p49"/>
          <p:cNvPicPr preferRelativeResize="0"/>
          <p:nvPr/>
        </p:nvPicPr>
        <p:blipFill>
          <a:blip r:embed="rId5">
            <a:alphaModFix/>
          </a:blip>
          <a:stretch>
            <a:fillRect/>
          </a:stretch>
        </p:blipFill>
        <p:spPr>
          <a:xfrm>
            <a:off x="814075" y="1029643"/>
            <a:ext cx="506925" cy="669794"/>
          </a:xfrm>
          <a:prstGeom prst="rect">
            <a:avLst/>
          </a:prstGeom>
          <a:noFill/>
          <a:ln>
            <a:noFill/>
          </a:ln>
        </p:spPr>
      </p:pic>
      <p:pic>
        <p:nvPicPr>
          <p:cNvPr id="446" name="Google Shape;446;p49"/>
          <p:cNvPicPr preferRelativeResize="0"/>
          <p:nvPr/>
        </p:nvPicPr>
        <p:blipFill>
          <a:blip r:embed="rId6">
            <a:alphaModFix/>
          </a:blip>
          <a:stretch>
            <a:fillRect/>
          </a:stretch>
        </p:blipFill>
        <p:spPr>
          <a:xfrm>
            <a:off x="814075" y="1792303"/>
            <a:ext cx="506925" cy="719897"/>
          </a:xfrm>
          <a:prstGeom prst="rect">
            <a:avLst/>
          </a:prstGeom>
          <a:noFill/>
          <a:ln>
            <a:noFill/>
          </a:ln>
        </p:spPr>
      </p:pic>
      <p:pic>
        <p:nvPicPr>
          <p:cNvPr id="447" name="Google Shape;447;p49"/>
          <p:cNvPicPr preferRelativeResize="0"/>
          <p:nvPr/>
        </p:nvPicPr>
        <p:blipFill>
          <a:blip r:embed="rId7">
            <a:alphaModFix/>
          </a:blip>
          <a:stretch>
            <a:fillRect/>
          </a:stretch>
        </p:blipFill>
        <p:spPr>
          <a:xfrm>
            <a:off x="782788" y="2605085"/>
            <a:ext cx="506925" cy="669752"/>
          </a:xfrm>
          <a:prstGeom prst="rect">
            <a:avLst/>
          </a:prstGeom>
          <a:noFill/>
          <a:ln>
            <a:noFill/>
          </a:ln>
        </p:spPr>
      </p:pic>
      <p:pic>
        <p:nvPicPr>
          <p:cNvPr descr="Open_Book_komik-400.png" id="448" name="Google Shape;448;p49"/>
          <p:cNvPicPr preferRelativeResize="0"/>
          <p:nvPr/>
        </p:nvPicPr>
        <p:blipFill rotWithShape="1">
          <a:blip r:embed="rId8">
            <a:alphaModFix/>
          </a:blip>
          <a:srcRect b="0" l="0" r="0" t="0"/>
          <a:stretch/>
        </p:blipFill>
        <p:spPr>
          <a:xfrm>
            <a:off x="814075" y="3443910"/>
            <a:ext cx="506925" cy="718590"/>
          </a:xfrm>
          <a:prstGeom prst="rect">
            <a:avLst/>
          </a:prstGeom>
          <a:noFill/>
          <a:ln>
            <a:noFill/>
          </a:ln>
        </p:spPr>
      </p:pic>
      <p:sp>
        <p:nvSpPr>
          <p:cNvPr id="449" name="Google Shape;449;p49"/>
          <p:cNvSpPr txBox="1"/>
          <p:nvPr/>
        </p:nvSpPr>
        <p:spPr>
          <a:xfrm>
            <a:off x="794050" y="310725"/>
            <a:ext cx="6940200" cy="390000"/>
          </a:xfrm>
          <a:prstGeom prst="rect">
            <a:avLst/>
          </a:prstGeom>
          <a:noFill/>
          <a:ln>
            <a:noFill/>
          </a:ln>
        </p:spPr>
        <p:txBody>
          <a:bodyPr anchorCtr="0" anchor="t" bIns="34275" lIns="68575" spcFirstLastPara="1" rIns="68575" wrap="square" tIns="34275">
            <a:noAutofit/>
          </a:bodyPr>
          <a:lstStyle/>
          <a:p>
            <a:pPr indent="0" lvl="0" marL="457200" marR="0" rtl="0" algn="ctr">
              <a:lnSpc>
                <a:spcPct val="100000"/>
              </a:lnSpc>
              <a:spcBef>
                <a:spcPts val="0"/>
              </a:spcBef>
              <a:spcAft>
                <a:spcPts val="0"/>
              </a:spcAft>
              <a:buNone/>
            </a:pPr>
            <a:r>
              <a:rPr b="1" lang="en" sz="2100">
                <a:solidFill>
                  <a:schemeClr val="dk1"/>
                </a:solidFill>
                <a:latin typeface="Arial Rounded"/>
                <a:ea typeface="Arial Rounded"/>
                <a:cs typeface="Arial Rounded"/>
                <a:sym typeface="Arial Rounded"/>
              </a:rPr>
              <a:t>BERAPA TOTAL NILAI ISI app KIPIN SCHOOL?</a:t>
            </a:r>
            <a:endParaRPr b="1" sz="1900">
              <a:solidFill>
                <a:srgbClr val="004B53"/>
              </a:solidFill>
              <a:latin typeface="Arial Rounded"/>
              <a:ea typeface="Arial Rounded"/>
              <a:cs typeface="Arial Rounded"/>
              <a:sym typeface="Arial Rounded"/>
            </a:endParaRPr>
          </a:p>
        </p:txBody>
      </p:sp>
      <p:sp>
        <p:nvSpPr>
          <p:cNvPr id="450" name="Google Shape;450;p49"/>
          <p:cNvSpPr txBox="1"/>
          <p:nvPr/>
        </p:nvSpPr>
        <p:spPr>
          <a:xfrm>
            <a:off x="1781175" y="1186813"/>
            <a:ext cx="1209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3.000 Buku</a:t>
            </a:r>
            <a:endParaRPr/>
          </a:p>
        </p:txBody>
      </p:sp>
      <p:sp>
        <p:nvSpPr>
          <p:cNvPr id="451" name="Google Shape;451;p49"/>
          <p:cNvSpPr txBox="1"/>
          <p:nvPr/>
        </p:nvSpPr>
        <p:spPr>
          <a:xfrm>
            <a:off x="1781175" y="1952150"/>
            <a:ext cx="1209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2.</a:t>
            </a:r>
            <a:r>
              <a:rPr lang="en"/>
              <a:t>000 Video</a:t>
            </a:r>
            <a:endParaRPr/>
          </a:p>
        </p:txBody>
      </p:sp>
      <p:sp>
        <p:nvSpPr>
          <p:cNvPr id="452" name="Google Shape;452;p49"/>
          <p:cNvSpPr txBox="1"/>
          <p:nvPr/>
        </p:nvSpPr>
        <p:spPr>
          <a:xfrm>
            <a:off x="1781163" y="2717488"/>
            <a:ext cx="1209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50.</a:t>
            </a:r>
            <a:r>
              <a:rPr lang="en"/>
              <a:t>000 soal</a:t>
            </a:r>
            <a:endParaRPr/>
          </a:p>
        </p:txBody>
      </p:sp>
      <p:sp>
        <p:nvSpPr>
          <p:cNvPr id="453" name="Google Shape;453;p49"/>
          <p:cNvSpPr txBox="1"/>
          <p:nvPr/>
        </p:nvSpPr>
        <p:spPr>
          <a:xfrm>
            <a:off x="1812450" y="3606275"/>
            <a:ext cx="1209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4</a:t>
            </a:r>
            <a:r>
              <a:rPr lang="en"/>
              <a:t>00 Komik</a:t>
            </a:r>
            <a:endParaRPr/>
          </a:p>
        </p:txBody>
      </p:sp>
      <p:sp>
        <p:nvSpPr>
          <p:cNvPr id="454" name="Google Shape;454;p49"/>
          <p:cNvSpPr txBox="1"/>
          <p:nvPr/>
        </p:nvSpPr>
        <p:spPr>
          <a:xfrm>
            <a:off x="3533775" y="1186825"/>
            <a:ext cx="1600200" cy="4002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a:t>x   Rp. 25.000,-  </a:t>
            </a:r>
            <a:endParaRPr/>
          </a:p>
        </p:txBody>
      </p:sp>
      <p:sp>
        <p:nvSpPr>
          <p:cNvPr id="455" name="Google Shape;455;p49"/>
          <p:cNvSpPr txBox="1"/>
          <p:nvPr/>
        </p:nvSpPr>
        <p:spPr>
          <a:xfrm>
            <a:off x="5343525" y="1186813"/>
            <a:ext cx="2552700" cy="4002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a:solidFill>
                  <a:schemeClr val="dk1"/>
                </a:solidFill>
              </a:rPr>
              <a:t>= </a:t>
            </a:r>
            <a:r>
              <a:rPr b="1" lang="en">
                <a:solidFill>
                  <a:schemeClr val="dk1"/>
                </a:solidFill>
              </a:rPr>
              <a:t>Rp. 75.000.000</a:t>
            </a:r>
            <a:endParaRPr b="1"/>
          </a:p>
        </p:txBody>
      </p:sp>
      <p:sp>
        <p:nvSpPr>
          <p:cNvPr id="456" name="Google Shape;456;p49"/>
          <p:cNvSpPr txBox="1"/>
          <p:nvPr/>
        </p:nvSpPr>
        <p:spPr>
          <a:xfrm>
            <a:off x="3533775" y="1952150"/>
            <a:ext cx="1600200" cy="4002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a:t>x</a:t>
            </a:r>
            <a:r>
              <a:rPr lang="en"/>
              <a:t>   Rp. 10.000,-  </a:t>
            </a:r>
            <a:endParaRPr/>
          </a:p>
        </p:txBody>
      </p:sp>
      <p:sp>
        <p:nvSpPr>
          <p:cNvPr id="457" name="Google Shape;457;p49"/>
          <p:cNvSpPr txBox="1"/>
          <p:nvPr/>
        </p:nvSpPr>
        <p:spPr>
          <a:xfrm>
            <a:off x="5343525" y="1952138"/>
            <a:ext cx="2552700" cy="4002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a:solidFill>
                  <a:schemeClr val="dk1"/>
                </a:solidFill>
              </a:rPr>
              <a:t>= </a:t>
            </a:r>
            <a:r>
              <a:rPr b="1" lang="en">
                <a:solidFill>
                  <a:schemeClr val="dk1"/>
                </a:solidFill>
              </a:rPr>
              <a:t>Rp. 20.000.000</a:t>
            </a:r>
            <a:endParaRPr b="1"/>
          </a:p>
        </p:txBody>
      </p:sp>
      <p:sp>
        <p:nvSpPr>
          <p:cNvPr id="458" name="Google Shape;458;p49"/>
          <p:cNvSpPr txBox="1"/>
          <p:nvPr/>
        </p:nvSpPr>
        <p:spPr>
          <a:xfrm>
            <a:off x="3533763" y="2717488"/>
            <a:ext cx="1600200" cy="4002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a:t>x</a:t>
            </a:r>
            <a:r>
              <a:rPr lang="en"/>
              <a:t>   Rp. 1.000,-  </a:t>
            </a:r>
            <a:endParaRPr/>
          </a:p>
        </p:txBody>
      </p:sp>
      <p:sp>
        <p:nvSpPr>
          <p:cNvPr id="459" name="Google Shape;459;p49"/>
          <p:cNvSpPr txBox="1"/>
          <p:nvPr/>
        </p:nvSpPr>
        <p:spPr>
          <a:xfrm>
            <a:off x="5343513" y="2717475"/>
            <a:ext cx="2552700" cy="4002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a:solidFill>
                  <a:schemeClr val="dk1"/>
                </a:solidFill>
              </a:rPr>
              <a:t>= </a:t>
            </a:r>
            <a:r>
              <a:rPr b="1" lang="en">
                <a:solidFill>
                  <a:schemeClr val="dk1"/>
                </a:solidFill>
              </a:rPr>
              <a:t>Rp. 50.000.000</a:t>
            </a:r>
            <a:endParaRPr b="1"/>
          </a:p>
        </p:txBody>
      </p:sp>
      <p:sp>
        <p:nvSpPr>
          <p:cNvPr id="460" name="Google Shape;460;p49"/>
          <p:cNvSpPr txBox="1"/>
          <p:nvPr/>
        </p:nvSpPr>
        <p:spPr>
          <a:xfrm>
            <a:off x="3679350" y="3606275"/>
            <a:ext cx="1600200" cy="4002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a:t>x   Rp. 50.000,-  </a:t>
            </a:r>
            <a:endParaRPr/>
          </a:p>
        </p:txBody>
      </p:sp>
      <p:sp>
        <p:nvSpPr>
          <p:cNvPr id="461" name="Google Shape;461;p49"/>
          <p:cNvSpPr txBox="1"/>
          <p:nvPr/>
        </p:nvSpPr>
        <p:spPr>
          <a:xfrm>
            <a:off x="6018825" y="3606275"/>
            <a:ext cx="1877400" cy="4002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a:solidFill>
                  <a:schemeClr val="dk1"/>
                </a:solidFill>
              </a:rPr>
              <a:t>= </a:t>
            </a:r>
            <a:r>
              <a:rPr b="1" lang="en">
                <a:solidFill>
                  <a:schemeClr val="dk1"/>
                </a:solidFill>
              </a:rPr>
              <a:t>Rp. 20.000.000</a:t>
            </a:r>
            <a:endParaRPr b="1"/>
          </a:p>
        </p:txBody>
      </p:sp>
      <p:sp>
        <p:nvSpPr>
          <p:cNvPr id="462" name="Google Shape;462;p49"/>
          <p:cNvSpPr txBox="1"/>
          <p:nvPr/>
        </p:nvSpPr>
        <p:spPr>
          <a:xfrm>
            <a:off x="0" y="4416250"/>
            <a:ext cx="9144000" cy="507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t>Tiap siswa mendapatkan konten pembelajaran senilai </a:t>
            </a:r>
            <a:r>
              <a:rPr b="1" lang="en" sz="2100"/>
              <a:t>ratusan juta</a:t>
            </a:r>
            <a:r>
              <a:rPr b="1" lang="en"/>
              <a:t> masing-masing</a:t>
            </a:r>
            <a:endParaRPr b="1"/>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6" name="Shape 466"/>
        <p:cNvGrpSpPr/>
        <p:nvPr/>
      </p:nvGrpSpPr>
      <p:grpSpPr>
        <a:xfrm>
          <a:off x="0" y="0"/>
          <a:ext cx="0" cy="0"/>
          <a:chOff x="0" y="0"/>
          <a:chExt cx="0" cy="0"/>
        </a:xfrm>
      </p:grpSpPr>
      <p:pic>
        <p:nvPicPr>
          <p:cNvPr id="467" name="Google Shape;467;p50"/>
          <p:cNvPicPr preferRelativeResize="0"/>
          <p:nvPr/>
        </p:nvPicPr>
        <p:blipFill>
          <a:blip r:embed="rId3">
            <a:alphaModFix/>
          </a:blip>
          <a:stretch>
            <a:fillRect/>
          </a:stretch>
        </p:blipFill>
        <p:spPr>
          <a:xfrm>
            <a:off x="0" y="0"/>
            <a:ext cx="9143990" cy="51435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 name="Shape 135"/>
        <p:cNvGrpSpPr/>
        <p:nvPr/>
      </p:nvGrpSpPr>
      <p:grpSpPr>
        <a:xfrm>
          <a:off x="0" y="0"/>
          <a:ext cx="0" cy="0"/>
          <a:chOff x="0" y="0"/>
          <a:chExt cx="0" cy="0"/>
        </a:xfrm>
      </p:grpSpPr>
      <p:pic>
        <p:nvPicPr>
          <p:cNvPr id="136" name="Google Shape;136;p27"/>
          <p:cNvPicPr preferRelativeResize="0"/>
          <p:nvPr/>
        </p:nvPicPr>
        <p:blipFill>
          <a:blip r:embed="rId3">
            <a:alphaModFix/>
          </a:blip>
          <a:stretch>
            <a:fillRect/>
          </a:stretch>
        </p:blipFill>
        <p:spPr>
          <a:xfrm rot="10800000">
            <a:off x="4698250" y="933525"/>
            <a:ext cx="4077625" cy="2755200"/>
          </a:xfrm>
          <a:prstGeom prst="rect">
            <a:avLst/>
          </a:prstGeom>
          <a:noFill/>
          <a:ln>
            <a:noFill/>
          </a:ln>
        </p:spPr>
      </p:pic>
      <p:pic>
        <p:nvPicPr>
          <p:cNvPr id="137" name="Google Shape;137;p27"/>
          <p:cNvPicPr preferRelativeResize="0"/>
          <p:nvPr/>
        </p:nvPicPr>
        <p:blipFill>
          <a:blip r:embed="rId3">
            <a:alphaModFix/>
          </a:blip>
          <a:stretch>
            <a:fillRect/>
          </a:stretch>
        </p:blipFill>
        <p:spPr>
          <a:xfrm>
            <a:off x="140925" y="973025"/>
            <a:ext cx="4077625" cy="2755200"/>
          </a:xfrm>
          <a:prstGeom prst="rect">
            <a:avLst/>
          </a:prstGeom>
          <a:noFill/>
          <a:ln>
            <a:noFill/>
          </a:ln>
        </p:spPr>
      </p:pic>
      <p:pic>
        <p:nvPicPr>
          <p:cNvPr id="138" name="Google Shape;138;p27"/>
          <p:cNvPicPr preferRelativeResize="0"/>
          <p:nvPr/>
        </p:nvPicPr>
        <p:blipFill>
          <a:blip r:embed="rId4">
            <a:alphaModFix/>
          </a:blip>
          <a:stretch>
            <a:fillRect/>
          </a:stretch>
        </p:blipFill>
        <p:spPr>
          <a:xfrm>
            <a:off x="0" y="2337875"/>
            <a:ext cx="4359475" cy="2805625"/>
          </a:xfrm>
          <a:prstGeom prst="rect">
            <a:avLst/>
          </a:prstGeom>
          <a:noFill/>
          <a:ln>
            <a:noFill/>
          </a:ln>
        </p:spPr>
      </p:pic>
      <p:pic>
        <p:nvPicPr>
          <p:cNvPr id="139" name="Google Shape;139;p27"/>
          <p:cNvPicPr preferRelativeResize="0"/>
          <p:nvPr/>
        </p:nvPicPr>
        <p:blipFill rotWithShape="1">
          <a:blip r:embed="rId5">
            <a:alphaModFix/>
          </a:blip>
          <a:srcRect b="0" l="5467" r="5476" t="0"/>
          <a:stretch/>
        </p:blipFill>
        <p:spPr>
          <a:xfrm>
            <a:off x="4442525" y="2337875"/>
            <a:ext cx="4701475" cy="2805625"/>
          </a:xfrm>
          <a:prstGeom prst="rect">
            <a:avLst/>
          </a:prstGeom>
          <a:noFill/>
          <a:ln>
            <a:noFill/>
          </a:ln>
        </p:spPr>
      </p:pic>
      <p:sp>
        <p:nvSpPr>
          <p:cNvPr id="140" name="Google Shape;140;p27"/>
          <p:cNvSpPr txBox="1"/>
          <p:nvPr/>
        </p:nvSpPr>
        <p:spPr>
          <a:xfrm>
            <a:off x="512487" y="226250"/>
            <a:ext cx="8178300" cy="1371000"/>
          </a:xfrm>
          <a:prstGeom prst="rect">
            <a:avLst/>
          </a:prstGeom>
          <a:noFill/>
          <a:ln>
            <a:noFill/>
          </a:ln>
        </p:spPr>
        <p:txBody>
          <a:bodyPr anchorCtr="0" anchor="t" bIns="91425" lIns="91425" spcFirstLastPara="1" rIns="91425" wrap="square" tIns="91425">
            <a:noAutofit/>
          </a:bodyPr>
          <a:lstStyle/>
          <a:p>
            <a:pPr indent="0" lvl="0" marL="0" rtl="0" algn="ctr">
              <a:lnSpc>
                <a:spcPct val="90000"/>
              </a:lnSpc>
              <a:spcBef>
                <a:spcPts val="0"/>
              </a:spcBef>
              <a:spcAft>
                <a:spcPts val="0"/>
              </a:spcAft>
              <a:buNone/>
            </a:pPr>
            <a:r>
              <a:rPr b="1" lang="en" sz="3000">
                <a:solidFill>
                  <a:srgbClr val="00A3B4"/>
                </a:solidFill>
                <a:latin typeface="Lato"/>
                <a:ea typeface="Lato"/>
                <a:cs typeface="Lato"/>
                <a:sym typeface="Lato"/>
              </a:rPr>
              <a:t>100 TAHUN</a:t>
            </a:r>
            <a:r>
              <a:rPr lang="en" sz="3000">
                <a:latin typeface="Lato"/>
                <a:ea typeface="Lato"/>
                <a:cs typeface="Lato"/>
                <a:sym typeface="Lato"/>
              </a:rPr>
              <a:t> </a:t>
            </a:r>
            <a:r>
              <a:rPr lang="en" sz="2400">
                <a:latin typeface="Lato"/>
                <a:ea typeface="Lato"/>
                <a:cs typeface="Lato"/>
                <a:sym typeface="Lato"/>
              </a:rPr>
              <a:t>LEBIH …</a:t>
            </a:r>
            <a:endParaRPr sz="2400">
              <a:latin typeface="Lato"/>
              <a:ea typeface="Lato"/>
              <a:cs typeface="Lato"/>
              <a:sym typeface="Lato"/>
            </a:endParaRPr>
          </a:p>
          <a:p>
            <a:pPr indent="0" lvl="0" marL="0" rtl="0" algn="ctr">
              <a:lnSpc>
                <a:spcPct val="90000"/>
              </a:lnSpc>
              <a:spcBef>
                <a:spcPts val="0"/>
              </a:spcBef>
              <a:spcAft>
                <a:spcPts val="0"/>
              </a:spcAft>
              <a:buNone/>
            </a:pPr>
            <a:r>
              <a:rPr lang="en" sz="1600">
                <a:latin typeface="Lato"/>
                <a:ea typeface="Lato"/>
                <a:cs typeface="Lato"/>
                <a:sym typeface="Lato"/>
              </a:rPr>
              <a:t>Dunia pendidikan di Indonesia menggunakan buku cetak sebagai sumber materi pelajaran untuk siswa.</a:t>
            </a:r>
            <a:endParaRPr sz="1600">
              <a:latin typeface="Lato"/>
              <a:ea typeface="Lato"/>
              <a:cs typeface="Lato"/>
              <a:sym typeface="Lato"/>
            </a:endParaRPr>
          </a:p>
        </p:txBody>
      </p:sp>
      <p:sp>
        <p:nvSpPr>
          <p:cNvPr id="141" name="Google Shape;141;p27"/>
          <p:cNvSpPr txBox="1"/>
          <p:nvPr/>
        </p:nvSpPr>
        <p:spPr>
          <a:xfrm>
            <a:off x="461825" y="1749650"/>
            <a:ext cx="3293400" cy="663600"/>
          </a:xfrm>
          <a:prstGeom prst="rect">
            <a:avLst/>
          </a:prstGeom>
          <a:noFill/>
          <a:ln>
            <a:noFill/>
          </a:ln>
        </p:spPr>
        <p:txBody>
          <a:bodyPr anchorCtr="0" anchor="t" bIns="91425" lIns="91425" spcFirstLastPara="1" rIns="91425" wrap="square" tIns="91425">
            <a:noAutofit/>
          </a:bodyPr>
          <a:lstStyle/>
          <a:p>
            <a:pPr indent="0" lvl="0" marL="0" rtl="0" algn="ctr">
              <a:lnSpc>
                <a:spcPct val="90000"/>
              </a:lnSpc>
              <a:spcBef>
                <a:spcPts val="0"/>
              </a:spcBef>
              <a:spcAft>
                <a:spcPts val="0"/>
              </a:spcAft>
              <a:buNone/>
            </a:pPr>
            <a:r>
              <a:rPr lang="en">
                <a:latin typeface="Lato"/>
                <a:ea typeface="Lato"/>
                <a:cs typeface="Lato"/>
                <a:sym typeface="Lato"/>
              </a:rPr>
              <a:t>Ribuan hingga jutaan buku lama menjadi terbuang dan tidak terpakai</a:t>
            </a:r>
            <a:endParaRPr>
              <a:latin typeface="Lato"/>
              <a:ea typeface="Lato"/>
              <a:cs typeface="Lato"/>
              <a:sym typeface="Lato"/>
            </a:endParaRPr>
          </a:p>
        </p:txBody>
      </p:sp>
      <p:sp>
        <p:nvSpPr>
          <p:cNvPr id="142" name="Google Shape;142;p27"/>
          <p:cNvSpPr txBox="1"/>
          <p:nvPr/>
        </p:nvSpPr>
        <p:spPr>
          <a:xfrm>
            <a:off x="5202900" y="1749650"/>
            <a:ext cx="3293400" cy="663600"/>
          </a:xfrm>
          <a:prstGeom prst="rect">
            <a:avLst/>
          </a:prstGeom>
          <a:noFill/>
          <a:ln>
            <a:noFill/>
          </a:ln>
        </p:spPr>
        <p:txBody>
          <a:bodyPr anchorCtr="0" anchor="t" bIns="91425" lIns="91425" spcFirstLastPara="1" rIns="91425" wrap="square" tIns="91425">
            <a:noAutofit/>
          </a:bodyPr>
          <a:lstStyle/>
          <a:p>
            <a:pPr indent="0" lvl="0" marL="0" rtl="0" algn="ctr">
              <a:lnSpc>
                <a:spcPct val="90000"/>
              </a:lnSpc>
              <a:spcBef>
                <a:spcPts val="0"/>
              </a:spcBef>
              <a:spcAft>
                <a:spcPts val="0"/>
              </a:spcAft>
              <a:buNone/>
            </a:pPr>
            <a:r>
              <a:rPr lang="en">
                <a:latin typeface="Lato"/>
                <a:ea typeface="Lato"/>
                <a:cs typeface="Lato"/>
                <a:sym typeface="Lato"/>
              </a:rPr>
              <a:t>Para siswa membawa beban buku yang berat ke sekolah setiap hari</a:t>
            </a:r>
            <a:endParaRPr>
              <a:latin typeface="Lato"/>
              <a:ea typeface="Lato"/>
              <a:cs typeface="Lato"/>
              <a:sym typeface="Lato"/>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AF8FF"/>
        </a:solidFill>
      </p:bgPr>
    </p:bg>
    <p:spTree>
      <p:nvGrpSpPr>
        <p:cNvPr id="146" name="Shape 146"/>
        <p:cNvGrpSpPr/>
        <p:nvPr/>
      </p:nvGrpSpPr>
      <p:grpSpPr>
        <a:xfrm>
          <a:off x="0" y="0"/>
          <a:ext cx="0" cy="0"/>
          <a:chOff x="0" y="0"/>
          <a:chExt cx="0" cy="0"/>
        </a:xfrm>
      </p:grpSpPr>
      <p:sp>
        <p:nvSpPr>
          <p:cNvPr id="147" name="Google Shape;147;p28"/>
          <p:cNvSpPr/>
          <p:nvPr/>
        </p:nvSpPr>
        <p:spPr>
          <a:xfrm>
            <a:off x="0" y="1335825"/>
            <a:ext cx="9144000" cy="30270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48" name="Google Shape;148;p28"/>
          <p:cNvPicPr preferRelativeResize="0"/>
          <p:nvPr/>
        </p:nvPicPr>
        <p:blipFill rotWithShape="1">
          <a:blip r:embed="rId3">
            <a:alphaModFix/>
          </a:blip>
          <a:srcRect b="0" l="0" r="35321" t="0"/>
          <a:stretch/>
        </p:blipFill>
        <p:spPr>
          <a:xfrm>
            <a:off x="6717175" y="1566450"/>
            <a:ext cx="2426824" cy="3577051"/>
          </a:xfrm>
          <a:prstGeom prst="rect">
            <a:avLst/>
          </a:prstGeom>
          <a:noFill/>
          <a:ln>
            <a:noFill/>
          </a:ln>
        </p:spPr>
      </p:pic>
      <p:sp>
        <p:nvSpPr>
          <p:cNvPr id="149" name="Google Shape;149;p28"/>
          <p:cNvSpPr txBox="1"/>
          <p:nvPr/>
        </p:nvSpPr>
        <p:spPr>
          <a:xfrm>
            <a:off x="512475" y="378650"/>
            <a:ext cx="8178300" cy="646800"/>
          </a:xfrm>
          <a:prstGeom prst="rect">
            <a:avLst/>
          </a:prstGeom>
          <a:noFill/>
          <a:ln>
            <a:noFill/>
          </a:ln>
        </p:spPr>
        <p:txBody>
          <a:bodyPr anchorCtr="0" anchor="t" bIns="91425" lIns="91425" spcFirstLastPara="1" rIns="91425" wrap="square" tIns="91425">
            <a:noAutofit/>
          </a:bodyPr>
          <a:lstStyle/>
          <a:p>
            <a:pPr indent="0" lvl="0" marL="0" rtl="0" algn="ctr">
              <a:lnSpc>
                <a:spcPct val="90000"/>
              </a:lnSpc>
              <a:spcBef>
                <a:spcPts val="0"/>
              </a:spcBef>
              <a:spcAft>
                <a:spcPts val="0"/>
              </a:spcAft>
              <a:buNone/>
            </a:pPr>
            <a:r>
              <a:rPr b="1" lang="en" sz="3000">
                <a:solidFill>
                  <a:srgbClr val="434343"/>
                </a:solidFill>
                <a:latin typeface="Lato"/>
                <a:ea typeface="Lato"/>
                <a:cs typeface="Lato"/>
                <a:sym typeface="Lato"/>
              </a:rPr>
              <a:t>KELEMAHAN BUKU CETAK</a:t>
            </a:r>
            <a:endParaRPr sz="1600">
              <a:solidFill>
                <a:srgbClr val="434343"/>
              </a:solidFill>
              <a:latin typeface="Lato"/>
              <a:ea typeface="Lato"/>
              <a:cs typeface="Lato"/>
              <a:sym typeface="Lato"/>
            </a:endParaRPr>
          </a:p>
        </p:txBody>
      </p:sp>
      <p:sp>
        <p:nvSpPr>
          <p:cNvPr id="150" name="Google Shape;150;p28"/>
          <p:cNvSpPr txBox="1"/>
          <p:nvPr/>
        </p:nvSpPr>
        <p:spPr>
          <a:xfrm>
            <a:off x="2813775" y="1456400"/>
            <a:ext cx="3807600" cy="2801400"/>
          </a:xfrm>
          <a:prstGeom prst="rect">
            <a:avLst/>
          </a:prstGeom>
          <a:noFill/>
          <a:ln>
            <a:noFill/>
          </a:ln>
        </p:spPr>
        <p:txBody>
          <a:bodyPr anchorCtr="0" anchor="t" bIns="91425" lIns="91425" spcFirstLastPara="1" rIns="91425" wrap="square" tIns="91425">
            <a:spAutoFit/>
          </a:bodyPr>
          <a:lstStyle/>
          <a:p>
            <a:pPr indent="-336550" lvl="0" marL="457200" rtl="0" algn="l">
              <a:spcBef>
                <a:spcPts val="0"/>
              </a:spcBef>
              <a:spcAft>
                <a:spcPts val="0"/>
              </a:spcAft>
              <a:buClr>
                <a:srgbClr val="434343"/>
              </a:buClr>
              <a:buSzPts val="1700"/>
              <a:buFont typeface="Arial"/>
              <a:buChar char="●"/>
            </a:pPr>
            <a:r>
              <a:rPr lang="en" sz="1700">
                <a:solidFill>
                  <a:srgbClr val="434343"/>
                </a:solidFill>
              </a:rPr>
              <a:t>Biaya cetak yang </a:t>
            </a:r>
            <a:r>
              <a:rPr b="1" lang="en" sz="1700">
                <a:solidFill>
                  <a:srgbClr val="434343"/>
                </a:solidFill>
              </a:rPr>
              <a:t>mahal</a:t>
            </a:r>
            <a:endParaRPr b="1" sz="1700">
              <a:solidFill>
                <a:srgbClr val="434343"/>
              </a:solidFill>
            </a:endParaRPr>
          </a:p>
          <a:p>
            <a:pPr indent="-336550" lvl="0" marL="457200" rtl="0" algn="l">
              <a:spcBef>
                <a:spcPts val="0"/>
              </a:spcBef>
              <a:spcAft>
                <a:spcPts val="0"/>
              </a:spcAft>
              <a:buClr>
                <a:srgbClr val="434343"/>
              </a:buClr>
              <a:buSzPts val="1700"/>
              <a:buFont typeface="Arial"/>
              <a:buChar char="●"/>
            </a:pPr>
            <a:r>
              <a:rPr b="1" lang="en" sz="1700">
                <a:solidFill>
                  <a:srgbClr val="434343"/>
                </a:solidFill>
              </a:rPr>
              <a:t>Sulit </a:t>
            </a:r>
            <a:r>
              <a:rPr lang="en" sz="1700">
                <a:solidFill>
                  <a:srgbClr val="434343"/>
                </a:solidFill>
              </a:rPr>
              <a:t>dilakukan revisi</a:t>
            </a:r>
            <a:endParaRPr sz="1700">
              <a:solidFill>
                <a:srgbClr val="434343"/>
              </a:solidFill>
            </a:endParaRPr>
          </a:p>
          <a:p>
            <a:pPr indent="-336550" lvl="0" marL="457200" rtl="0" algn="l">
              <a:spcBef>
                <a:spcPts val="0"/>
              </a:spcBef>
              <a:spcAft>
                <a:spcPts val="0"/>
              </a:spcAft>
              <a:buClr>
                <a:srgbClr val="434343"/>
              </a:buClr>
              <a:buSzPts val="1700"/>
              <a:buFont typeface="Arial"/>
              <a:buChar char="●"/>
            </a:pPr>
            <a:r>
              <a:rPr b="1" lang="en" sz="1700">
                <a:solidFill>
                  <a:srgbClr val="434343"/>
                </a:solidFill>
              </a:rPr>
              <a:t>Mahal</a:t>
            </a:r>
            <a:r>
              <a:rPr lang="en" sz="1700">
                <a:solidFill>
                  <a:srgbClr val="434343"/>
                </a:solidFill>
              </a:rPr>
              <a:t> dalam proses distribusi</a:t>
            </a:r>
            <a:endParaRPr sz="1700">
              <a:solidFill>
                <a:srgbClr val="434343"/>
              </a:solidFill>
            </a:endParaRPr>
          </a:p>
          <a:p>
            <a:pPr indent="-336550" lvl="0" marL="457200" rtl="0" algn="l">
              <a:spcBef>
                <a:spcPts val="0"/>
              </a:spcBef>
              <a:spcAft>
                <a:spcPts val="0"/>
              </a:spcAft>
              <a:buClr>
                <a:srgbClr val="434343"/>
              </a:buClr>
              <a:buSzPts val="1700"/>
              <a:buFont typeface="Arial"/>
              <a:buChar char="●"/>
            </a:pPr>
            <a:r>
              <a:rPr b="1" lang="en" sz="1700">
                <a:solidFill>
                  <a:srgbClr val="434343"/>
                </a:solidFill>
              </a:rPr>
              <a:t>Lama</a:t>
            </a:r>
            <a:r>
              <a:rPr lang="en" sz="1700">
                <a:solidFill>
                  <a:srgbClr val="434343"/>
                </a:solidFill>
              </a:rPr>
              <a:t> dalam proses distribusi</a:t>
            </a:r>
            <a:endParaRPr sz="1700">
              <a:solidFill>
                <a:srgbClr val="434343"/>
              </a:solidFill>
            </a:endParaRPr>
          </a:p>
          <a:p>
            <a:pPr indent="-336550" lvl="0" marL="457200" rtl="0" algn="l">
              <a:spcBef>
                <a:spcPts val="0"/>
              </a:spcBef>
              <a:spcAft>
                <a:spcPts val="0"/>
              </a:spcAft>
              <a:buClr>
                <a:srgbClr val="434343"/>
              </a:buClr>
              <a:buSzPts val="1700"/>
              <a:buFont typeface="Arial"/>
              <a:buChar char="●"/>
            </a:pPr>
            <a:r>
              <a:rPr b="1" lang="en" sz="1700">
                <a:solidFill>
                  <a:srgbClr val="434343"/>
                </a:solidFill>
              </a:rPr>
              <a:t>Berat</a:t>
            </a:r>
            <a:r>
              <a:rPr lang="en" sz="1700">
                <a:solidFill>
                  <a:srgbClr val="434343"/>
                </a:solidFill>
              </a:rPr>
              <a:t> untuk dibawa</a:t>
            </a:r>
            <a:endParaRPr sz="1700">
              <a:solidFill>
                <a:srgbClr val="434343"/>
              </a:solidFill>
            </a:endParaRPr>
          </a:p>
          <a:p>
            <a:pPr indent="-336550" lvl="0" marL="457200" rtl="0" algn="l">
              <a:spcBef>
                <a:spcPts val="0"/>
              </a:spcBef>
              <a:spcAft>
                <a:spcPts val="0"/>
              </a:spcAft>
              <a:buClr>
                <a:srgbClr val="434343"/>
              </a:buClr>
              <a:buSzPts val="1700"/>
              <a:buFont typeface="Arial"/>
              <a:buChar char="●"/>
            </a:pPr>
            <a:r>
              <a:rPr lang="en" sz="1700">
                <a:solidFill>
                  <a:srgbClr val="434343"/>
                </a:solidFill>
              </a:rPr>
              <a:t>Butuh gudang (</a:t>
            </a:r>
            <a:r>
              <a:rPr b="1" lang="en" sz="1700">
                <a:solidFill>
                  <a:srgbClr val="434343"/>
                </a:solidFill>
              </a:rPr>
              <a:t>penyimpanan</a:t>
            </a:r>
            <a:r>
              <a:rPr lang="en" sz="1700">
                <a:solidFill>
                  <a:srgbClr val="434343"/>
                </a:solidFill>
              </a:rPr>
              <a:t>)</a:t>
            </a:r>
            <a:endParaRPr sz="1700">
              <a:solidFill>
                <a:srgbClr val="434343"/>
              </a:solidFill>
            </a:endParaRPr>
          </a:p>
          <a:p>
            <a:pPr indent="-336550" lvl="0" marL="457200" rtl="0" algn="l">
              <a:spcBef>
                <a:spcPts val="0"/>
              </a:spcBef>
              <a:spcAft>
                <a:spcPts val="0"/>
              </a:spcAft>
              <a:buClr>
                <a:srgbClr val="434343"/>
              </a:buClr>
              <a:buSzPts val="1700"/>
              <a:buFont typeface="Arial"/>
              <a:buChar char="●"/>
            </a:pPr>
            <a:r>
              <a:rPr b="1" lang="en" sz="1700">
                <a:solidFill>
                  <a:srgbClr val="434343"/>
                </a:solidFill>
              </a:rPr>
              <a:t>Tidak awet</a:t>
            </a:r>
            <a:r>
              <a:rPr lang="en" sz="1700">
                <a:solidFill>
                  <a:srgbClr val="434343"/>
                </a:solidFill>
              </a:rPr>
              <a:t> (akan rusak seiring waktu)</a:t>
            </a:r>
            <a:endParaRPr sz="1700">
              <a:solidFill>
                <a:srgbClr val="434343"/>
              </a:solidFill>
            </a:endParaRPr>
          </a:p>
          <a:p>
            <a:pPr indent="-336550" lvl="0" marL="457200" rtl="0" algn="l">
              <a:spcBef>
                <a:spcPts val="0"/>
              </a:spcBef>
              <a:spcAft>
                <a:spcPts val="0"/>
              </a:spcAft>
              <a:buClr>
                <a:srgbClr val="434343"/>
              </a:buClr>
              <a:buSzPts val="1700"/>
              <a:buFont typeface="Arial"/>
              <a:buChar char="●"/>
            </a:pPr>
            <a:r>
              <a:rPr b="1" lang="en" sz="1700">
                <a:solidFill>
                  <a:srgbClr val="434343"/>
                </a:solidFill>
              </a:rPr>
              <a:t>Merusak bumi</a:t>
            </a:r>
            <a:endParaRPr b="1" sz="1700">
              <a:solidFill>
                <a:srgbClr val="434343"/>
              </a:solidFill>
            </a:endParaRPr>
          </a:p>
          <a:p>
            <a:pPr indent="-336550" lvl="0" marL="457200" rtl="0" algn="l">
              <a:spcBef>
                <a:spcPts val="0"/>
              </a:spcBef>
              <a:spcAft>
                <a:spcPts val="0"/>
              </a:spcAft>
              <a:buClr>
                <a:srgbClr val="434343"/>
              </a:buClr>
              <a:buSzPts val="1700"/>
              <a:buFont typeface="Arial"/>
              <a:buChar char="●"/>
            </a:pPr>
            <a:r>
              <a:rPr lang="en" sz="1700">
                <a:solidFill>
                  <a:srgbClr val="434343"/>
                </a:solidFill>
              </a:rPr>
              <a:t>Dan masih banyak lagi</a:t>
            </a:r>
            <a:endParaRPr sz="1700"/>
          </a:p>
        </p:txBody>
      </p:sp>
      <p:pic>
        <p:nvPicPr>
          <p:cNvPr id="151" name="Google Shape;151;p28"/>
          <p:cNvPicPr preferRelativeResize="0"/>
          <p:nvPr/>
        </p:nvPicPr>
        <p:blipFill rotWithShape="1">
          <a:blip r:embed="rId4">
            <a:alphaModFix/>
          </a:blip>
          <a:srcRect b="5971" l="22414" r="10213" t="12335"/>
          <a:stretch/>
        </p:blipFill>
        <p:spPr>
          <a:xfrm>
            <a:off x="465275" y="1400275"/>
            <a:ext cx="2426824" cy="2942740"/>
          </a:xfrm>
          <a:prstGeom prst="rect">
            <a:avLst/>
          </a:prstGeom>
          <a:noFill/>
          <a:ln>
            <a:noFill/>
          </a:ln>
        </p:spPr>
      </p:pic>
      <p:pic>
        <p:nvPicPr>
          <p:cNvPr id="152" name="Google Shape;152;p28"/>
          <p:cNvPicPr preferRelativeResize="0"/>
          <p:nvPr/>
        </p:nvPicPr>
        <p:blipFill>
          <a:blip r:embed="rId5">
            <a:alphaModFix/>
          </a:blip>
          <a:stretch>
            <a:fillRect/>
          </a:stretch>
        </p:blipFill>
        <p:spPr>
          <a:xfrm>
            <a:off x="8372075" y="0"/>
            <a:ext cx="771925" cy="57895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 name="Shape 156"/>
        <p:cNvGrpSpPr/>
        <p:nvPr/>
      </p:nvGrpSpPr>
      <p:grpSpPr>
        <a:xfrm>
          <a:off x="0" y="0"/>
          <a:ext cx="0" cy="0"/>
          <a:chOff x="0" y="0"/>
          <a:chExt cx="0" cy="0"/>
        </a:xfrm>
      </p:grpSpPr>
      <p:pic>
        <p:nvPicPr>
          <p:cNvPr id="157" name="Google Shape;157;p29"/>
          <p:cNvPicPr preferRelativeResize="0"/>
          <p:nvPr/>
        </p:nvPicPr>
        <p:blipFill>
          <a:blip r:embed="rId3">
            <a:alphaModFix/>
          </a:blip>
          <a:stretch>
            <a:fillRect/>
          </a:stretch>
        </p:blipFill>
        <p:spPr>
          <a:xfrm>
            <a:off x="0" y="1041323"/>
            <a:ext cx="9144000" cy="4132850"/>
          </a:xfrm>
          <a:prstGeom prst="rect">
            <a:avLst/>
          </a:prstGeom>
          <a:noFill/>
          <a:ln>
            <a:noFill/>
          </a:ln>
        </p:spPr>
      </p:pic>
      <p:sp>
        <p:nvSpPr>
          <p:cNvPr id="158" name="Google Shape;158;p29"/>
          <p:cNvSpPr txBox="1"/>
          <p:nvPr/>
        </p:nvSpPr>
        <p:spPr>
          <a:xfrm>
            <a:off x="482862" y="76200"/>
            <a:ext cx="8178300" cy="1371000"/>
          </a:xfrm>
          <a:prstGeom prst="rect">
            <a:avLst/>
          </a:prstGeom>
          <a:noFill/>
          <a:ln>
            <a:noFill/>
          </a:ln>
        </p:spPr>
        <p:txBody>
          <a:bodyPr anchorCtr="0" anchor="t" bIns="91425" lIns="91425" spcFirstLastPara="1" rIns="91425" wrap="square" tIns="91425">
            <a:noAutofit/>
          </a:bodyPr>
          <a:lstStyle/>
          <a:p>
            <a:pPr indent="0" lvl="0" marL="0" rtl="0" algn="ctr">
              <a:lnSpc>
                <a:spcPct val="90000"/>
              </a:lnSpc>
              <a:spcBef>
                <a:spcPts val="0"/>
              </a:spcBef>
              <a:spcAft>
                <a:spcPts val="0"/>
              </a:spcAft>
              <a:buNone/>
            </a:pPr>
            <a:r>
              <a:rPr b="1" lang="en" sz="3000">
                <a:solidFill>
                  <a:srgbClr val="6AA84F"/>
                </a:solidFill>
                <a:latin typeface="Lato"/>
                <a:ea typeface="Lato"/>
                <a:cs typeface="Lato"/>
                <a:sym typeface="Lato"/>
              </a:rPr>
              <a:t>100 TAHUN</a:t>
            </a:r>
            <a:r>
              <a:rPr lang="en" sz="3000">
                <a:latin typeface="Lato"/>
                <a:ea typeface="Lato"/>
                <a:cs typeface="Lato"/>
                <a:sym typeface="Lato"/>
              </a:rPr>
              <a:t> </a:t>
            </a:r>
            <a:r>
              <a:rPr lang="en" sz="2400">
                <a:latin typeface="Lato"/>
                <a:ea typeface="Lato"/>
                <a:cs typeface="Lato"/>
                <a:sym typeface="Lato"/>
              </a:rPr>
              <a:t>LEBIH …</a:t>
            </a:r>
            <a:endParaRPr sz="2400">
              <a:latin typeface="Lato"/>
              <a:ea typeface="Lato"/>
              <a:cs typeface="Lato"/>
              <a:sym typeface="Lato"/>
            </a:endParaRPr>
          </a:p>
          <a:p>
            <a:pPr indent="0" lvl="0" marL="0" rtl="0" algn="ctr">
              <a:lnSpc>
                <a:spcPct val="90000"/>
              </a:lnSpc>
              <a:spcBef>
                <a:spcPts val="0"/>
              </a:spcBef>
              <a:spcAft>
                <a:spcPts val="0"/>
              </a:spcAft>
              <a:buNone/>
            </a:pPr>
            <a:r>
              <a:rPr lang="en" sz="1600">
                <a:latin typeface="Lato"/>
                <a:ea typeface="Lato"/>
                <a:cs typeface="Lato"/>
                <a:sym typeface="Lato"/>
              </a:rPr>
              <a:t>Dunia pendidikan di Indonesia menggunakan kertas sebagai sarana untuk evaluasi pembelajaran</a:t>
            </a:r>
            <a:endParaRPr sz="1600">
              <a:latin typeface="Lato"/>
              <a:ea typeface="Lato"/>
              <a:cs typeface="Lato"/>
              <a:sym typeface="Lato"/>
            </a:endParaRPr>
          </a:p>
        </p:txBody>
      </p:sp>
      <p:sp>
        <p:nvSpPr>
          <p:cNvPr id="159" name="Google Shape;159;p29"/>
          <p:cNvSpPr/>
          <p:nvPr/>
        </p:nvSpPr>
        <p:spPr>
          <a:xfrm>
            <a:off x="1746300" y="1630350"/>
            <a:ext cx="5485200" cy="54849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 name="Google Shape;160;p29"/>
          <p:cNvSpPr txBox="1"/>
          <p:nvPr/>
        </p:nvSpPr>
        <p:spPr>
          <a:xfrm>
            <a:off x="2310300" y="2229500"/>
            <a:ext cx="2120400" cy="431100"/>
          </a:xfrm>
          <a:prstGeom prst="rect">
            <a:avLst/>
          </a:prstGeom>
          <a:solidFill>
            <a:srgbClr val="93C47D"/>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600">
                <a:latin typeface="Corbel"/>
                <a:ea typeface="Corbel"/>
                <a:cs typeface="Corbel"/>
                <a:sym typeface="Corbel"/>
              </a:rPr>
              <a:t>Latihan Soal</a:t>
            </a:r>
            <a:endParaRPr sz="1600">
              <a:latin typeface="Corbel"/>
              <a:ea typeface="Corbel"/>
              <a:cs typeface="Corbel"/>
              <a:sym typeface="Corbel"/>
            </a:endParaRPr>
          </a:p>
        </p:txBody>
      </p:sp>
      <p:sp>
        <p:nvSpPr>
          <p:cNvPr id="161" name="Google Shape;161;p29"/>
          <p:cNvSpPr txBox="1"/>
          <p:nvPr/>
        </p:nvSpPr>
        <p:spPr>
          <a:xfrm>
            <a:off x="3072000" y="1735163"/>
            <a:ext cx="2883900" cy="446400"/>
          </a:xfrm>
          <a:prstGeom prst="rect">
            <a:avLst/>
          </a:prstGeom>
          <a:solidFill>
            <a:srgbClr val="93C47D"/>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700">
                <a:latin typeface="Corbel"/>
                <a:ea typeface="Corbel"/>
                <a:cs typeface="Corbel"/>
                <a:sym typeface="Corbel"/>
              </a:rPr>
              <a:t>Ulangan/Penilaian Harian</a:t>
            </a:r>
            <a:endParaRPr sz="1700">
              <a:latin typeface="Corbel"/>
              <a:ea typeface="Corbel"/>
              <a:cs typeface="Corbel"/>
              <a:sym typeface="Corbel"/>
            </a:endParaRPr>
          </a:p>
        </p:txBody>
      </p:sp>
      <p:sp>
        <p:nvSpPr>
          <p:cNvPr id="162" name="Google Shape;162;p29"/>
          <p:cNvSpPr txBox="1"/>
          <p:nvPr/>
        </p:nvSpPr>
        <p:spPr>
          <a:xfrm>
            <a:off x="4519161" y="2229463"/>
            <a:ext cx="2120400" cy="431100"/>
          </a:xfrm>
          <a:prstGeom prst="rect">
            <a:avLst/>
          </a:prstGeom>
          <a:solidFill>
            <a:srgbClr val="93C47D"/>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600">
                <a:latin typeface="Corbel"/>
                <a:ea typeface="Corbel"/>
                <a:cs typeface="Corbel"/>
                <a:sym typeface="Corbel"/>
              </a:rPr>
              <a:t>UTS</a:t>
            </a:r>
            <a:endParaRPr sz="1600">
              <a:latin typeface="Corbel"/>
              <a:ea typeface="Corbel"/>
              <a:cs typeface="Corbel"/>
              <a:sym typeface="Corbel"/>
            </a:endParaRPr>
          </a:p>
        </p:txBody>
      </p:sp>
      <p:pic>
        <p:nvPicPr>
          <p:cNvPr id="163" name="Google Shape;163;p29"/>
          <p:cNvPicPr preferRelativeResize="0"/>
          <p:nvPr/>
        </p:nvPicPr>
        <p:blipFill>
          <a:blip r:embed="rId4">
            <a:alphaModFix/>
          </a:blip>
          <a:stretch>
            <a:fillRect/>
          </a:stretch>
        </p:blipFill>
        <p:spPr>
          <a:xfrm>
            <a:off x="3269557" y="2943850"/>
            <a:ext cx="2883844" cy="2307075"/>
          </a:xfrm>
          <a:prstGeom prst="rect">
            <a:avLst/>
          </a:prstGeom>
          <a:noFill/>
          <a:ln>
            <a:noFill/>
          </a:ln>
        </p:spPr>
      </p:pic>
      <p:sp>
        <p:nvSpPr>
          <p:cNvPr id="164" name="Google Shape;164;p29"/>
          <p:cNvSpPr txBox="1"/>
          <p:nvPr/>
        </p:nvSpPr>
        <p:spPr>
          <a:xfrm>
            <a:off x="2310305" y="2708475"/>
            <a:ext cx="2120400" cy="431100"/>
          </a:xfrm>
          <a:prstGeom prst="rect">
            <a:avLst/>
          </a:prstGeom>
          <a:solidFill>
            <a:srgbClr val="93C47D"/>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600">
                <a:latin typeface="Corbel"/>
                <a:ea typeface="Corbel"/>
                <a:cs typeface="Corbel"/>
                <a:sym typeface="Corbel"/>
              </a:rPr>
              <a:t>UAS</a:t>
            </a:r>
            <a:endParaRPr sz="1600">
              <a:latin typeface="Corbel"/>
              <a:ea typeface="Corbel"/>
              <a:cs typeface="Corbel"/>
              <a:sym typeface="Corbel"/>
            </a:endParaRPr>
          </a:p>
        </p:txBody>
      </p:sp>
      <p:sp>
        <p:nvSpPr>
          <p:cNvPr id="165" name="Google Shape;165;p29"/>
          <p:cNvSpPr txBox="1"/>
          <p:nvPr/>
        </p:nvSpPr>
        <p:spPr>
          <a:xfrm>
            <a:off x="4519155" y="2708475"/>
            <a:ext cx="2120400" cy="431100"/>
          </a:xfrm>
          <a:prstGeom prst="rect">
            <a:avLst/>
          </a:prstGeom>
          <a:solidFill>
            <a:srgbClr val="93C47D"/>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600">
                <a:latin typeface="Corbel"/>
                <a:ea typeface="Corbel"/>
                <a:cs typeface="Corbel"/>
                <a:sym typeface="Corbel"/>
              </a:rPr>
              <a:t>UJIAN SEKOLAH</a:t>
            </a:r>
            <a:endParaRPr sz="1600">
              <a:latin typeface="Corbel"/>
              <a:ea typeface="Corbel"/>
              <a:cs typeface="Corbel"/>
              <a:sym typeface="Corbel"/>
            </a:endParaRPr>
          </a:p>
        </p:txBody>
      </p:sp>
      <p:pic>
        <p:nvPicPr>
          <p:cNvPr id="166" name="Google Shape;166;p29"/>
          <p:cNvPicPr preferRelativeResize="0"/>
          <p:nvPr/>
        </p:nvPicPr>
        <p:blipFill>
          <a:blip r:embed="rId5">
            <a:alphaModFix/>
          </a:blip>
          <a:stretch>
            <a:fillRect/>
          </a:stretch>
        </p:blipFill>
        <p:spPr>
          <a:xfrm>
            <a:off x="8372075" y="0"/>
            <a:ext cx="771925" cy="57895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70" name="Shape 170"/>
        <p:cNvGrpSpPr/>
        <p:nvPr/>
      </p:nvGrpSpPr>
      <p:grpSpPr>
        <a:xfrm>
          <a:off x="0" y="0"/>
          <a:ext cx="0" cy="0"/>
          <a:chOff x="0" y="0"/>
          <a:chExt cx="0" cy="0"/>
        </a:xfrm>
      </p:grpSpPr>
      <p:sp>
        <p:nvSpPr>
          <p:cNvPr id="171" name="Google Shape;171;p30"/>
          <p:cNvSpPr/>
          <p:nvPr/>
        </p:nvSpPr>
        <p:spPr>
          <a:xfrm>
            <a:off x="0" y="433050"/>
            <a:ext cx="9144000" cy="4277400"/>
          </a:xfrm>
          <a:prstGeom prst="rect">
            <a:avLst/>
          </a:prstGeom>
          <a:solidFill>
            <a:srgbClr val="00A3B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 name="Google Shape;172;p30"/>
          <p:cNvSpPr txBox="1"/>
          <p:nvPr/>
        </p:nvSpPr>
        <p:spPr>
          <a:xfrm>
            <a:off x="3423725" y="1453750"/>
            <a:ext cx="5658900" cy="1309200"/>
          </a:xfrm>
          <a:prstGeom prst="rect">
            <a:avLst/>
          </a:prstGeom>
          <a:noFill/>
          <a:ln>
            <a:noFill/>
          </a:ln>
        </p:spPr>
        <p:txBody>
          <a:bodyPr anchorCtr="0" anchor="t" bIns="91425" lIns="91425" spcFirstLastPara="1" rIns="91425" wrap="square" tIns="91425">
            <a:noAutofit/>
          </a:bodyPr>
          <a:lstStyle/>
          <a:p>
            <a:pPr indent="0" lvl="0" marL="0" rtl="0" algn="ctr">
              <a:lnSpc>
                <a:spcPct val="90000"/>
              </a:lnSpc>
              <a:spcBef>
                <a:spcPts val="0"/>
              </a:spcBef>
              <a:spcAft>
                <a:spcPts val="0"/>
              </a:spcAft>
              <a:buNone/>
            </a:pPr>
            <a:r>
              <a:rPr b="1" lang="en" sz="2900">
                <a:solidFill>
                  <a:srgbClr val="FFFFFF"/>
                </a:solidFill>
                <a:latin typeface="Calibri"/>
                <a:ea typeface="Calibri"/>
                <a:cs typeface="Calibri"/>
                <a:sym typeface="Calibri"/>
              </a:rPr>
              <a:t>Repot &amp; mahal untuk kegiatan </a:t>
            </a:r>
            <a:r>
              <a:rPr b="1" lang="en" sz="2900">
                <a:solidFill>
                  <a:srgbClr val="FFFFFF"/>
                </a:solidFill>
                <a:latin typeface="Calibri"/>
                <a:ea typeface="Calibri"/>
                <a:cs typeface="Calibri"/>
                <a:sym typeface="Calibri"/>
              </a:rPr>
              <a:t>asesmen  secara kon</a:t>
            </a:r>
            <a:r>
              <a:rPr b="1" lang="en" sz="2900">
                <a:solidFill>
                  <a:srgbClr val="FFFFFF"/>
                </a:solidFill>
                <a:latin typeface="Calibri"/>
                <a:ea typeface="Calibri"/>
                <a:cs typeface="Calibri"/>
                <a:sym typeface="Calibri"/>
              </a:rPr>
              <a:t>vensional</a:t>
            </a:r>
            <a:endParaRPr b="1" sz="2900">
              <a:solidFill>
                <a:srgbClr val="FFFFFF"/>
              </a:solidFill>
              <a:latin typeface="Calibri"/>
              <a:ea typeface="Calibri"/>
              <a:cs typeface="Calibri"/>
              <a:sym typeface="Calibri"/>
            </a:endParaRPr>
          </a:p>
        </p:txBody>
      </p:sp>
      <p:sp>
        <p:nvSpPr>
          <p:cNvPr id="173" name="Google Shape;173;p30"/>
          <p:cNvSpPr txBox="1"/>
          <p:nvPr/>
        </p:nvSpPr>
        <p:spPr>
          <a:xfrm>
            <a:off x="3423725" y="2614425"/>
            <a:ext cx="5434500" cy="1490100"/>
          </a:xfrm>
          <a:prstGeom prst="rect">
            <a:avLst/>
          </a:prstGeom>
          <a:noFill/>
          <a:ln>
            <a:noFill/>
          </a:ln>
        </p:spPr>
        <p:txBody>
          <a:bodyPr anchorCtr="0" anchor="t" bIns="91425" lIns="91425" spcFirstLastPara="1" rIns="91425" wrap="square" tIns="91425">
            <a:noAutofit/>
          </a:bodyPr>
          <a:lstStyle/>
          <a:p>
            <a:pPr indent="-355600" lvl="0" marL="457200" rtl="0" algn="l">
              <a:spcBef>
                <a:spcPts val="0"/>
              </a:spcBef>
              <a:spcAft>
                <a:spcPts val="0"/>
              </a:spcAft>
              <a:buSzPts val="2000"/>
              <a:buFont typeface="Lato"/>
              <a:buChar char="●"/>
            </a:pPr>
            <a:r>
              <a:rPr b="1" lang="en" sz="2000">
                <a:latin typeface="Lato"/>
                <a:ea typeface="Lato"/>
                <a:cs typeface="Lato"/>
                <a:sym typeface="Lato"/>
              </a:rPr>
              <a:t>Lama dan sulit</a:t>
            </a:r>
            <a:r>
              <a:rPr lang="en" sz="2000">
                <a:latin typeface="Lato"/>
                <a:ea typeface="Lato"/>
                <a:cs typeface="Lato"/>
                <a:sym typeface="Lato"/>
              </a:rPr>
              <a:t> menyiapkan paket soal</a:t>
            </a:r>
            <a:endParaRPr sz="2000">
              <a:latin typeface="Lato"/>
              <a:ea typeface="Lato"/>
              <a:cs typeface="Lato"/>
              <a:sym typeface="Lato"/>
            </a:endParaRPr>
          </a:p>
          <a:p>
            <a:pPr indent="-355600" lvl="0" marL="457200" rtl="0" algn="l">
              <a:spcBef>
                <a:spcPts val="0"/>
              </a:spcBef>
              <a:spcAft>
                <a:spcPts val="0"/>
              </a:spcAft>
              <a:buSzPts val="2000"/>
              <a:buFont typeface="Lato"/>
              <a:buChar char="●"/>
            </a:pPr>
            <a:r>
              <a:rPr lang="en" sz="2000">
                <a:latin typeface="Lato"/>
                <a:ea typeface="Lato"/>
                <a:cs typeface="Lato"/>
                <a:sym typeface="Lato"/>
              </a:rPr>
              <a:t>Biaya fotocopy kertas = </a:t>
            </a:r>
            <a:r>
              <a:rPr b="1" lang="en" sz="2000">
                <a:latin typeface="Lato"/>
                <a:ea typeface="Lato"/>
                <a:cs typeface="Lato"/>
                <a:sym typeface="Lato"/>
              </a:rPr>
              <a:t>mahal</a:t>
            </a:r>
            <a:endParaRPr b="1" sz="2000">
              <a:latin typeface="Lato"/>
              <a:ea typeface="Lato"/>
              <a:cs typeface="Lato"/>
              <a:sym typeface="Lato"/>
            </a:endParaRPr>
          </a:p>
          <a:p>
            <a:pPr indent="-355600" lvl="0" marL="457200" rtl="0" algn="l">
              <a:spcBef>
                <a:spcPts val="0"/>
              </a:spcBef>
              <a:spcAft>
                <a:spcPts val="0"/>
              </a:spcAft>
              <a:buSzPts val="2000"/>
              <a:buFont typeface="Lato"/>
              <a:buChar char="●"/>
            </a:pPr>
            <a:r>
              <a:rPr lang="en" sz="2000">
                <a:latin typeface="Lato"/>
                <a:ea typeface="Lato"/>
                <a:cs typeface="Lato"/>
                <a:sym typeface="Lato"/>
              </a:rPr>
              <a:t>Cek nilai adalah pekerjaan </a:t>
            </a:r>
            <a:r>
              <a:rPr b="1" lang="en" sz="2000">
                <a:latin typeface="Lato"/>
                <a:ea typeface="Lato"/>
                <a:cs typeface="Lato"/>
                <a:sym typeface="Lato"/>
              </a:rPr>
              <a:t>menjemukan</a:t>
            </a:r>
            <a:endParaRPr b="1" sz="3100">
              <a:solidFill>
                <a:srgbClr val="0000FF"/>
              </a:solidFill>
              <a:latin typeface="Lato"/>
              <a:ea typeface="Lato"/>
              <a:cs typeface="Lato"/>
              <a:sym typeface="Lato"/>
            </a:endParaRPr>
          </a:p>
        </p:txBody>
      </p:sp>
      <p:sp>
        <p:nvSpPr>
          <p:cNvPr id="174" name="Google Shape;174;p30"/>
          <p:cNvSpPr txBox="1"/>
          <p:nvPr/>
        </p:nvSpPr>
        <p:spPr>
          <a:xfrm>
            <a:off x="3355800" y="590825"/>
            <a:ext cx="3626100" cy="361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u="sng">
                <a:latin typeface="Lato"/>
                <a:ea typeface="Lato"/>
                <a:cs typeface="Lato"/>
                <a:sym typeface="Lato"/>
              </a:rPr>
              <a:t>Kegiatan Asesmen</a:t>
            </a:r>
            <a:endParaRPr b="1" sz="1800" u="sng">
              <a:latin typeface="Lato"/>
              <a:ea typeface="Lato"/>
              <a:cs typeface="Lato"/>
              <a:sym typeface="Lato"/>
            </a:endParaRPr>
          </a:p>
        </p:txBody>
      </p:sp>
      <p:pic>
        <p:nvPicPr>
          <p:cNvPr id="175" name="Google Shape;175;p30"/>
          <p:cNvPicPr preferRelativeResize="0"/>
          <p:nvPr/>
        </p:nvPicPr>
        <p:blipFill>
          <a:blip r:embed="rId3">
            <a:alphaModFix/>
          </a:blip>
          <a:stretch>
            <a:fillRect/>
          </a:stretch>
        </p:blipFill>
        <p:spPr>
          <a:xfrm>
            <a:off x="0" y="433038"/>
            <a:ext cx="3328475" cy="2329925"/>
          </a:xfrm>
          <a:prstGeom prst="rect">
            <a:avLst/>
          </a:prstGeom>
          <a:noFill/>
          <a:ln>
            <a:noFill/>
          </a:ln>
        </p:spPr>
      </p:pic>
      <p:pic>
        <p:nvPicPr>
          <p:cNvPr id="176" name="Google Shape;176;p30"/>
          <p:cNvPicPr preferRelativeResize="0"/>
          <p:nvPr/>
        </p:nvPicPr>
        <p:blipFill>
          <a:blip r:embed="rId4">
            <a:alphaModFix/>
          </a:blip>
          <a:stretch>
            <a:fillRect/>
          </a:stretch>
        </p:blipFill>
        <p:spPr>
          <a:xfrm>
            <a:off x="0" y="2762962"/>
            <a:ext cx="3328474" cy="1947510"/>
          </a:xfrm>
          <a:prstGeom prst="rect">
            <a:avLst/>
          </a:prstGeom>
          <a:noFill/>
          <a:ln>
            <a:noFill/>
          </a:ln>
        </p:spPr>
      </p:pic>
      <p:pic>
        <p:nvPicPr>
          <p:cNvPr id="177" name="Google Shape;177;p30"/>
          <p:cNvPicPr preferRelativeResize="0"/>
          <p:nvPr/>
        </p:nvPicPr>
        <p:blipFill>
          <a:blip r:embed="rId5">
            <a:alphaModFix/>
          </a:blip>
          <a:stretch>
            <a:fillRect/>
          </a:stretch>
        </p:blipFill>
        <p:spPr>
          <a:xfrm>
            <a:off x="7574350" y="0"/>
            <a:ext cx="1569650" cy="854400"/>
          </a:xfrm>
          <a:prstGeom prst="rect">
            <a:avLst/>
          </a:prstGeom>
          <a:noFill/>
          <a:ln>
            <a:noFill/>
          </a:ln>
        </p:spPr>
      </p:pic>
      <p:pic>
        <p:nvPicPr>
          <p:cNvPr id="178" name="Google Shape;178;p30"/>
          <p:cNvPicPr preferRelativeResize="0"/>
          <p:nvPr/>
        </p:nvPicPr>
        <p:blipFill>
          <a:blip r:embed="rId6">
            <a:alphaModFix/>
          </a:blip>
          <a:stretch>
            <a:fillRect/>
          </a:stretch>
        </p:blipFill>
        <p:spPr>
          <a:xfrm>
            <a:off x="6759975" y="137725"/>
            <a:ext cx="771925" cy="57895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D85C6"/>
        </a:solidFill>
      </p:bgPr>
    </p:bg>
    <p:spTree>
      <p:nvGrpSpPr>
        <p:cNvPr id="182" name="Shape 182"/>
        <p:cNvGrpSpPr/>
        <p:nvPr/>
      </p:nvGrpSpPr>
      <p:grpSpPr>
        <a:xfrm>
          <a:off x="0" y="0"/>
          <a:ext cx="0" cy="0"/>
          <a:chOff x="0" y="0"/>
          <a:chExt cx="0" cy="0"/>
        </a:xfrm>
      </p:grpSpPr>
      <p:pic>
        <p:nvPicPr>
          <p:cNvPr id="183" name="Google Shape;183;p31"/>
          <p:cNvPicPr preferRelativeResize="0"/>
          <p:nvPr/>
        </p:nvPicPr>
        <p:blipFill rotWithShape="1">
          <a:blip r:embed="rId3">
            <a:alphaModFix/>
          </a:blip>
          <a:srcRect b="0" l="0" r="59956" t="52660"/>
          <a:stretch/>
        </p:blipFill>
        <p:spPr>
          <a:xfrm>
            <a:off x="4911850" y="433100"/>
            <a:ext cx="3602176" cy="1941249"/>
          </a:xfrm>
          <a:prstGeom prst="rect">
            <a:avLst/>
          </a:prstGeom>
          <a:noFill/>
          <a:ln>
            <a:noFill/>
          </a:ln>
        </p:spPr>
      </p:pic>
      <p:sp>
        <p:nvSpPr>
          <p:cNvPr id="184" name="Google Shape;184;p31"/>
          <p:cNvSpPr/>
          <p:nvPr/>
        </p:nvSpPr>
        <p:spPr>
          <a:xfrm>
            <a:off x="220875" y="145200"/>
            <a:ext cx="3951300" cy="4853100"/>
          </a:xfrm>
          <a:prstGeom prst="roundRect">
            <a:avLst>
              <a:gd fmla="val 16667" name="adj"/>
            </a:avLst>
          </a:prstGeom>
          <a:solidFill>
            <a:srgbClr val="FFFFFF"/>
          </a:solidFill>
          <a:ln cap="flat" cmpd="sng" w="9525">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 name="Google Shape;185;p31"/>
          <p:cNvSpPr txBox="1"/>
          <p:nvPr/>
        </p:nvSpPr>
        <p:spPr>
          <a:xfrm>
            <a:off x="4545725" y="2791800"/>
            <a:ext cx="4268700" cy="14049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600"/>
              <a:buFont typeface="Arial"/>
              <a:buNone/>
            </a:pPr>
            <a:r>
              <a:rPr b="1" i="1" lang="en" sz="1600" u="none" cap="none" strike="noStrike">
                <a:solidFill>
                  <a:srgbClr val="FFFFFF"/>
                </a:solidFill>
                <a:latin typeface="Lato"/>
                <a:ea typeface="Lato"/>
                <a:cs typeface="Lato"/>
                <a:sym typeface="Lato"/>
              </a:rPr>
              <a:t>UNTUK MENGHADAPI PERUBAHAN ZAMAN</a:t>
            </a:r>
            <a:r>
              <a:rPr b="1" i="1" lang="en" sz="1600">
                <a:solidFill>
                  <a:srgbClr val="FFFFFF"/>
                </a:solidFill>
                <a:latin typeface="Lato"/>
                <a:ea typeface="Lato"/>
                <a:cs typeface="Lato"/>
                <a:sym typeface="Lato"/>
              </a:rPr>
              <a:t> </a:t>
            </a:r>
            <a:r>
              <a:rPr b="1" i="1" lang="en" sz="1600" u="none" cap="none" strike="noStrike">
                <a:solidFill>
                  <a:srgbClr val="FFFFFF"/>
                </a:solidFill>
                <a:latin typeface="Lato"/>
                <a:ea typeface="Lato"/>
                <a:cs typeface="Lato"/>
                <a:sym typeface="Lato"/>
              </a:rPr>
              <a:t>YANG SEMAKIN CEPAT, </a:t>
            </a:r>
            <a:r>
              <a:rPr b="1" i="1" lang="en" sz="1600">
                <a:solidFill>
                  <a:srgbClr val="FFFFFF"/>
                </a:solidFill>
                <a:latin typeface="Lato"/>
                <a:ea typeface="Lato"/>
                <a:cs typeface="Lato"/>
                <a:sym typeface="Lato"/>
              </a:rPr>
              <a:t> </a:t>
            </a:r>
            <a:r>
              <a:rPr b="1" i="1" lang="en" sz="1600" u="none" cap="none" strike="noStrike">
                <a:solidFill>
                  <a:srgbClr val="FFFFFF"/>
                </a:solidFill>
                <a:latin typeface="Lato"/>
                <a:ea typeface="Lato"/>
                <a:cs typeface="Lato"/>
                <a:sym typeface="Lato"/>
              </a:rPr>
              <a:t>PROGRAM </a:t>
            </a:r>
            <a:r>
              <a:rPr b="1" i="1" lang="en" sz="1600">
                <a:solidFill>
                  <a:srgbClr val="FFFFFF"/>
                </a:solidFill>
                <a:latin typeface="Lato"/>
                <a:ea typeface="Lato"/>
                <a:cs typeface="Lato"/>
                <a:sym typeface="Lato"/>
              </a:rPr>
              <a:t> </a:t>
            </a:r>
            <a:r>
              <a:rPr b="1" i="1" lang="en" sz="1600" u="none" cap="none" strike="noStrike">
                <a:solidFill>
                  <a:srgbClr val="FFFFFF"/>
                </a:solidFill>
                <a:latin typeface="Lato"/>
                <a:ea typeface="Lato"/>
                <a:cs typeface="Lato"/>
                <a:sym typeface="Lato"/>
              </a:rPr>
              <a:t>DIGITALISASI SEKOLAH </a:t>
            </a:r>
            <a:r>
              <a:rPr b="1" i="1" lang="en" sz="1600">
                <a:solidFill>
                  <a:srgbClr val="FFFFFF"/>
                </a:solidFill>
                <a:latin typeface="Lato"/>
                <a:ea typeface="Lato"/>
                <a:cs typeface="Lato"/>
                <a:sym typeface="Lato"/>
              </a:rPr>
              <a:t> </a:t>
            </a:r>
            <a:r>
              <a:rPr b="1" i="1" lang="en" sz="1600" u="none" cap="none" strike="noStrike">
                <a:solidFill>
                  <a:srgbClr val="FFFFFF"/>
                </a:solidFill>
                <a:latin typeface="Lato"/>
                <a:ea typeface="Lato"/>
                <a:cs typeface="Lato"/>
                <a:sym typeface="Lato"/>
              </a:rPr>
              <a:t>A</a:t>
            </a:r>
            <a:r>
              <a:rPr b="1" i="1" lang="en" sz="1600">
                <a:solidFill>
                  <a:srgbClr val="FFFFFF"/>
                </a:solidFill>
                <a:latin typeface="Lato"/>
                <a:ea typeface="Lato"/>
                <a:cs typeface="Lato"/>
                <a:sym typeface="Lato"/>
              </a:rPr>
              <a:t>DALAH PILIHAN TEPAT  AGAR </a:t>
            </a:r>
            <a:r>
              <a:rPr b="1" i="1" lang="en" sz="1600" u="none" cap="none" strike="noStrike">
                <a:solidFill>
                  <a:srgbClr val="FFFFFF"/>
                </a:solidFill>
                <a:latin typeface="Lato"/>
                <a:ea typeface="Lato"/>
                <a:cs typeface="Lato"/>
                <a:sym typeface="Lato"/>
              </a:rPr>
              <a:t>DUNIA PENDIDIKAN INDONESIA TIDAK TERTINGGAL </a:t>
            </a:r>
            <a:r>
              <a:rPr b="1" i="1" lang="en" sz="1600">
                <a:solidFill>
                  <a:srgbClr val="FFFFFF"/>
                </a:solidFill>
                <a:latin typeface="Lato"/>
                <a:ea typeface="Lato"/>
                <a:cs typeface="Lato"/>
                <a:sym typeface="Lato"/>
              </a:rPr>
              <a:t>OLEH NEGARA LAIN</a:t>
            </a:r>
            <a:r>
              <a:rPr b="1" i="1" lang="en" sz="1600" u="none" cap="none" strike="noStrike">
                <a:solidFill>
                  <a:srgbClr val="FFFFFF"/>
                </a:solidFill>
                <a:latin typeface="Lato"/>
                <a:ea typeface="Lato"/>
                <a:cs typeface="Lato"/>
                <a:sym typeface="Lato"/>
              </a:rPr>
              <a:t>!</a:t>
            </a:r>
            <a:endParaRPr b="0" i="1" sz="1600" u="none" cap="none" strike="noStrike">
              <a:solidFill>
                <a:srgbClr val="FFFFFF"/>
              </a:solidFill>
              <a:latin typeface="Lato"/>
              <a:ea typeface="Lato"/>
              <a:cs typeface="Lato"/>
              <a:sym typeface="Lato"/>
            </a:endParaRPr>
          </a:p>
        </p:txBody>
      </p:sp>
      <p:pic>
        <p:nvPicPr>
          <p:cNvPr id="186" name="Google Shape;186;p31"/>
          <p:cNvPicPr preferRelativeResize="0"/>
          <p:nvPr/>
        </p:nvPicPr>
        <p:blipFill>
          <a:blip r:embed="rId4">
            <a:alphaModFix/>
          </a:blip>
          <a:stretch>
            <a:fillRect/>
          </a:stretch>
        </p:blipFill>
        <p:spPr>
          <a:xfrm>
            <a:off x="297900" y="696300"/>
            <a:ext cx="3825300" cy="3834074"/>
          </a:xfrm>
          <a:prstGeom prst="rect">
            <a:avLst/>
          </a:prstGeom>
          <a:noFill/>
          <a:ln>
            <a:noFill/>
          </a:ln>
        </p:spPr>
      </p:pic>
      <p:sp>
        <p:nvSpPr>
          <p:cNvPr id="187" name="Google Shape;187;p31"/>
          <p:cNvSpPr/>
          <p:nvPr/>
        </p:nvSpPr>
        <p:spPr>
          <a:xfrm>
            <a:off x="4503725" y="808000"/>
            <a:ext cx="4352700" cy="1450800"/>
          </a:xfrm>
          <a:prstGeom prst="rect">
            <a:avLst/>
          </a:prstGeom>
          <a:no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2900"/>
              <a:buFont typeface="Arial"/>
              <a:buNone/>
            </a:pPr>
            <a:r>
              <a:rPr b="1" lang="en" sz="2800">
                <a:solidFill>
                  <a:srgbClr val="FFFFFF"/>
                </a:solidFill>
                <a:latin typeface="Calibri"/>
                <a:ea typeface="Calibri"/>
                <a:cs typeface="Calibri"/>
                <a:sym typeface="Calibri"/>
              </a:rPr>
              <a:t>Kemendikbud Melakukan Digitalisasi Sekolah th 2021</a:t>
            </a:r>
            <a:endParaRPr b="1" i="0" sz="1300" u="none" cap="none" strike="noStrike">
              <a:solidFill>
                <a:srgbClr val="FFFFFF"/>
              </a:solidFill>
              <a:latin typeface="Calibri"/>
              <a:ea typeface="Calibri"/>
              <a:cs typeface="Calibri"/>
              <a:sym typeface="Calibri"/>
            </a:endParaRPr>
          </a:p>
        </p:txBody>
      </p:sp>
      <p:sp>
        <p:nvSpPr>
          <p:cNvPr id="188" name="Google Shape;188;p31"/>
          <p:cNvSpPr txBox="1"/>
          <p:nvPr/>
        </p:nvSpPr>
        <p:spPr>
          <a:xfrm>
            <a:off x="4398550" y="145200"/>
            <a:ext cx="3825300" cy="46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600">
                <a:solidFill>
                  <a:srgbClr val="FFFFFF"/>
                </a:solidFill>
              </a:rPr>
              <a:t> Kemdikbud respon perubahan zaman :</a:t>
            </a:r>
            <a:endParaRPr sz="1600">
              <a:solidFill>
                <a:srgbClr val="FFFFFF"/>
              </a:solidFill>
            </a:endParaRPr>
          </a:p>
        </p:txBody>
      </p:sp>
      <p:pic>
        <p:nvPicPr>
          <p:cNvPr id="189" name="Google Shape;189;p31"/>
          <p:cNvPicPr preferRelativeResize="0"/>
          <p:nvPr/>
        </p:nvPicPr>
        <p:blipFill rotWithShape="1">
          <a:blip r:embed="rId5">
            <a:alphaModFix/>
          </a:blip>
          <a:srcRect b="20619" l="12805" r="11557" t="11172"/>
          <a:stretch/>
        </p:blipFill>
        <p:spPr>
          <a:xfrm>
            <a:off x="4678225" y="1874150"/>
            <a:ext cx="686150" cy="618750"/>
          </a:xfrm>
          <a:prstGeom prst="rect">
            <a:avLst/>
          </a:prstGeom>
          <a:noFill/>
          <a:ln>
            <a:noFill/>
          </a:ln>
        </p:spPr>
      </p:pic>
      <p:pic>
        <p:nvPicPr>
          <p:cNvPr id="190" name="Google Shape;190;p31"/>
          <p:cNvPicPr preferRelativeResize="0"/>
          <p:nvPr/>
        </p:nvPicPr>
        <p:blipFill>
          <a:blip r:embed="rId6">
            <a:alphaModFix/>
          </a:blip>
          <a:stretch>
            <a:fillRect/>
          </a:stretch>
        </p:blipFill>
        <p:spPr>
          <a:xfrm>
            <a:off x="546375" y="228825"/>
            <a:ext cx="771925" cy="57895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AF8FF"/>
        </a:solidFill>
      </p:bgPr>
    </p:bg>
    <p:spTree>
      <p:nvGrpSpPr>
        <p:cNvPr id="194" name="Shape 194"/>
        <p:cNvGrpSpPr/>
        <p:nvPr/>
      </p:nvGrpSpPr>
      <p:grpSpPr>
        <a:xfrm>
          <a:off x="0" y="0"/>
          <a:ext cx="0" cy="0"/>
          <a:chOff x="0" y="0"/>
          <a:chExt cx="0" cy="0"/>
        </a:xfrm>
      </p:grpSpPr>
      <p:sp>
        <p:nvSpPr>
          <p:cNvPr id="195" name="Google Shape;195;p32"/>
          <p:cNvSpPr/>
          <p:nvPr/>
        </p:nvSpPr>
        <p:spPr>
          <a:xfrm>
            <a:off x="0" y="833400"/>
            <a:ext cx="9144000" cy="399600"/>
          </a:xfrm>
          <a:prstGeom prst="rect">
            <a:avLst/>
          </a:prstGeom>
          <a:solidFill>
            <a:srgbClr val="0071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96" name="Google Shape;196;p32"/>
          <p:cNvPicPr preferRelativeResize="0"/>
          <p:nvPr/>
        </p:nvPicPr>
        <p:blipFill rotWithShape="1">
          <a:blip r:embed="rId3">
            <a:alphaModFix/>
          </a:blip>
          <a:srcRect b="0" l="0" r="71140" t="70126"/>
          <a:stretch/>
        </p:blipFill>
        <p:spPr>
          <a:xfrm>
            <a:off x="4545138" y="1201425"/>
            <a:ext cx="3317286" cy="3390765"/>
          </a:xfrm>
          <a:prstGeom prst="rect">
            <a:avLst/>
          </a:prstGeom>
          <a:noFill/>
          <a:ln>
            <a:noFill/>
          </a:ln>
        </p:spPr>
      </p:pic>
      <p:pic>
        <p:nvPicPr>
          <p:cNvPr id="197" name="Google Shape;197;p32"/>
          <p:cNvPicPr preferRelativeResize="0"/>
          <p:nvPr/>
        </p:nvPicPr>
        <p:blipFill rotWithShape="1">
          <a:blip r:embed="rId3">
            <a:alphaModFix/>
          </a:blip>
          <a:srcRect b="70440" l="35237" r="34686" t="0"/>
          <a:stretch/>
        </p:blipFill>
        <p:spPr>
          <a:xfrm>
            <a:off x="976525" y="1315635"/>
            <a:ext cx="3493717" cy="3390765"/>
          </a:xfrm>
          <a:prstGeom prst="rect">
            <a:avLst/>
          </a:prstGeom>
          <a:noFill/>
          <a:ln>
            <a:noFill/>
          </a:ln>
        </p:spPr>
      </p:pic>
      <p:sp>
        <p:nvSpPr>
          <p:cNvPr id="198" name="Google Shape;198;p32"/>
          <p:cNvSpPr/>
          <p:nvPr/>
        </p:nvSpPr>
        <p:spPr>
          <a:xfrm>
            <a:off x="1532838" y="216400"/>
            <a:ext cx="5806200" cy="769800"/>
          </a:xfrm>
          <a:prstGeom prst="rect">
            <a:avLst/>
          </a:prstGeom>
          <a:no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2900"/>
              <a:buFont typeface="Arial"/>
              <a:buNone/>
            </a:pPr>
            <a:r>
              <a:rPr b="1" lang="en" sz="2800">
                <a:latin typeface="Calibri"/>
                <a:ea typeface="Calibri"/>
                <a:cs typeface="Calibri"/>
                <a:sym typeface="Calibri"/>
              </a:rPr>
              <a:t>SOLUSI DIGITALISASI SEKOLAH</a:t>
            </a:r>
            <a:endParaRPr b="1" i="0" sz="1300" u="none" cap="none" strike="noStrike">
              <a:latin typeface="Calibri"/>
              <a:ea typeface="Calibri"/>
              <a:cs typeface="Calibri"/>
              <a:sym typeface="Calibri"/>
            </a:endParaRPr>
          </a:p>
        </p:txBody>
      </p:sp>
      <p:sp>
        <p:nvSpPr>
          <p:cNvPr id="199" name="Google Shape;199;p32"/>
          <p:cNvSpPr/>
          <p:nvPr/>
        </p:nvSpPr>
        <p:spPr>
          <a:xfrm>
            <a:off x="1071902" y="648300"/>
            <a:ext cx="6847800" cy="769800"/>
          </a:xfrm>
          <a:prstGeom prst="rect">
            <a:avLst/>
          </a:prstGeom>
          <a:no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2900"/>
              <a:buFont typeface="Arial"/>
              <a:buNone/>
            </a:pPr>
            <a:r>
              <a:rPr b="1" lang="en" sz="2500">
                <a:solidFill>
                  <a:srgbClr val="FFFFFF"/>
                </a:solidFill>
                <a:latin typeface="Calibri"/>
                <a:ea typeface="Calibri"/>
                <a:cs typeface="Calibri"/>
                <a:sym typeface="Calibri"/>
              </a:rPr>
              <a:t>Konten Pelajaran</a:t>
            </a:r>
            <a:r>
              <a:rPr lang="en" sz="2500">
                <a:solidFill>
                  <a:srgbClr val="FFFFFF"/>
                </a:solidFill>
                <a:latin typeface="Calibri"/>
                <a:ea typeface="Calibri"/>
                <a:cs typeface="Calibri"/>
                <a:sym typeface="Calibri"/>
              </a:rPr>
              <a:t> dan </a:t>
            </a:r>
            <a:r>
              <a:rPr b="1" lang="en" sz="2500">
                <a:solidFill>
                  <a:srgbClr val="FFFFFF"/>
                </a:solidFill>
                <a:latin typeface="Calibri"/>
                <a:ea typeface="Calibri"/>
                <a:cs typeface="Calibri"/>
                <a:sym typeface="Calibri"/>
              </a:rPr>
              <a:t>Evaluasi Pembelajaran</a:t>
            </a:r>
            <a:endParaRPr b="1" i="0" sz="1000" u="none" cap="none" strike="noStrike">
              <a:solidFill>
                <a:srgbClr val="FFFFFF"/>
              </a:solidFill>
              <a:latin typeface="Calibri"/>
              <a:ea typeface="Calibri"/>
              <a:cs typeface="Calibri"/>
              <a:sym typeface="Calibri"/>
            </a:endParaRPr>
          </a:p>
        </p:txBody>
      </p:sp>
      <p:pic>
        <p:nvPicPr>
          <p:cNvPr id="200" name="Google Shape;200;p32"/>
          <p:cNvPicPr preferRelativeResize="0"/>
          <p:nvPr/>
        </p:nvPicPr>
        <p:blipFill>
          <a:blip r:embed="rId4">
            <a:alphaModFix/>
          </a:blip>
          <a:stretch>
            <a:fillRect/>
          </a:stretch>
        </p:blipFill>
        <p:spPr>
          <a:xfrm>
            <a:off x="1532850" y="2107250"/>
            <a:ext cx="2278625" cy="1481075"/>
          </a:xfrm>
          <a:prstGeom prst="rect">
            <a:avLst/>
          </a:prstGeom>
          <a:noFill/>
          <a:ln>
            <a:noFill/>
          </a:ln>
        </p:spPr>
      </p:pic>
      <p:pic>
        <p:nvPicPr>
          <p:cNvPr id="201" name="Google Shape;201;p32"/>
          <p:cNvPicPr preferRelativeResize="0"/>
          <p:nvPr/>
        </p:nvPicPr>
        <p:blipFill>
          <a:blip r:embed="rId5">
            <a:alphaModFix/>
          </a:blip>
          <a:stretch>
            <a:fillRect/>
          </a:stretch>
        </p:blipFill>
        <p:spPr>
          <a:xfrm>
            <a:off x="3087975" y="4114100"/>
            <a:ext cx="2646151" cy="635075"/>
          </a:xfrm>
          <a:prstGeom prst="rect">
            <a:avLst/>
          </a:prstGeom>
          <a:noFill/>
          <a:ln>
            <a:noFill/>
          </a:ln>
        </p:spPr>
      </p:pic>
      <p:sp>
        <p:nvSpPr>
          <p:cNvPr id="202" name="Google Shape;202;p32"/>
          <p:cNvSpPr txBox="1"/>
          <p:nvPr/>
        </p:nvSpPr>
        <p:spPr>
          <a:xfrm>
            <a:off x="3827625" y="3869913"/>
            <a:ext cx="1542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Comic Sans MS"/>
                <a:ea typeface="Comic Sans MS"/>
                <a:cs typeface="Comic Sans MS"/>
                <a:sym typeface="Comic Sans MS"/>
              </a:rPr>
              <a:t>persembahan:</a:t>
            </a:r>
            <a:endParaRPr>
              <a:latin typeface="Comic Sans MS"/>
              <a:ea typeface="Comic Sans MS"/>
              <a:cs typeface="Comic Sans MS"/>
              <a:sym typeface="Comic Sans MS"/>
            </a:endParaRPr>
          </a:p>
        </p:txBody>
      </p:sp>
      <p:pic>
        <p:nvPicPr>
          <p:cNvPr id="203" name="Google Shape;203;p32"/>
          <p:cNvPicPr preferRelativeResize="0"/>
          <p:nvPr/>
        </p:nvPicPr>
        <p:blipFill>
          <a:blip r:embed="rId6">
            <a:alphaModFix/>
          </a:blip>
          <a:stretch>
            <a:fillRect/>
          </a:stretch>
        </p:blipFill>
        <p:spPr>
          <a:xfrm>
            <a:off x="5440426" y="1883148"/>
            <a:ext cx="1542499" cy="198677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 name="Shape 207"/>
        <p:cNvGrpSpPr/>
        <p:nvPr/>
      </p:nvGrpSpPr>
      <p:grpSpPr>
        <a:xfrm>
          <a:off x="0" y="0"/>
          <a:ext cx="0" cy="0"/>
          <a:chOff x="0" y="0"/>
          <a:chExt cx="0" cy="0"/>
        </a:xfrm>
      </p:grpSpPr>
      <p:pic>
        <p:nvPicPr>
          <p:cNvPr id="208" name="Google Shape;208;p33"/>
          <p:cNvPicPr preferRelativeResize="0"/>
          <p:nvPr/>
        </p:nvPicPr>
        <p:blipFill>
          <a:blip r:embed="rId3">
            <a:alphaModFix/>
          </a:blip>
          <a:stretch>
            <a:fillRect/>
          </a:stretch>
        </p:blipFill>
        <p:spPr>
          <a:xfrm>
            <a:off x="-50725" y="-28550"/>
            <a:ext cx="9194704" cy="517205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3E8991"/>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