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layfair Display"/>
      <p:regular r:id="rId23"/>
      <p:bold r:id="rId24"/>
      <p:italic r:id="rId25"/>
      <p:boldItalic r:id="rId26"/>
    </p:embeddedFont>
    <p:embeddedFont>
      <p:font typeface="Poppins"/>
      <p:regular r:id="rId27"/>
      <p:bold r:id="rId28"/>
      <p:italic r:id="rId29"/>
      <p:boldItalic r:id="rId30"/>
    </p:embeddedFont>
    <p:embeddedFont>
      <p:font typeface="Lato"/>
      <p:regular r:id="rId31"/>
      <p:bold r:id="rId32"/>
      <p:italic r:id="rId33"/>
      <p:boldItalic r:id="rId34"/>
    </p:embeddedFont>
    <p:embeddedFont>
      <p:font typeface="Abel"/>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307">
          <p15:clr>
            <a:srgbClr val="9AA0A6"/>
          </p15:clr>
        </p15:guide>
        <p15:guide id="2" pos="453">
          <p15:clr>
            <a:srgbClr val="9AA0A6"/>
          </p15:clr>
        </p15:guide>
        <p15:guide id="3" orient="horz" pos="339">
          <p15:clr>
            <a:srgbClr val="9AA0A6"/>
          </p15:clr>
        </p15:guide>
        <p15:guide id="4" orient="horz" pos="2901">
          <p15:clr>
            <a:srgbClr val="9AA0A6"/>
          </p15:clr>
        </p15:guide>
        <p15:guide id="5" orient="horz" pos="482">
          <p15:clr>
            <a:srgbClr val="9AA0A6"/>
          </p15:clr>
        </p15:guide>
        <p15:guide id="6" pos="2880">
          <p15:clr>
            <a:srgbClr val="9AA0A6"/>
          </p15:clr>
        </p15:guide>
        <p15:guide id="7" orient="horz" pos="2605">
          <p15:clr>
            <a:srgbClr val="9AA0A6"/>
          </p15:clr>
        </p15:guide>
        <p15:guide id="8" pos="50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307"/>
        <p:guide pos="453"/>
        <p:guide pos="339" orient="horz"/>
        <p:guide pos="2901" orient="horz"/>
        <p:guide pos="482" orient="horz"/>
        <p:guide pos="2880"/>
        <p:guide pos="2605" orient="horz"/>
        <p:guide pos="50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font" Target="fonts/Poppins-boldItalic.fntdata"/><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Abel-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86402eb371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86402eb371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801f0235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801f0235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801f02355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801f02355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801f02355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801f02355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86402eb371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86402eb371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73cd52f78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73cd52f78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01f02355d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801f02355d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01f02355d_0_3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801f02355d_0_3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rot="5400000">
            <a:off x="60824"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flipH="1" rot="10800000">
            <a:off x="4392925" y="-1"/>
            <a:ext cx="4751065" cy="5140175"/>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4489450" y="767538"/>
            <a:ext cx="3934800" cy="2815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5200"/>
              <a:buNone/>
              <a:defRPr sz="9600">
                <a:solidFill>
                  <a:srgbClr val="43434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2"/>
          <p:cNvSpPr txBox="1"/>
          <p:nvPr>
            <p:ph idx="1" type="subTitle"/>
          </p:nvPr>
        </p:nvSpPr>
        <p:spPr>
          <a:xfrm>
            <a:off x="6404525" y="3526660"/>
            <a:ext cx="2019900" cy="792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latin typeface="Abel"/>
                <a:ea typeface="Abel"/>
                <a:cs typeface="Abel"/>
                <a:sym typeface="Abe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
    <p:spTree>
      <p:nvGrpSpPr>
        <p:cNvPr id="71" name="Shape 71"/>
        <p:cNvGrpSpPr/>
        <p:nvPr/>
      </p:nvGrpSpPr>
      <p:grpSpPr>
        <a:xfrm>
          <a:off x="0" y="0"/>
          <a:ext cx="0" cy="0"/>
          <a:chOff x="0" y="0"/>
          <a:chExt cx="0" cy="0"/>
        </a:xfrm>
      </p:grpSpPr>
      <p:sp>
        <p:nvSpPr>
          <p:cNvPr id="72" name="Google Shape;72;p11"/>
          <p:cNvSpPr/>
          <p:nvPr/>
        </p:nvSpPr>
        <p:spPr>
          <a:xfrm flipH="1" rot="-2253439">
            <a:off x="-74626" y="245131"/>
            <a:ext cx="4205123" cy="3092208"/>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1"/>
          <p:cNvSpPr/>
          <p:nvPr/>
        </p:nvSpPr>
        <p:spPr>
          <a:xfrm flipH="1" rot="-5400000">
            <a:off x="7596606" y="3596074"/>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1"/>
          <p:cNvSpPr txBox="1"/>
          <p:nvPr>
            <p:ph type="ctrTitle"/>
          </p:nvPr>
        </p:nvSpPr>
        <p:spPr>
          <a:xfrm>
            <a:off x="674167" y="757825"/>
            <a:ext cx="5414400" cy="1625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sz="9600">
                <a:solidFill>
                  <a:srgbClr val="434343"/>
                </a:solidFill>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75" name="Google Shape;75;p11"/>
          <p:cNvSpPr txBox="1"/>
          <p:nvPr>
            <p:ph idx="1" type="subTitle"/>
          </p:nvPr>
        </p:nvSpPr>
        <p:spPr>
          <a:xfrm>
            <a:off x="719750" y="2526077"/>
            <a:ext cx="3309300" cy="1273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1400">
                <a:latin typeface="Abel"/>
                <a:ea typeface="Abel"/>
                <a:cs typeface="Abel"/>
                <a:sym typeface="Abel"/>
              </a:defRPr>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76" name="Google Shape;76;p11"/>
          <p:cNvSpPr txBox="1"/>
          <p:nvPr/>
        </p:nvSpPr>
        <p:spPr>
          <a:xfrm>
            <a:off x="720025" y="3799875"/>
            <a:ext cx="2473500" cy="46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00"/>
              </a:spcBef>
              <a:spcAft>
                <a:spcPts val="0"/>
              </a:spcAft>
              <a:buClr>
                <a:srgbClr val="000000"/>
              </a:buClr>
              <a:buSzPts val="1000"/>
              <a:buFont typeface="Arial"/>
              <a:buNone/>
            </a:pPr>
            <a:r>
              <a:rPr b="0" i="0" lang="en-US" sz="1000" u="none" cap="none" strike="noStrike">
                <a:solidFill>
                  <a:srgbClr val="434343"/>
                </a:solidFill>
                <a:latin typeface="Abel"/>
                <a:ea typeface="Abel"/>
                <a:cs typeface="Abel"/>
                <a:sym typeface="Abel"/>
              </a:rPr>
              <a:t>CREDITS: This presentation template was created by </a:t>
            </a:r>
            <a:r>
              <a:rPr b="1" i="0" lang="en-US" sz="1000" u="none" cap="none" strike="noStrike">
                <a:solidFill>
                  <a:schemeClr val="hlink"/>
                </a:solidFill>
                <a:uFill>
                  <a:noFill/>
                </a:uFill>
                <a:latin typeface="Abel"/>
                <a:ea typeface="Abel"/>
                <a:cs typeface="Abel"/>
                <a:sym typeface="Abel"/>
                <a:hlinkClick r:id="rId2"/>
              </a:rPr>
              <a:t>Slidesgo</a:t>
            </a:r>
            <a:r>
              <a:rPr b="0" i="0" lang="en-US" sz="1000" u="none" cap="none" strike="noStrike">
                <a:solidFill>
                  <a:srgbClr val="434343"/>
                </a:solidFill>
                <a:latin typeface="Abel"/>
                <a:ea typeface="Abel"/>
                <a:cs typeface="Abel"/>
                <a:sym typeface="Abel"/>
              </a:rPr>
              <a:t>, including icons by </a:t>
            </a:r>
            <a:r>
              <a:rPr b="1" i="0" lang="en-US" sz="1000" u="none" cap="none" strike="noStrike">
                <a:solidFill>
                  <a:schemeClr val="hlink"/>
                </a:solidFill>
                <a:uFill>
                  <a:noFill/>
                </a:uFill>
                <a:latin typeface="Abel"/>
                <a:ea typeface="Abel"/>
                <a:cs typeface="Abel"/>
                <a:sym typeface="Abel"/>
                <a:hlinkClick r:id="rId3"/>
              </a:rPr>
              <a:t>Flaticon</a:t>
            </a:r>
            <a:r>
              <a:rPr b="0" i="0" lang="en-US" sz="1000" u="none" cap="none" strike="noStrike">
                <a:solidFill>
                  <a:srgbClr val="434343"/>
                </a:solidFill>
                <a:latin typeface="Abel"/>
                <a:ea typeface="Abel"/>
                <a:cs typeface="Abel"/>
                <a:sym typeface="Abel"/>
              </a:rPr>
              <a:t>, and infographics &amp; images by </a:t>
            </a:r>
            <a:r>
              <a:rPr b="1" i="0" lang="en-US" sz="1000" u="none" cap="none" strike="noStrike">
                <a:solidFill>
                  <a:schemeClr val="hlink"/>
                </a:solidFill>
                <a:uFill>
                  <a:noFill/>
                </a:uFill>
                <a:latin typeface="Abel"/>
                <a:ea typeface="Abel"/>
                <a:cs typeface="Abel"/>
                <a:sym typeface="Abel"/>
                <a:hlinkClick r:id="rId4"/>
              </a:rPr>
              <a:t>Freepik</a:t>
            </a:r>
            <a:r>
              <a:rPr b="0" i="0" lang="en-US" sz="1000" u="none" cap="none" strike="noStrike">
                <a:solidFill>
                  <a:srgbClr val="434343"/>
                </a:solidFill>
                <a:latin typeface="Abel"/>
                <a:ea typeface="Abel"/>
                <a:cs typeface="Abel"/>
                <a:sym typeface="Abel"/>
              </a:rPr>
              <a:t>. </a:t>
            </a:r>
            <a:endParaRPr b="0" i="0" sz="1000" u="none" cap="none" strike="noStrike">
              <a:solidFill>
                <a:srgbClr val="434343"/>
              </a:solidFill>
              <a:latin typeface="Abel"/>
              <a:ea typeface="Abel"/>
              <a:cs typeface="Abel"/>
              <a:sym typeface="A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7" name="Shape 7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13"/>
          <p:cNvSpPr txBox="1"/>
          <p:nvPr>
            <p:ph type="title"/>
          </p:nvPr>
        </p:nvSpPr>
        <p:spPr>
          <a:xfrm>
            <a:off x="768096" y="438912"/>
            <a:ext cx="7290000" cy="11247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rgbClr val="0C0C0C"/>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4"/>
          <p:cNvSpPr txBox="1"/>
          <p:nvPr>
            <p:ph type="title"/>
          </p:nvPr>
        </p:nvSpPr>
        <p:spPr>
          <a:xfrm>
            <a:off x="768096" y="438912"/>
            <a:ext cx="7290000" cy="1124700"/>
          </a:xfrm>
          <a:prstGeom prst="rect">
            <a:avLst/>
          </a:prstGeom>
          <a:noFill/>
          <a:ln>
            <a:noFill/>
          </a:ln>
        </p:spPr>
        <p:txBody>
          <a:bodyPr anchorCtr="0" anchor="ctr" bIns="34275" lIns="68575" spcFirstLastPara="1" rIns="68575" wrap="square" tIns="34275">
            <a:noAutofit/>
          </a:bodyPr>
          <a:lstStyle>
            <a:lvl1pPr lvl="0" rtl="0" algn="l">
              <a:lnSpc>
                <a:spcPct val="80000"/>
              </a:lnSpc>
              <a:spcBef>
                <a:spcPts val="0"/>
              </a:spcBef>
              <a:spcAft>
                <a:spcPts val="0"/>
              </a:spcAft>
              <a:buClr>
                <a:srgbClr val="0C0C0C"/>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4"/>
          <p:cNvSpPr txBox="1"/>
          <p:nvPr>
            <p:ph idx="1" type="body"/>
          </p:nvPr>
        </p:nvSpPr>
        <p:spPr>
          <a:xfrm>
            <a:off x="768096" y="1714500"/>
            <a:ext cx="7290000" cy="3017400"/>
          </a:xfrm>
          <a:prstGeom prst="rect">
            <a:avLst/>
          </a:prstGeom>
          <a:noFill/>
          <a:ln>
            <a:noFill/>
          </a:ln>
        </p:spPr>
        <p:txBody>
          <a:bodyPr anchorCtr="0" anchor="t" bIns="34275" lIns="34275" spcFirstLastPara="1" rIns="34275" wrap="square" tIns="34275">
            <a:no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83" name="Google Shape;83;p14"/>
          <p:cNvSpPr txBox="1"/>
          <p:nvPr>
            <p:ph idx="10" type="dt"/>
          </p:nvPr>
        </p:nvSpPr>
        <p:spPr>
          <a:xfrm>
            <a:off x="768097" y="4853028"/>
            <a:ext cx="1615500" cy="2058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4"/>
          <p:cNvSpPr txBox="1"/>
          <p:nvPr>
            <p:ph idx="11" type="ftr"/>
          </p:nvPr>
        </p:nvSpPr>
        <p:spPr>
          <a:xfrm>
            <a:off x="3632199" y="4853028"/>
            <a:ext cx="4426200" cy="2058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14"/>
          <p:cNvSpPr txBox="1"/>
          <p:nvPr>
            <p:ph idx="12" type="sldNum"/>
          </p:nvPr>
        </p:nvSpPr>
        <p:spPr>
          <a:xfrm>
            <a:off x="8128000" y="4853028"/>
            <a:ext cx="730200" cy="2058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6" name="Shape 86"/>
        <p:cNvGrpSpPr/>
        <p:nvPr/>
      </p:nvGrpSpPr>
      <p:grpSpPr>
        <a:xfrm>
          <a:off x="0" y="0"/>
          <a:ext cx="0" cy="0"/>
          <a:chOff x="0" y="0"/>
          <a:chExt cx="0" cy="0"/>
        </a:xfrm>
      </p:grpSpPr>
      <p:sp>
        <p:nvSpPr>
          <p:cNvPr id="87" name="Google Shape;87;p1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9" name="Google Shape;89;p15"/>
          <p:cNvPicPr preferRelativeResize="0"/>
          <p:nvPr/>
        </p:nvPicPr>
        <p:blipFill rotWithShape="1">
          <a:blip r:embed="rId2">
            <a:alphaModFix/>
          </a:blip>
          <a:srcRect b="0" l="0" r="0" t="0"/>
          <a:stretch/>
        </p:blipFill>
        <p:spPr>
          <a:xfrm>
            <a:off x="86450" y="77700"/>
            <a:ext cx="1385000" cy="332400"/>
          </a:xfrm>
          <a:prstGeom prst="rect">
            <a:avLst/>
          </a:prstGeom>
          <a:noFill/>
          <a:ln>
            <a:noFill/>
          </a:ln>
        </p:spPr>
      </p:pic>
      <p:grpSp>
        <p:nvGrpSpPr>
          <p:cNvPr id="90" name="Google Shape;90;p15"/>
          <p:cNvGrpSpPr/>
          <p:nvPr/>
        </p:nvGrpSpPr>
        <p:grpSpPr>
          <a:xfrm>
            <a:off x="6980876" y="209100"/>
            <a:ext cx="2163124" cy="278700"/>
            <a:chOff x="7043426" y="209100"/>
            <a:chExt cx="2163124" cy="278700"/>
          </a:xfrm>
        </p:grpSpPr>
        <p:sp>
          <p:nvSpPr>
            <p:cNvPr id="91" name="Google Shape;91;p15"/>
            <p:cNvSpPr/>
            <p:nvPr/>
          </p:nvSpPr>
          <p:spPr>
            <a:xfrm rot="10800000">
              <a:off x="7184550" y="211500"/>
              <a:ext cx="2022000" cy="276300"/>
            </a:xfrm>
            <a:prstGeom prst="homePlate">
              <a:avLst>
                <a:gd fmla="val 50000" name="adj"/>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15"/>
            <p:cNvPicPr preferRelativeResize="0"/>
            <p:nvPr/>
          </p:nvPicPr>
          <p:blipFill rotWithShape="1">
            <a:blip r:embed="rId3">
              <a:alphaModFix/>
            </a:blip>
            <a:srcRect b="0" l="0" r="0" t="0"/>
            <a:stretch/>
          </p:blipFill>
          <p:spPr>
            <a:xfrm>
              <a:off x="7416808" y="265038"/>
              <a:ext cx="169175" cy="169175"/>
            </a:xfrm>
            <a:prstGeom prst="rect">
              <a:avLst/>
            </a:prstGeom>
            <a:noFill/>
            <a:ln>
              <a:noFill/>
            </a:ln>
          </p:spPr>
        </p:pic>
        <p:sp>
          <p:nvSpPr>
            <p:cNvPr id="93" name="Google Shape;93;p15"/>
            <p:cNvSpPr txBox="1"/>
            <p:nvPr/>
          </p:nvSpPr>
          <p:spPr>
            <a:xfrm>
              <a:off x="7541800" y="247188"/>
              <a:ext cx="1543200" cy="204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F3F3F3"/>
                  </a:solidFill>
                  <a:latin typeface="Poppins"/>
                  <a:ea typeface="Poppins"/>
                  <a:cs typeface="Poppins"/>
                  <a:sym typeface="Poppins"/>
                </a:rPr>
                <a:t>a Mahoni Global Company</a:t>
              </a:r>
              <a:endParaRPr b="0" i="0" sz="800" u="none" cap="none" strike="noStrike">
                <a:solidFill>
                  <a:srgbClr val="F3F3F3"/>
                </a:solidFill>
                <a:latin typeface="Poppins"/>
                <a:ea typeface="Poppins"/>
                <a:cs typeface="Poppins"/>
                <a:sym typeface="Poppins"/>
              </a:endParaRPr>
            </a:p>
          </p:txBody>
        </p:sp>
        <p:sp>
          <p:nvSpPr>
            <p:cNvPr id="94" name="Google Shape;94;p15"/>
            <p:cNvSpPr/>
            <p:nvPr/>
          </p:nvSpPr>
          <p:spPr>
            <a:xfrm rot="-5400000">
              <a:off x="7043426" y="209100"/>
              <a:ext cx="278700" cy="278700"/>
            </a:xfrm>
            <a:prstGeom prst="rtTriangl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2">
    <p:spTree>
      <p:nvGrpSpPr>
        <p:cNvPr id="95" name="Shape 95"/>
        <p:cNvGrpSpPr/>
        <p:nvPr/>
      </p:nvGrpSpPr>
      <p:grpSpPr>
        <a:xfrm>
          <a:off x="0" y="0"/>
          <a:ext cx="0" cy="0"/>
          <a:chOff x="0" y="0"/>
          <a:chExt cx="0" cy="0"/>
        </a:xfrm>
      </p:grpSpPr>
      <p:sp>
        <p:nvSpPr>
          <p:cNvPr id="96" name="Google Shape;9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7" name="Google Shape;9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3">
    <p:spTree>
      <p:nvGrpSpPr>
        <p:cNvPr id="98" name="Shape 98"/>
        <p:cNvGrpSpPr/>
        <p:nvPr/>
      </p:nvGrpSpPr>
      <p:grpSpPr>
        <a:xfrm>
          <a:off x="0" y="0"/>
          <a:ext cx="0" cy="0"/>
          <a:chOff x="0" y="0"/>
          <a:chExt cx="0" cy="0"/>
        </a:xfrm>
      </p:grpSpPr>
      <p:sp>
        <p:nvSpPr>
          <p:cNvPr id="99" name="Google Shape;99;p17"/>
          <p:cNvSpPr/>
          <p:nvPr/>
        </p:nvSpPr>
        <p:spPr>
          <a:xfrm>
            <a:off x="6008755" y="388325"/>
            <a:ext cx="626100" cy="626100"/>
          </a:xfrm>
          <a:prstGeom prst="flowChartDelay">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50" y="391350"/>
            <a:ext cx="6099000" cy="626100"/>
          </a:xfrm>
          <a:prstGeom prst="flowChartProcess">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800"/>
              <a:buNone/>
              <a:defRPr>
                <a:solidFill>
                  <a:srgbClr val="F3F3F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 name="Google Shape;102;p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pic>
        <p:nvPicPr>
          <p:cNvPr descr="PID-logo-abu-800.png" id="103" name="Google Shape;103;p17"/>
          <p:cNvPicPr preferRelativeResize="0"/>
          <p:nvPr/>
        </p:nvPicPr>
        <p:blipFill>
          <a:blip r:embed="rId2">
            <a:alphaModFix/>
          </a:blip>
          <a:stretch>
            <a:fillRect/>
          </a:stretch>
        </p:blipFill>
        <p:spPr>
          <a:xfrm>
            <a:off x="7946900" y="4637501"/>
            <a:ext cx="1092050" cy="277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 name="Shape 13"/>
        <p:cNvGrpSpPr/>
        <p:nvPr/>
      </p:nvGrpSpPr>
      <p:grpSpPr>
        <a:xfrm>
          <a:off x="0" y="0"/>
          <a:ext cx="0" cy="0"/>
          <a:chOff x="0" y="0"/>
          <a:chExt cx="0" cy="0"/>
        </a:xfrm>
      </p:grpSpPr>
      <p:sp>
        <p:nvSpPr>
          <p:cNvPr id="14" name="Google Shape;14;p3"/>
          <p:cNvSpPr/>
          <p:nvPr/>
        </p:nvSpPr>
        <p:spPr>
          <a:xfrm rot="-5400000">
            <a:off x="6808690" y="-24774"/>
            <a:ext cx="2310434" cy="2360113"/>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p:nvPr/>
        </p:nvSpPr>
        <p:spPr>
          <a:xfrm rot="-5400000">
            <a:off x="223581" y="1740803"/>
            <a:ext cx="3179116" cy="3626278"/>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txBox="1"/>
          <p:nvPr>
            <p:ph type="title"/>
          </p:nvPr>
        </p:nvSpPr>
        <p:spPr>
          <a:xfrm>
            <a:off x="719750" y="1187500"/>
            <a:ext cx="6249000" cy="1598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 name="Google Shape;17;p3"/>
          <p:cNvSpPr txBox="1"/>
          <p:nvPr>
            <p:ph idx="1" type="subTitle"/>
          </p:nvPr>
        </p:nvSpPr>
        <p:spPr>
          <a:xfrm flipH="1">
            <a:off x="719725" y="2974750"/>
            <a:ext cx="3284700" cy="103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
    <p:spTree>
      <p:nvGrpSpPr>
        <p:cNvPr id="18" name="Shape 18"/>
        <p:cNvGrpSpPr/>
        <p:nvPr/>
      </p:nvGrpSpPr>
      <p:grpSpPr>
        <a:xfrm>
          <a:off x="0" y="0"/>
          <a:ext cx="0" cy="0"/>
          <a:chOff x="0" y="0"/>
          <a:chExt cx="0" cy="0"/>
        </a:xfrm>
      </p:grpSpPr>
      <p:sp>
        <p:nvSpPr>
          <p:cNvPr id="19" name="Google Shape;19;p4"/>
          <p:cNvSpPr/>
          <p:nvPr/>
        </p:nvSpPr>
        <p:spPr>
          <a:xfrm flipH="1" rot="5400000">
            <a:off x="24840" y="-24774"/>
            <a:ext cx="2310434" cy="2360113"/>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
          <p:cNvSpPr/>
          <p:nvPr/>
        </p:nvSpPr>
        <p:spPr>
          <a:xfrm flipH="1" rot="5400000">
            <a:off x="5902170" y="1897985"/>
            <a:ext cx="3032226" cy="3458727"/>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ctrTitle"/>
          </p:nvPr>
        </p:nvSpPr>
        <p:spPr>
          <a:xfrm flipH="1">
            <a:off x="1140763" y="2970025"/>
            <a:ext cx="2048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2" name="Google Shape;22;p4"/>
          <p:cNvSpPr txBox="1"/>
          <p:nvPr>
            <p:ph idx="1" type="subTitle"/>
          </p:nvPr>
        </p:nvSpPr>
        <p:spPr>
          <a:xfrm flipH="1">
            <a:off x="1140746" y="3512450"/>
            <a:ext cx="2048400" cy="85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23" name="Google Shape;23;p4"/>
          <p:cNvSpPr txBox="1"/>
          <p:nvPr>
            <p:ph idx="2" type="ctrTitle"/>
          </p:nvPr>
        </p:nvSpPr>
        <p:spPr>
          <a:xfrm flipH="1">
            <a:off x="3547763" y="2970025"/>
            <a:ext cx="2048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4" name="Google Shape;24;p4"/>
          <p:cNvSpPr txBox="1"/>
          <p:nvPr>
            <p:ph idx="3" type="subTitle"/>
          </p:nvPr>
        </p:nvSpPr>
        <p:spPr>
          <a:xfrm flipH="1">
            <a:off x="3547742" y="3512450"/>
            <a:ext cx="2048400" cy="85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25" name="Google Shape;25;p4"/>
          <p:cNvSpPr txBox="1"/>
          <p:nvPr>
            <p:ph idx="4" type="ctrTitle"/>
          </p:nvPr>
        </p:nvSpPr>
        <p:spPr>
          <a:xfrm flipH="1">
            <a:off x="5954801" y="2970025"/>
            <a:ext cx="2048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6" name="Google Shape;26;p4"/>
          <p:cNvSpPr txBox="1"/>
          <p:nvPr>
            <p:ph idx="5" type="subTitle"/>
          </p:nvPr>
        </p:nvSpPr>
        <p:spPr>
          <a:xfrm flipH="1">
            <a:off x="5954775" y="3512450"/>
            <a:ext cx="2048400" cy="85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4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27" name="Google Shape;27;p4"/>
          <p:cNvSpPr txBox="1"/>
          <p:nvPr>
            <p:ph idx="6"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9">
  <p:cSld name="TITLE_ONLY_1_1_1_1_1_1_1_1_1">
    <p:bg>
      <p:bgPr>
        <a:solidFill>
          <a:schemeClr val="accent5"/>
        </a:solidFill>
      </p:bgPr>
    </p:bg>
    <p:spTree>
      <p:nvGrpSpPr>
        <p:cNvPr id="28" name="Shape 28"/>
        <p:cNvGrpSpPr/>
        <p:nvPr/>
      </p:nvGrpSpPr>
      <p:grpSpPr>
        <a:xfrm>
          <a:off x="0" y="0"/>
          <a:ext cx="0" cy="0"/>
          <a:chOff x="0" y="0"/>
          <a:chExt cx="0" cy="0"/>
        </a:xfrm>
      </p:grpSpPr>
      <p:sp>
        <p:nvSpPr>
          <p:cNvPr id="29" name="Google Shape;29;p5"/>
          <p:cNvSpPr/>
          <p:nvPr/>
        </p:nvSpPr>
        <p:spPr>
          <a:xfrm>
            <a:off x="7623550" y="0"/>
            <a:ext cx="1520413" cy="960299"/>
          </a:xfrm>
          <a:custGeom>
            <a:rect b="b" l="l" r="r" t="t"/>
            <a:pathLst>
              <a:path extrusionOk="0" h="24030" w="38046">
                <a:moveTo>
                  <a:pt x="1" y="0"/>
                </a:moveTo>
                <a:cubicBezTo>
                  <a:pt x="623" y="13426"/>
                  <a:pt x="7226" y="24029"/>
                  <a:pt x="16713" y="24029"/>
                </a:cubicBezTo>
                <a:cubicBezTo>
                  <a:pt x="17940" y="24029"/>
                  <a:pt x="19217" y="23851"/>
                  <a:pt x="20534" y="23479"/>
                </a:cubicBezTo>
                <a:cubicBezTo>
                  <a:pt x="27977" y="21378"/>
                  <a:pt x="33287" y="20158"/>
                  <a:pt x="38046" y="19582"/>
                </a:cubicBezTo>
                <a:lnTo>
                  <a:pt x="38046" y="0"/>
                </a:ln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2">
    <p:spTree>
      <p:nvGrpSpPr>
        <p:cNvPr id="31" name="Shape 31"/>
        <p:cNvGrpSpPr/>
        <p:nvPr/>
      </p:nvGrpSpPr>
      <p:grpSpPr>
        <a:xfrm>
          <a:off x="0" y="0"/>
          <a:ext cx="0" cy="0"/>
          <a:chOff x="0" y="0"/>
          <a:chExt cx="0" cy="0"/>
        </a:xfrm>
      </p:grpSpPr>
      <p:sp>
        <p:nvSpPr>
          <p:cNvPr id="32" name="Google Shape;32;p6"/>
          <p:cNvSpPr/>
          <p:nvPr/>
        </p:nvSpPr>
        <p:spPr>
          <a:xfrm flipH="1">
            <a:off x="0" y="1125900"/>
            <a:ext cx="9144070" cy="4017631"/>
          </a:xfrm>
          <a:custGeom>
            <a:rect b="b" l="l" r="r" t="t"/>
            <a:pathLst>
              <a:path extrusionOk="0" h="31556" w="71821">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33" name="Google Shape;33;p6"/>
          <p:cNvSpPr txBox="1"/>
          <p:nvPr>
            <p:ph idx="1" type="subTitle"/>
          </p:nvPr>
        </p:nvSpPr>
        <p:spPr>
          <a:xfrm flipH="1">
            <a:off x="5987974" y="2825713"/>
            <a:ext cx="2229000" cy="670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34" name="Google Shape;34;p6"/>
          <p:cNvSpPr txBox="1"/>
          <p:nvPr>
            <p:ph idx="2" type="subTitle"/>
          </p:nvPr>
        </p:nvSpPr>
        <p:spPr>
          <a:xfrm flipH="1">
            <a:off x="927040" y="1249988"/>
            <a:ext cx="2229000" cy="670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35" name="Google Shape;35;p6"/>
          <p:cNvSpPr txBox="1"/>
          <p:nvPr>
            <p:ph idx="3" type="subTitle"/>
          </p:nvPr>
        </p:nvSpPr>
        <p:spPr>
          <a:xfrm flipH="1">
            <a:off x="927040" y="2825713"/>
            <a:ext cx="2229000" cy="6705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36" name="Google Shape;36;p6"/>
          <p:cNvSpPr txBox="1"/>
          <p:nvPr>
            <p:ph type="title"/>
          </p:nvPr>
        </p:nvSpPr>
        <p:spPr>
          <a:xfrm flipH="1">
            <a:off x="4912038" y="3128245"/>
            <a:ext cx="739500" cy="50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4000"/>
            </a:lvl1pPr>
            <a:lvl2pPr lvl="1" algn="ctr">
              <a:lnSpc>
                <a:spcPct val="100000"/>
              </a:lnSpc>
              <a:spcBef>
                <a:spcPts val="0"/>
              </a:spcBef>
              <a:spcAft>
                <a:spcPts val="0"/>
              </a:spcAft>
              <a:buClr>
                <a:srgbClr val="E87E45"/>
              </a:buClr>
              <a:buSzPts val="3600"/>
              <a:buNone/>
              <a:defRPr sz="3600">
                <a:solidFill>
                  <a:srgbClr val="E87E45"/>
                </a:solidFill>
              </a:defRPr>
            </a:lvl2pPr>
            <a:lvl3pPr lvl="2" algn="ctr">
              <a:lnSpc>
                <a:spcPct val="100000"/>
              </a:lnSpc>
              <a:spcBef>
                <a:spcPts val="0"/>
              </a:spcBef>
              <a:spcAft>
                <a:spcPts val="0"/>
              </a:spcAft>
              <a:buClr>
                <a:srgbClr val="E87E45"/>
              </a:buClr>
              <a:buSzPts val="3600"/>
              <a:buNone/>
              <a:defRPr sz="3600">
                <a:solidFill>
                  <a:srgbClr val="E87E45"/>
                </a:solidFill>
              </a:defRPr>
            </a:lvl3pPr>
            <a:lvl4pPr lvl="3" algn="ctr">
              <a:lnSpc>
                <a:spcPct val="100000"/>
              </a:lnSpc>
              <a:spcBef>
                <a:spcPts val="0"/>
              </a:spcBef>
              <a:spcAft>
                <a:spcPts val="0"/>
              </a:spcAft>
              <a:buClr>
                <a:srgbClr val="E87E45"/>
              </a:buClr>
              <a:buSzPts val="3600"/>
              <a:buNone/>
              <a:defRPr sz="3600">
                <a:solidFill>
                  <a:srgbClr val="E87E45"/>
                </a:solidFill>
              </a:defRPr>
            </a:lvl4pPr>
            <a:lvl5pPr lvl="4" algn="ctr">
              <a:lnSpc>
                <a:spcPct val="100000"/>
              </a:lnSpc>
              <a:spcBef>
                <a:spcPts val="0"/>
              </a:spcBef>
              <a:spcAft>
                <a:spcPts val="0"/>
              </a:spcAft>
              <a:buClr>
                <a:srgbClr val="E87E45"/>
              </a:buClr>
              <a:buSzPts val="3600"/>
              <a:buNone/>
              <a:defRPr sz="3600">
                <a:solidFill>
                  <a:srgbClr val="E87E45"/>
                </a:solidFill>
              </a:defRPr>
            </a:lvl5pPr>
            <a:lvl6pPr lvl="5" algn="ctr">
              <a:lnSpc>
                <a:spcPct val="100000"/>
              </a:lnSpc>
              <a:spcBef>
                <a:spcPts val="0"/>
              </a:spcBef>
              <a:spcAft>
                <a:spcPts val="0"/>
              </a:spcAft>
              <a:buClr>
                <a:srgbClr val="E87E45"/>
              </a:buClr>
              <a:buSzPts val="3600"/>
              <a:buNone/>
              <a:defRPr sz="3600">
                <a:solidFill>
                  <a:srgbClr val="E87E45"/>
                </a:solidFill>
              </a:defRPr>
            </a:lvl6pPr>
            <a:lvl7pPr lvl="6" algn="ctr">
              <a:lnSpc>
                <a:spcPct val="100000"/>
              </a:lnSpc>
              <a:spcBef>
                <a:spcPts val="0"/>
              </a:spcBef>
              <a:spcAft>
                <a:spcPts val="0"/>
              </a:spcAft>
              <a:buClr>
                <a:srgbClr val="E87E45"/>
              </a:buClr>
              <a:buSzPts val="3600"/>
              <a:buNone/>
              <a:defRPr sz="3600">
                <a:solidFill>
                  <a:srgbClr val="E87E45"/>
                </a:solidFill>
              </a:defRPr>
            </a:lvl7pPr>
            <a:lvl8pPr lvl="7" algn="ctr">
              <a:lnSpc>
                <a:spcPct val="100000"/>
              </a:lnSpc>
              <a:spcBef>
                <a:spcPts val="0"/>
              </a:spcBef>
              <a:spcAft>
                <a:spcPts val="0"/>
              </a:spcAft>
              <a:buClr>
                <a:srgbClr val="E87E45"/>
              </a:buClr>
              <a:buSzPts val="3600"/>
              <a:buNone/>
              <a:defRPr sz="3600">
                <a:solidFill>
                  <a:srgbClr val="E87E45"/>
                </a:solidFill>
              </a:defRPr>
            </a:lvl8pPr>
            <a:lvl9pPr lvl="8" algn="ctr">
              <a:lnSpc>
                <a:spcPct val="100000"/>
              </a:lnSpc>
              <a:spcBef>
                <a:spcPts val="0"/>
              </a:spcBef>
              <a:spcAft>
                <a:spcPts val="0"/>
              </a:spcAft>
              <a:buClr>
                <a:srgbClr val="E87E45"/>
              </a:buClr>
              <a:buSzPts val="3600"/>
              <a:buNone/>
              <a:defRPr sz="3600">
                <a:solidFill>
                  <a:srgbClr val="E87E45"/>
                </a:solidFill>
              </a:defRPr>
            </a:lvl9pPr>
          </a:lstStyle>
          <a:p/>
        </p:txBody>
      </p:sp>
      <p:sp>
        <p:nvSpPr>
          <p:cNvPr id="37" name="Google Shape;37;p6"/>
          <p:cNvSpPr txBox="1"/>
          <p:nvPr>
            <p:ph idx="4" type="title"/>
          </p:nvPr>
        </p:nvSpPr>
        <p:spPr>
          <a:xfrm flipH="1">
            <a:off x="3474314" y="1548787"/>
            <a:ext cx="739500" cy="50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4000"/>
            </a:lvl1pPr>
            <a:lvl2pPr lvl="1" algn="ctr">
              <a:lnSpc>
                <a:spcPct val="100000"/>
              </a:lnSpc>
              <a:spcBef>
                <a:spcPts val="0"/>
              </a:spcBef>
              <a:spcAft>
                <a:spcPts val="0"/>
              </a:spcAft>
              <a:buClr>
                <a:srgbClr val="E87E45"/>
              </a:buClr>
              <a:buSzPts val="3600"/>
              <a:buNone/>
              <a:defRPr sz="3600">
                <a:solidFill>
                  <a:srgbClr val="E87E45"/>
                </a:solidFill>
              </a:defRPr>
            </a:lvl2pPr>
            <a:lvl3pPr lvl="2" algn="ctr">
              <a:lnSpc>
                <a:spcPct val="100000"/>
              </a:lnSpc>
              <a:spcBef>
                <a:spcPts val="0"/>
              </a:spcBef>
              <a:spcAft>
                <a:spcPts val="0"/>
              </a:spcAft>
              <a:buClr>
                <a:srgbClr val="E87E45"/>
              </a:buClr>
              <a:buSzPts val="3600"/>
              <a:buNone/>
              <a:defRPr sz="3600">
                <a:solidFill>
                  <a:srgbClr val="E87E45"/>
                </a:solidFill>
              </a:defRPr>
            </a:lvl3pPr>
            <a:lvl4pPr lvl="3" algn="ctr">
              <a:lnSpc>
                <a:spcPct val="100000"/>
              </a:lnSpc>
              <a:spcBef>
                <a:spcPts val="0"/>
              </a:spcBef>
              <a:spcAft>
                <a:spcPts val="0"/>
              </a:spcAft>
              <a:buClr>
                <a:srgbClr val="E87E45"/>
              </a:buClr>
              <a:buSzPts val="3600"/>
              <a:buNone/>
              <a:defRPr sz="3600">
                <a:solidFill>
                  <a:srgbClr val="E87E45"/>
                </a:solidFill>
              </a:defRPr>
            </a:lvl4pPr>
            <a:lvl5pPr lvl="4" algn="ctr">
              <a:lnSpc>
                <a:spcPct val="100000"/>
              </a:lnSpc>
              <a:spcBef>
                <a:spcPts val="0"/>
              </a:spcBef>
              <a:spcAft>
                <a:spcPts val="0"/>
              </a:spcAft>
              <a:buClr>
                <a:srgbClr val="E87E45"/>
              </a:buClr>
              <a:buSzPts val="3600"/>
              <a:buNone/>
              <a:defRPr sz="3600">
                <a:solidFill>
                  <a:srgbClr val="E87E45"/>
                </a:solidFill>
              </a:defRPr>
            </a:lvl5pPr>
            <a:lvl6pPr lvl="5" algn="ctr">
              <a:lnSpc>
                <a:spcPct val="100000"/>
              </a:lnSpc>
              <a:spcBef>
                <a:spcPts val="0"/>
              </a:spcBef>
              <a:spcAft>
                <a:spcPts val="0"/>
              </a:spcAft>
              <a:buClr>
                <a:srgbClr val="E87E45"/>
              </a:buClr>
              <a:buSzPts val="3600"/>
              <a:buNone/>
              <a:defRPr sz="3600">
                <a:solidFill>
                  <a:srgbClr val="E87E45"/>
                </a:solidFill>
              </a:defRPr>
            </a:lvl6pPr>
            <a:lvl7pPr lvl="6" algn="ctr">
              <a:lnSpc>
                <a:spcPct val="100000"/>
              </a:lnSpc>
              <a:spcBef>
                <a:spcPts val="0"/>
              </a:spcBef>
              <a:spcAft>
                <a:spcPts val="0"/>
              </a:spcAft>
              <a:buClr>
                <a:srgbClr val="E87E45"/>
              </a:buClr>
              <a:buSzPts val="3600"/>
              <a:buNone/>
              <a:defRPr sz="3600">
                <a:solidFill>
                  <a:srgbClr val="E87E45"/>
                </a:solidFill>
              </a:defRPr>
            </a:lvl7pPr>
            <a:lvl8pPr lvl="7" algn="ctr">
              <a:lnSpc>
                <a:spcPct val="100000"/>
              </a:lnSpc>
              <a:spcBef>
                <a:spcPts val="0"/>
              </a:spcBef>
              <a:spcAft>
                <a:spcPts val="0"/>
              </a:spcAft>
              <a:buClr>
                <a:srgbClr val="E87E45"/>
              </a:buClr>
              <a:buSzPts val="3600"/>
              <a:buNone/>
              <a:defRPr sz="3600">
                <a:solidFill>
                  <a:srgbClr val="E87E45"/>
                </a:solidFill>
              </a:defRPr>
            </a:lvl8pPr>
            <a:lvl9pPr lvl="8" algn="ctr">
              <a:lnSpc>
                <a:spcPct val="100000"/>
              </a:lnSpc>
              <a:spcBef>
                <a:spcPts val="0"/>
              </a:spcBef>
              <a:spcAft>
                <a:spcPts val="0"/>
              </a:spcAft>
              <a:buClr>
                <a:srgbClr val="E87E45"/>
              </a:buClr>
              <a:buSzPts val="3600"/>
              <a:buNone/>
              <a:defRPr sz="3600">
                <a:solidFill>
                  <a:srgbClr val="E87E45"/>
                </a:solidFill>
              </a:defRPr>
            </a:lvl9pPr>
          </a:lstStyle>
          <a:p/>
        </p:txBody>
      </p:sp>
      <p:sp>
        <p:nvSpPr>
          <p:cNvPr id="38" name="Google Shape;38;p6"/>
          <p:cNvSpPr txBox="1"/>
          <p:nvPr>
            <p:ph idx="5" type="title"/>
          </p:nvPr>
        </p:nvSpPr>
        <p:spPr>
          <a:xfrm flipH="1">
            <a:off x="3474314" y="3128245"/>
            <a:ext cx="739500" cy="50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4000"/>
            </a:lvl1pPr>
            <a:lvl2pPr lvl="1" algn="ctr">
              <a:lnSpc>
                <a:spcPct val="100000"/>
              </a:lnSpc>
              <a:spcBef>
                <a:spcPts val="0"/>
              </a:spcBef>
              <a:spcAft>
                <a:spcPts val="0"/>
              </a:spcAft>
              <a:buClr>
                <a:srgbClr val="E87E45"/>
              </a:buClr>
              <a:buSzPts val="3600"/>
              <a:buNone/>
              <a:defRPr sz="3600">
                <a:solidFill>
                  <a:srgbClr val="E87E45"/>
                </a:solidFill>
              </a:defRPr>
            </a:lvl2pPr>
            <a:lvl3pPr lvl="2" algn="ctr">
              <a:lnSpc>
                <a:spcPct val="100000"/>
              </a:lnSpc>
              <a:spcBef>
                <a:spcPts val="0"/>
              </a:spcBef>
              <a:spcAft>
                <a:spcPts val="0"/>
              </a:spcAft>
              <a:buClr>
                <a:srgbClr val="E87E45"/>
              </a:buClr>
              <a:buSzPts val="3600"/>
              <a:buNone/>
              <a:defRPr sz="3600">
                <a:solidFill>
                  <a:srgbClr val="E87E45"/>
                </a:solidFill>
              </a:defRPr>
            </a:lvl3pPr>
            <a:lvl4pPr lvl="3" algn="ctr">
              <a:lnSpc>
                <a:spcPct val="100000"/>
              </a:lnSpc>
              <a:spcBef>
                <a:spcPts val="0"/>
              </a:spcBef>
              <a:spcAft>
                <a:spcPts val="0"/>
              </a:spcAft>
              <a:buClr>
                <a:srgbClr val="E87E45"/>
              </a:buClr>
              <a:buSzPts val="3600"/>
              <a:buNone/>
              <a:defRPr sz="3600">
                <a:solidFill>
                  <a:srgbClr val="E87E45"/>
                </a:solidFill>
              </a:defRPr>
            </a:lvl4pPr>
            <a:lvl5pPr lvl="4" algn="ctr">
              <a:lnSpc>
                <a:spcPct val="100000"/>
              </a:lnSpc>
              <a:spcBef>
                <a:spcPts val="0"/>
              </a:spcBef>
              <a:spcAft>
                <a:spcPts val="0"/>
              </a:spcAft>
              <a:buClr>
                <a:srgbClr val="E87E45"/>
              </a:buClr>
              <a:buSzPts val="3600"/>
              <a:buNone/>
              <a:defRPr sz="3600">
                <a:solidFill>
                  <a:srgbClr val="E87E45"/>
                </a:solidFill>
              </a:defRPr>
            </a:lvl5pPr>
            <a:lvl6pPr lvl="5" algn="ctr">
              <a:lnSpc>
                <a:spcPct val="100000"/>
              </a:lnSpc>
              <a:spcBef>
                <a:spcPts val="0"/>
              </a:spcBef>
              <a:spcAft>
                <a:spcPts val="0"/>
              </a:spcAft>
              <a:buClr>
                <a:srgbClr val="E87E45"/>
              </a:buClr>
              <a:buSzPts val="3600"/>
              <a:buNone/>
              <a:defRPr sz="3600">
                <a:solidFill>
                  <a:srgbClr val="E87E45"/>
                </a:solidFill>
              </a:defRPr>
            </a:lvl6pPr>
            <a:lvl7pPr lvl="6" algn="ctr">
              <a:lnSpc>
                <a:spcPct val="100000"/>
              </a:lnSpc>
              <a:spcBef>
                <a:spcPts val="0"/>
              </a:spcBef>
              <a:spcAft>
                <a:spcPts val="0"/>
              </a:spcAft>
              <a:buClr>
                <a:srgbClr val="E87E45"/>
              </a:buClr>
              <a:buSzPts val="3600"/>
              <a:buNone/>
              <a:defRPr sz="3600">
                <a:solidFill>
                  <a:srgbClr val="E87E45"/>
                </a:solidFill>
              </a:defRPr>
            </a:lvl7pPr>
            <a:lvl8pPr lvl="7" algn="ctr">
              <a:lnSpc>
                <a:spcPct val="100000"/>
              </a:lnSpc>
              <a:spcBef>
                <a:spcPts val="0"/>
              </a:spcBef>
              <a:spcAft>
                <a:spcPts val="0"/>
              </a:spcAft>
              <a:buClr>
                <a:srgbClr val="E87E45"/>
              </a:buClr>
              <a:buSzPts val="3600"/>
              <a:buNone/>
              <a:defRPr sz="3600">
                <a:solidFill>
                  <a:srgbClr val="E87E45"/>
                </a:solidFill>
              </a:defRPr>
            </a:lvl8pPr>
            <a:lvl9pPr lvl="8" algn="ctr">
              <a:lnSpc>
                <a:spcPct val="100000"/>
              </a:lnSpc>
              <a:spcBef>
                <a:spcPts val="0"/>
              </a:spcBef>
              <a:spcAft>
                <a:spcPts val="0"/>
              </a:spcAft>
              <a:buClr>
                <a:srgbClr val="E87E45"/>
              </a:buClr>
              <a:buSzPts val="3600"/>
              <a:buNone/>
              <a:defRPr sz="3600">
                <a:solidFill>
                  <a:srgbClr val="E87E45"/>
                </a:solidFill>
              </a:defRPr>
            </a:lvl9pPr>
          </a:lstStyle>
          <a:p/>
        </p:txBody>
      </p:sp>
      <p:sp>
        <p:nvSpPr>
          <p:cNvPr id="39" name="Google Shape;39;p6"/>
          <p:cNvSpPr txBox="1"/>
          <p:nvPr>
            <p:ph idx="6" type="subTitle"/>
          </p:nvPr>
        </p:nvSpPr>
        <p:spPr>
          <a:xfrm flipH="1">
            <a:off x="1314640" y="1790813"/>
            <a:ext cx="18414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0" name="Google Shape;40;p6"/>
          <p:cNvSpPr txBox="1"/>
          <p:nvPr>
            <p:ph idx="7" type="subTitle"/>
          </p:nvPr>
        </p:nvSpPr>
        <p:spPr>
          <a:xfrm flipH="1">
            <a:off x="1314640" y="3391888"/>
            <a:ext cx="18414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1" name="Google Shape;41;p6"/>
          <p:cNvSpPr txBox="1"/>
          <p:nvPr>
            <p:ph idx="8" type="subTitle"/>
          </p:nvPr>
        </p:nvSpPr>
        <p:spPr>
          <a:xfrm flipH="1">
            <a:off x="5987974" y="3287938"/>
            <a:ext cx="18414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42" name="Google Shape;42;p6"/>
          <p:cNvSpPr txBox="1"/>
          <p:nvPr>
            <p:ph idx="9" type="subTitle"/>
          </p:nvPr>
        </p:nvSpPr>
        <p:spPr>
          <a:xfrm flipH="1">
            <a:off x="5987974" y="1249988"/>
            <a:ext cx="2229000" cy="670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E87E45"/>
              </a:buClr>
              <a:buSzPts val="1400"/>
              <a:buFont typeface="Playfair Display"/>
              <a:buNone/>
              <a:defRPr sz="3600">
                <a:latin typeface="Playfair Display"/>
                <a:ea typeface="Playfair Display"/>
                <a:cs typeface="Playfair Display"/>
                <a:sym typeface="Playfair Display"/>
              </a:defRPr>
            </a:lvl1pPr>
            <a:lvl2pPr lvl="1"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2pPr>
            <a:lvl3pPr lvl="2"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3pPr>
            <a:lvl4pPr lvl="3"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4pPr>
            <a:lvl5pPr lvl="4"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5pPr>
            <a:lvl6pPr lvl="5"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6pPr>
            <a:lvl7pPr lvl="6"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7pPr>
            <a:lvl8pPr lvl="7"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8pPr>
            <a:lvl9pPr lvl="8" algn="ctr">
              <a:lnSpc>
                <a:spcPct val="100000"/>
              </a:lnSpc>
              <a:spcBef>
                <a:spcPts val="0"/>
              </a:spcBef>
              <a:spcAft>
                <a:spcPts val="0"/>
              </a:spcAft>
              <a:buClr>
                <a:srgbClr val="E87E45"/>
              </a:buClr>
              <a:buSzPts val="1400"/>
              <a:buFont typeface="Playfair Display"/>
              <a:buNone/>
              <a:defRPr sz="1400">
                <a:solidFill>
                  <a:srgbClr val="E87E45"/>
                </a:solidFill>
                <a:latin typeface="Playfair Display"/>
                <a:ea typeface="Playfair Display"/>
                <a:cs typeface="Playfair Display"/>
                <a:sym typeface="Playfair Display"/>
              </a:defRPr>
            </a:lvl9pPr>
          </a:lstStyle>
          <a:p/>
        </p:txBody>
      </p:sp>
      <p:sp>
        <p:nvSpPr>
          <p:cNvPr id="43" name="Google Shape;43;p6"/>
          <p:cNvSpPr txBox="1"/>
          <p:nvPr>
            <p:ph idx="13" type="title"/>
          </p:nvPr>
        </p:nvSpPr>
        <p:spPr>
          <a:xfrm flipH="1">
            <a:off x="4912060" y="1548787"/>
            <a:ext cx="739500" cy="502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4000"/>
            </a:lvl1pPr>
            <a:lvl2pPr lvl="1" algn="ctr">
              <a:lnSpc>
                <a:spcPct val="100000"/>
              </a:lnSpc>
              <a:spcBef>
                <a:spcPts val="0"/>
              </a:spcBef>
              <a:spcAft>
                <a:spcPts val="0"/>
              </a:spcAft>
              <a:buClr>
                <a:srgbClr val="E87E45"/>
              </a:buClr>
              <a:buSzPts val="3600"/>
              <a:buNone/>
              <a:defRPr sz="3600">
                <a:solidFill>
                  <a:srgbClr val="E87E45"/>
                </a:solidFill>
              </a:defRPr>
            </a:lvl2pPr>
            <a:lvl3pPr lvl="2" algn="ctr">
              <a:lnSpc>
                <a:spcPct val="100000"/>
              </a:lnSpc>
              <a:spcBef>
                <a:spcPts val="0"/>
              </a:spcBef>
              <a:spcAft>
                <a:spcPts val="0"/>
              </a:spcAft>
              <a:buClr>
                <a:srgbClr val="E87E45"/>
              </a:buClr>
              <a:buSzPts val="3600"/>
              <a:buNone/>
              <a:defRPr sz="3600">
                <a:solidFill>
                  <a:srgbClr val="E87E45"/>
                </a:solidFill>
              </a:defRPr>
            </a:lvl3pPr>
            <a:lvl4pPr lvl="3" algn="ctr">
              <a:lnSpc>
                <a:spcPct val="100000"/>
              </a:lnSpc>
              <a:spcBef>
                <a:spcPts val="0"/>
              </a:spcBef>
              <a:spcAft>
                <a:spcPts val="0"/>
              </a:spcAft>
              <a:buClr>
                <a:srgbClr val="E87E45"/>
              </a:buClr>
              <a:buSzPts val="3600"/>
              <a:buNone/>
              <a:defRPr sz="3600">
                <a:solidFill>
                  <a:srgbClr val="E87E45"/>
                </a:solidFill>
              </a:defRPr>
            </a:lvl4pPr>
            <a:lvl5pPr lvl="4" algn="ctr">
              <a:lnSpc>
                <a:spcPct val="100000"/>
              </a:lnSpc>
              <a:spcBef>
                <a:spcPts val="0"/>
              </a:spcBef>
              <a:spcAft>
                <a:spcPts val="0"/>
              </a:spcAft>
              <a:buClr>
                <a:srgbClr val="E87E45"/>
              </a:buClr>
              <a:buSzPts val="3600"/>
              <a:buNone/>
              <a:defRPr sz="3600">
                <a:solidFill>
                  <a:srgbClr val="E87E45"/>
                </a:solidFill>
              </a:defRPr>
            </a:lvl5pPr>
            <a:lvl6pPr lvl="5" algn="ctr">
              <a:lnSpc>
                <a:spcPct val="100000"/>
              </a:lnSpc>
              <a:spcBef>
                <a:spcPts val="0"/>
              </a:spcBef>
              <a:spcAft>
                <a:spcPts val="0"/>
              </a:spcAft>
              <a:buClr>
                <a:srgbClr val="E87E45"/>
              </a:buClr>
              <a:buSzPts val="3600"/>
              <a:buNone/>
              <a:defRPr sz="3600">
                <a:solidFill>
                  <a:srgbClr val="E87E45"/>
                </a:solidFill>
              </a:defRPr>
            </a:lvl6pPr>
            <a:lvl7pPr lvl="6" algn="ctr">
              <a:lnSpc>
                <a:spcPct val="100000"/>
              </a:lnSpc>
              <a:spcBef>
                <a:spcPts val="0"/>
              </a:spcBef>
              <a:spcAft>
                <a:spcPts val="0"/>
              </a:spcAft>
              <a:buClr>
                <a:srgbClr val="E87E45"/>
              </a:buClr>
              <a:buSzPts val="3600"/>
              <a:buNone/>
              <a:defRPr sz="3600">
                <a:solidFill>
                  <a:srgbClr val="E87E45"/>
                </a:solidFill>
              </a:defRPr>
            </a:lvl7pPr>
            <a:lvl8pPr lvl="7" algn="ctr">
              <a:lnSpc>
                <a:spcPct val="100000"/>
              </a:lnSpc>
              <a:spcBef>
                <a:spcPts val="0"/>
              </a:spcBef>
              <a:spcAft>
                <a:spcPts val="0"/>
              </a:spcAft>
              <a:buClr>
                <a:srgbClr val="E87E45"/>
              </a:buClr>
              <a:buSzPts val="3600"/>
              <a:buNone/>
              <a:defRPr sz="3600">
                <a:solidFill>
                  <a:srgbClr val="E87E45"/>
                </a:solidFill>
              </a:defRPr>
            </a:lvl8pPr>
            <a:lvl9pPr lvl="8" algn="ctr">
              <a:lnSpc>
                <a:spcPct val="100000"/>
              </a:lnSpc>
              <a:spcBef>
                <a:spcPts val="0"/>
              </a:spcBef>
              <a:spcAft>
                <a:spcPts val="0"/>
              </a:spcAft>
              <a:buClr>
                <a:srgbClr val="E87E45"/>
              </a:buClr>
              <a:buSzPts val="3600"/>
              <a:buNone/>
              <a:defRPr sz="3600">
                <a:solidFill>
                  <a:srgbClr val="E87E45"/>
                </a:solidFill>
              </a:defRPr>
            </a:lvl9pPr>
          </a:lstStyle>
          <a:p/>
        </p:txBody>
      </p:sp>
      <p:sp>
        <p:nvSpPr>
          <p:cNvPr id="44" name="Google Shape;44;p6"/>
          <p:cNvSpPr txBox="1"/>
          <p:nvPr>
            <p:ph idx="14" type="subTitle"/>
          </p:nvPr>
        </p:nvSpPr>
        <p:spPr>
          <a:xfrm flipH="1">
            <a:off x="5987974" y="1807138"/>
            <a:ext cx="18414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sz="14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5">
  <p:cSld name="TITLE_ONLY_1_1_1_1_1">
    <p:spTree>
      <p:nvGrpSpPr>
        <p:cNvPr id="45" name="Shape 45"/>
        <p:cNvGrpSpPr/>
        <p:nvPr/>
      </p:nvGrpSpPr>
      <p:grpSpPr>
        <a:xfrm>
          <a:off x="0" y="0"/>
          <a:ext cx="0" cy="0"/>
          <a:chOff x="0" y="0"/>
          <a:chExt cx="0" cy="0"/>
        </a:xfrm>
      </p:grpSpPr>
      <p:sp>
        <p:nvSpPr>
          <p:cNvPr id="46" name="Google Shape;46;p7"/>
          <p:cNvSpPr/>
          <p:nvPr/>
        </p:nvSpPr>
        <p:spPr>
          <a:xfrm>
            <a:off x="7105950" y="2086750"/>
            <a:ext cx="2037963" cy="3056755"/>
          </a:xfrm>
          <a:custGeom>
            <a:rect b="b" l="l" r="r" t="t"/>
            <a:pathLst>
              <a:path extrusionOk="0" h="24210" w="16141">
                <a:moveTo>
                  <a:pt x="16141" y="0"/>
                </a:moveTo>
                <a:cubicBezTo>
                  <a:pt x="5570" y="1350"/>
                  <a:pt x="0" y="9861"/>
                  <a:pt x="1321" y="19259"/>
                </a:cubicBezTo>
                <a:cubicBezTo>
                  <a:pt x="1729" y="21075"/>
                  <a:pt x="2351" y="22723"/>
                  <a:pt x="3145" y="24209"/>
                </a:cubicBezTo>
                <a:lnTo>
                  <a:pt x="16141" y="24209"/>
                </a:lnTo>
                <a:lnTo>
                  <a:pt x="16141" y="0"/>
                </a:ln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7"/>
          <p:cNvSpPr/>
          <p:nvPr/>
        </p:nvSpPr>
        <p:spPr>
          <a:xfrm rot="5400000">
            <a:off x="-1719131" y="1702008"/>
            <a:ext cx="5160623" cy="1722361"/>
          </a:xfrm>
          <a:custGeom>
            <a:rect b="b" l="l" r="r" t="t"/>
            <a:pathLst>
              <a:path extrusionOk="0" h="23995" w="71895">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6">
  <p:cSld name="TITLE_ONLY_1_1_1_1_1_1">
    <p:spTree>
      <p:nvGrpSpPr>
        <p:cNvPr id="49" name="Shape 49"/>
        <p:cNvGrpSpPr/>
        <p:nvPr/>
      </p:nvGrpSpPr>
      <p:grpSpPr>
        <a:xfrm>
          <a:off x="0" y="0"/>
          <a:ext cx="0" cy="0"/>
          <a:chOff x="0" y="0"/>
          <a:chExt cx="0" cy="0"/>
        </a:xfrm>
      </p:grpSpPr>
      <p:sp>
        <p:nvSpPr>
          <p:cNvPr id="50" name="Google Shape;50;p8"/>
          <p:cNvSpPr/>
          <p:nvPr/>
        </p:nvSpPr>
        <p:spPr>
          <a:xfrm>
            <a:off x="13" y="1125875"/>
            <a:ext cx="9144070" cy="4017631"/>
          </a:xfrm>
          <a:custGeom>
            <a:rect b="b" l="l" r="r" t="t"/>
            <a:pathLst>
              <a:path extrusionOk="0" h="31556" w="71821">
                <a:moveTo>
                  <a:pt x="71296" y="0"/>
                </a:moveTo>
                <a:cubicBezTo>
                  <a:pt x="60837" y="0"/>
                  <a:pt x="54281" y="13932"/>
                  <a:pt x="41985" y="17710"/>
                </a:cubicBezTo>
                <a:cubicBezTo>
                  <a:pt x="39771" y="18390"/>
                  <a:pt x="37802" y="18683"/>
                  <a:pt x="35997" y="18683"/>
                </a:cubicBezTo>
                <a:cubicBezTo>
                  <a:pt x="25430" y="18683"/>
                  <a:pt x="20525" y="8623"/>
                  <a:pt x="5409" y="7269"/>
                </a:cubicBezTo>
                <a:cubicBezTo>
                  <a:pt x="4585" y="7195"/>
                  <a:pt x="3783" y="7160"/>
                  <a:pt x="3004" y="7160"/>
                </a:cubicBezTo>
                <a:cubicBezTo>
                  <a:pt x="1963" y="7160"/>
                  <a:pt x="962" y="7224"/>
                  <a:pt x="1" y="7346"/>
                </a:cubicBezTo>
                <a:lnTo>
                  <a:pt x="1" y="31555"/>
                </a:lnTo>
                <a:lnTo>
                  <a:pt x="71820" y="31555"/>
                </a:lnTo>
                <a:lnTo>
                  <a:pt x="71820" y="12"/>
                </a:lnTo>
                <a:cubicBezTo>
                  <a:pt x="71644" y="4"/>
                  <a:pt x="71470" y="0"/>
                  <a:pt x="71296" y="0"/>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8"/>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7">
  <p:cSld name="TITLE_ONLY_1_1_1_1_1_1_1">
    <p:spTree>
      <p:nvGrpSpPr>
        <p:cNvPr id="52" name="Shape 52"/>
        <p:cNvGrpSpPr/>
        <p:nvPr/>
      </p:nvGrpSpPr>
      <p:grpSpPr>
        <a:xfrm>
          <a:off x="0" y="0"/>
          <a:ext cx="0" cy="0"/>
          <a:chOff x="0" y="0"/>
          <a:chExt cx="0" cy="0"/>
        </a:xfrm>
      </p:grpSpPr>
      <p:sp>
        <p:nvSpPr>
          <p:cNvPr id="53" name="Google Shape;53;p9"/>
          <p:cNvSpPr/>
          <p:nvPr/>
        </p:nvSpPr>
        <p:spPr>
          <a:xfrm>
            <a:off x="0" y="1171175"/>
            <a:ext cx="2299013" cy="3972304"/>
          </a:xfrm>
          <a:custGeom>
            <a:rect b="b" l="l" r="r" t="t"/>
            <a:pathLst>
              <a:path extrusionOk="0" h="31545" w="18257">
                <a:moveTo>
                  <a:pt x="0" y="1"/>
                </a:moveTo>
                <a:lnTo>
                  <a:pt x="0" y="31544"/>
                </a:lnTo>
                <a:lnTo>
                  <a:pt x="15474" y="31544"/>
                </a:lnTo>
                <a:cubicBezTo>
                  <a:pt x="18257" y="20749"/>
                  <a:pt x="16110" y="7817"/>
                  <a:pt x="7588" y="2594"/>
                </a:cubicBezTo>
                <a:cubicBezTo>
                  <a:pt x="4801" y="886"/>
                  <a:pt x="2303" y="106"/>
                  <a:pt x="0"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9"/>
          <p:cNvSpPr/>
          <p:nvPr/>
        </p:nvSpPr>
        <p:spPr>
          <a:xfrm rot="-5400000">
            <a:off x="8051650" y="-137775"/>
            <a:ext cx="954575" cy="1230100"/>
          </a:xfrm>
          <a:custGeom>
            <a:rect b="b" l="l" r="r" t="t"/>
            <a:pathLst>
              <a:path extrusionOk="0" h="49204" w="38183">
                <a:moveTo>
                  <a:pt x="38183" y="1"/>
                </a:moveTo>
                <a:cubicBezTo>
                  <a:pt x="18795" y="4415"/>
                  <a:pt x="3662" y="20067"/>
                  <a:pt x="637" y="39965"/>
                </a:cubicBezTo>
                <a:cubicBezTo>
                  <a:pt x="155" y="43127"/>
                  <a:pt x="1" y="46234"/>
                  <a:pt x="138" y="49203"/>
                </a:cubicBezTo>
                <a:lnTo>
                  <a:pt x="38183" y="49203"/>
                </a:lnTo>
                <a:lnTo>
                  <a:pt x="38183" y="1"/>
                </a:ln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9"/>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
    <p:spTree>
      <p:nvGrpSpPr>
        <p:cNvPr id="56" name="Shape 56"/>
        <p:cNvGrpSpPr/>
        <p:nvPr/>
      </p:nvGrpSpPr>
      <p:grpSpPr>
        <a:xfrm>
          <a:off x="0" y="0"/>
          <a:ext cx="0" cy="0"/>
          <a:chOff x="0" y="0"/>
          <a:chExt cx="0" cy="0"/>
        </a:xfrm>
      </p:grpSpPr>
      <p:sp>
        <p:nvSpPr>
          <p:cNvPr id="57" name="Google Shape;57;p10"/>
          <p:cNvSpPr/>
          <p:nvPr/>
        </p:nvSpPr>
        <p:spPr>
          <a:xfrm rot="-5400000">
            <a:off x="-1019018" y="3311041"/>
            <a:ext cx="2851474" cy="813444"/>
          </a:xfrm>
          <a:custGeom>
            <a:rect b="b" l="l" r="r" t="t"/>
            <a:pathLst>
              <a:path extrusionOk="0" h="17023" w="59673">
                <a:moveTo>
                  <a:pt x="1" y="0"/>
                </a:moveTo>
                <a:lnTo>
                  <a:pt x="1" y="10300"/>
                </a:lnTo>
                <a:cubicBezTo>
                  <a:pt x="1816" y="14963"/>
                  <a:pt x="5927" y="17022"/>
                  <a:pt x="10137" y="17022"/>
                </a:cubicBezTo>
                <a:cubicBezTo>
                  <a:pt x="13923" y="17022"/>
                  <a:pt x="17789" y="15356"/>
                  <a:pt x="20137" y="12420"/>
                </a:cubicBezTo>
                <a:cubicBezTo>
                  <a:pt x="23652" y="8026"/>
                  <a:pt x="27201" y="4744"/>
                  <a:pt x="32830" y="4744"/>
                </a:cubicBezTo>
                <a:cubicBezTo>
                  <a:pt x="34252" y="4744"/>
                  <a:pt x="35808" y="4954"/>
                  <a:pt x="37529" y="5408"/>
                </a:cubicBezTo>
                <a:cubicBezTo>
                  <a:pt x="43485" y="6981"/>
                  <a:pt x="47292" y="8462"/>
                  <a:pt x="50664" y="8462"/>
                </a:cubicBezTo>
                <a:cubicBezTo>
                  <a:pt x="52120" y="8462"/>
                  <a:pt x="53496" y="8186"/>
                  <a:pt x="54928" y="7521"/>
                </a:cubicBezTo>
                <a:cubicBezTo>
                  <a:pt x="59672" y="5314"/>
                  <a:pt x="59672" y="0"/>
                  <a:pt x="59672" y="0"/>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0"/>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10"/>
          <p:cNvSpPr txBox="1"/>
          <p:nvPr>
            <p:ph idx="2" type="title"/>
          </p:nvPr>
        </p:nvSpPr>
        <p:spPr>
          <a:xfrm>
            <a:off x="1170501" y="195934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0" name="Google Shape;60;p10"/>
          <p:cNvSpPr txBox="1"/>
          <p:nvPr>
            <p:ph idx="1" type="subTitle"/>
          </p:nvPr>
        </p:nvSpPr>
        <p:spPr>
          <a:xfrm>
            <a:off x="913025" y="2407775"/>
            <a:ext cx="235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1600"/>
              </a:spcBef>
              <a:spcAft>
                <a:spcPts val="0"/>
              </a:spcAft>
              <a:buSzPts val="1200"/>
              <a:buNone/>
              <a:defRPr sz="1200"/>
            </a:lvl2pPr>
            <a:lvl3pPr lvl="2" algn="ctr">
              <a:lnSpc>
                <a:spcPct val="100000"/>
              </a:lnSpc>
              <a:spcBef>
                <a:spcPts val="1600"/>
              </a:spcBef>
              <a:spcAft>
                <a:spcPts val="0"/>
              </a:spcAft>
              <a:buSzPts val="1200"/>
              <a:buNone/>
              <a:defRPr sz="1200"/>
            </a:lvl3pPr>
            <a:lvl4pPr lvl="3" algn="ctr">
              <a:lnSpc>
                <a:spcPct val="100000"/>
              </a:lnSpc>
              <a:spcBef>
                <a:spcPts val="1600"/>
              </a:spcBef>
              <a:spcAft>
                <a:spcPts val="0"/>
              </a:spcAft>
              <a:buSzPts val="1200"/>
              <a:buNone/>
              <a:defRPr sz="1200"/>
            </a:lvl4pPr>
            <a:lvl5pPr lvl="4" algn="ctr">
              <a:lnSpc>
                <a:spcPct val="100000"/>
              </a:lnSpc>
              <a:spcBef>
                <a:spcPts val="1600"/>
              </a:spcBef>
              <a:spcAft>
                <a:spcPts val="0"/>
              </a:spcAft>
              <a:buSzPts val="1200"/>
              <a:buNone/>
              <a:defRPr sz="1200"/>
            </a:lvl5pPr>
            <a:lvl6pPr lvl="5" algn="ctr">
              <a:lnSpc>
                <a:spcPct val="100000"/>
              </a:lnSpc>
              <a:spcBef>
                <a:spcPts val="1600"/>
              </a:spcBef>
              <a:spcAft>
                <a:spcPts val="0"/>
              </a:spcAft>
              <a:buSzPts val="1200"/>
              <a:buNone/>
              <a:defRPr sz="1200"/>
            </a:lvl6pPr>
            <a:lvl7pPr lvl="6" algn="ctr">
              <a:lnSpc>
                <a:spcPct val="100000"/>
              </a:lnSpc>
              <a:spcBef>
                <a:spcPts val="1600"/>
              </a:spcBef>
              <a:spcAft>
                <a:spcPts val="0"/>
              </a:spcAft>
              <a:buSzPts val="1200"/>
              <a:buNone/>
              <a:defRPr sz="1200"/>
            </a:lvl7pPr>
            <a:lvl8pPr lvl="7" algn="ctr">
              <a:lnSpc>
                <a:spcPct val="100000"/>
              </a:lnSpc>
              <a:spcBef>
                <a:spcPts val="1600"/>
              </a:spcBef>
              <a:spcAft>
                <a:spcPts val="0"/>
              </a:spcAft>
              <a:buSzPts val="1200"/>
              <a:buNone/>
              <a:defRPr sz="1200"/>
            </a:lvl8pPr>
            <a:lvl9pPr lvl="8" algn="ctr">
              <a:lnSpc>
                <a:spcPct val="100000"/>
              </a:lnSpc>
              <a:spcBef>
                <a:spcPts val="1600"/>
              </a:spcBef>
              <a:spcAft>
                <a:spcPts val="1600"/>
              </a:spcAft>
              <a:buSzPts val="1200"/>
              <a:buNone/>
              <a:defRPr sz="1200"/>
            </a:lvl9pPr>
          </a:lstStyle>
          <a:p/>
        </p:txBody>
      </p:sp>
      <p:sp>
        <p:nvSpPr>
          <p:cNvPr id="61" name="Google Shape;61;p10"/>
          <p:cNvSpPr txBox="1"/>
          <p:nvPr>
            <p:ph idx="3" type="title"/>
          </p:nvPr>
        </p:nvSpPr>
        <p:spPr>
          <a:xfrm>
            <a:off x="6131126" y="195934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2" name="Google Shape;62;p10"/>
          <p:cNvSpPr txBox="1"/>
          <p:nvPr>
            <p:ph idx="4" type="subTitle"/>
          </p:nvPr>
        </p:nvSpPr>
        <p:spPr>
          <a:xfrm>
            <a:off x="5934350" y="2407775"/>
            <a:ext cx="2236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1600"/>
              </a:spcBef>
              <a:spcAft>
                <a:spcPts val="0"/>
              </a:spcAft>
              <a:buSzPts val="1200"/>
              <a:buNone/>
              <a:defRPr sz="1200"/>
            </a:lvl2pPr>
            <a:lvl3pPr lvl="2" algn="ctr">
              <a:lnSpc>
                <a:spcPct val="100000"/>
              </a:lnSpc>
              <a:spcBef>
                <a:spcPts val="1600"/>
              </a:spcBef>
              <a:spcAft>
                <a:spcPts val="0"/>
              </a:spcAft>
              <a:buSzPts val="1200"/>
              <a:buNone/>
              <a:defRPr sz="1200"/>
            </a:lvl3pPr>
            <a:lvl4pPr lvl="3" algn="ctr">
              <a:lnSpc>
                <a:spcPct val="100000"/>
              </a:lnSpc>
              <a:spcBef>
                <a:spcPts val="1600"/>
              </a:spcBef>
              <a:spcAft>
                <a:spcPts val="0"/>
              </a:spcAft>
              <a:buSzPts val="1200"/>
              <a:buNone/>
              <a:defRPr sz="1200"/>
            </a:lvl4pPr>
            <a:lvl5pPr lvl="4" algn="ctr">
              <a:lnSpc>
                <a:spcPct val="100000"/>
              </a:lnSpc>
              <a:spcBef>
                <a:spcPts val="1600"/>
              </a:spcBef>
              <a:spcAft>
                <a:spcPts val="0"/>
              </a:spcAft>
              <a:buSzPts val="1200"/>
              <a:buNone/>
              <a:defRPr sz="1200"/>
            </a:lvl5pPr>
            <a:lvl6pPr lvl="5" algn="ctr">
              <a:lnSpc>
                <a:spcPct val="100000"/>
              </a:lnSpc>
              <a:spcBef>
                <a:spcPts val="1600"/>
              </a:spcBef>
              <a:spcAft>
                <a:spcPts val="0"/>
              </a:spcAft>
              <a:buSzPts val="1200"/>
              <a:buNone/>
              <a:defRPr sz="1200"/>
            </a:lvl6pPr>
            <a:lvl7pPr lvl="6" algn="ctr">
              <a:lnSpc>
                <a:spcPct val="100000"/>
              </a:lnSpc>
              <a:spcBef>
                <a:spcPts val="1600"/>
              </a:spcBef>
              <a:spcAft>
                <a:spcPts val="0"/>
              </a:spcAft>
              <a:buSzPts val="1200"/>
              <a:buNone/>
              <a:defRPr sz="1200"/>
            </a:lvl7pPr>
            <a:lvl8pPr lvl="7" algn="ctr">
              <a:lnSpc>
                <a:spcPct val="100000"/>
              </a:lnSpc>
              <a:spcBef>
                <a:spcPts val="1600"/>
              </a:spcBef>
              <a:spcAft>
                <a:spcPts val="0"/>
              </a:spcAft>
              <a:buSzPts val="1200"/>
              <a:buNone/>
              <a:defRPr sz="1200"/>
            </a:lvl8pPr>
            <a:lvl9pPr lvl="8" algn="ctr">
              <a:lnSpc>
                <a:spcPct val="100000"/>
              </a:lnSpc>
              <a:spcBef>
                <a:spcPts val="1600"/>
              </a:spcBef>
              <a:spcAft>
                <a:spcPts val="1600"/>
              </a:spcAft>
              <a:buSzPts val="1200"/>
              <a:buNone/>
              <a:defRPr sz="1200"/>
            </a:lvl9pPr>
          </a:lstStyle>
          <a:p/>
        </p:txBody>
      </p:sp>
      <p:sp>
        <p:nvSpPr>
          <p:cNvPr id="63" name="Google Shape;63;p10"/>
          <p:cNvSpPr txBox="1"/>
          <p:nvPr>
            <p:ph idx="5" type="title"/>
          </p:nvPr>
        </p:nvSpPr>
        <p:spPr>
          <a:xfrm>
            <a:off x="3652288" y="302238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4" name="Google Shape;64;p10"/>
          <p:cNvSpPr txBox="1"/>
          <p:nvPr>
            <p:ph idx="6" type="subTitle"/>
          </p:nvPr>
        </p:nvSpPr>
        <p:spPr>
          <a:xfrm>
            <a:off x="3394017" y="3470825"/>
            <a:ext cx="235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1600"/>
              </a:spcBef>
              <a:spcAft>
                <a:spcPts val="0"/>
              </a:spcAft>
              <a:buSzPts val="1200"/>
              <a:buNone/>
              <a:defRPr sz="1200"/>
            </a:lvl2pPr>
            <a:lvl3pPr lvl="2" algn="ctr">
              <a:lnSpc>
                <a:spcPct val="100000"/>
              </a:lnSpc>
              <a:spcBef>
                <a:spcPts val="1600"/>
              </a:spcBef>
              <a:spcAft>
                <a:spcPts val="0"/>
              </a:spcAft>
              <a:buSzPts val="1200"/>
              <a:buNone/>
              <a:defRPr sz="1200"/>
            </a:lvl3pPr>
            <a:lvl4pPr lvl="3" algn="ctr">
              <a:lnSpc>
                <a:spcPct val="100000"/>
              </a:lnSpc>
              <a:spcBef>
                <a:spcPts val="1600"/>
              </a:spcBef>
              <a:spcAft>
                <a:spcPts val="0"/>
              </a:spcAft>
              <a:buSzPts val="1200"/>
              <a:buNone/>
              <a:defRPr sz="1200"/>
            </a:lvl4pPr>
            <a:lvl5pPr lvl="4" algn="ctr">
              <a:lnSpc>
                <a:spcPct val="100000"/>
              </a:lnSpc>
              <a:spcBef>
                <a:spcPts val="1600"/>
              </a:spcBef>
              <a:spcAft>
                <a:spcPts val="0"/>
              </a:spcAft>
              <a:buSzPts val="1200"/>
              <a:buNone/>
              <a:defRPr sz="1200"/>
            </a:lvl5pPr>
            <a:lvl6pPr lvl="5" algn="ctr">
              <a:lnSpc>
                <a:spcPct val="100000"/>
              </a:lnSpc>
              <a:spcBef>
                <a:spcPts val="1600"/>
              </a:spcBef>
              <a:spcAft>
                <a:spcPts val="0"/>
              </a:spcAft>
              <a:buSzPts val="1200"/>
              <a:buNone/>
              <a:defRPr sz="1200"/>
            </a:lvl6pPr>
            <a:lvl7pPr lvl="6" algn="ctr">
              <a:lnSpc>
                <a:spcPct val="100000"/>
              </a:lnSpc>
              <a:spcBef>
                <a:spcPts val="1600"/>
              </a:spcBef>
              <a:spcAft>
                <a:spcPts val="0"/>
              </a:spcAft>
              <a:buSzPts val="1200"/>
              <a:buNone/>
              <a:defRPr sz="1200"/>
            </a:lvl7pPr>
            <a:lvl8pPr lvl="7" algn="ctr">
              <a:lnSpc>
                <a:spcPct val="100000"/>
              </a:lnSpc>
              <a:spcBef>
                <a:spcPts val="1600"/>
              </a:spcBef>
              <a:spcAft>
                <a:spcPts val="0"/>
              </a:spcAft>
              <a:buSzPts val="1200"/>
              <a:buNone/>
              <a:defRPr sz="1200"/>
            </a:lvl8pPr>
            <a:lvl9pPr lvl="8" algn="ctr">
              <a:lnSpc>
                <a:spcPct val="100000"/>
              </a:lnSpc>
              <a:spcBef>
                <a:spcPts val="1600"/>
              </a:spcBef>
              <a:spcAft>
                <a:spcPts val="1600"/>
              </a:spcAft>
              <a:buSzPts val="1200"/>
              <a:buNone/>
              <a:defRPr sz="1200"/>
            </a:lvl9pPr>
          </a:lstStyle>
          <a:p/>
        </p:txBody>
      </p:sp>
      <p:sp>
        <p:nvSpPr>
          <p:cNvPr id="65" name="Google Shape;65;p10"/>
          <p:cNvSpPr txBox="1"/>
          <p:nvPr>
            <p:ph idx="7" type="title"/>
          </p:nvPr>
        </p:nvSpPr>
        <p:spPr>
          <a:xfrm>
            <a:off x="3651738" y="195934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6" name="Google Shape;66;p10"/>
          <p:cNvSpPr txBox="1"/>
          <p:nvPr>
            <p:ph idx="8" type="subTitle"/>
          </p:nvPr>
        </p:nvSpPr>
        <p:spPr>
          <a:xfrm>
            <a:off x="3394338" y="2407775"/>
            <a:ext cx="235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1600"/>
              </a:spcBef>
              <a:spcAft>
                <a:spcPts val="0"/>
              </a:spcAft>
              <a:buSzPts val="1200"/>
              <a:buNone/>
              <a:defRPr sz="1200"/>
            </a:lvl2pPr>
            <a:lvl3pPr lvl="2" algn="ctr">
              <a:lnSpc>
                <a:spcPct val="100000"/>
              </a:lnSpc>
              <a:spcBef>
                <a:spcPts val="1600"/>
              </a:spcBef>
              <a:spcAft>
                <a:spcPts val="0"/>
              </a:spcAft>
              <a:buSzPts val="1200"/>
              <a:buNone/>
              <a:defRPr sz="1200"/>
            </a:lvl3pPr>
            <a:lvl4pPr lvl="3" algn="ctr">
              <a:lnSpc>
                <a:spcPct val="100000"/>
              </a:lnSpc>
              <a:spcBef>
                <a:spcPts val="1600"/>
              </a:spcBef>
              <a:spcAft>
                <a:spcPts val="0"/>
              </a:spcAft>
              <a:buSzPts val="1200"/>
              <a:buNone/>
              <a:defRPr sz="1200"/>
            </a:lvl4pPr>
            <a:lvl5pPr lvl="4" algn="ctr">
              <a:lnSpc>
                <a:spcPct val="100000"/>
              </a:lnSpc>
              <a:spcBef>
                <a:spcPts val="1600"/>
              </a:spcBef>
              <a:spcAft>
                <a:spcPts val="0"/>
              </a:spcAft>
              <a:buSzPts val="1200"/>
              <a:buNone/>
              <a:defRPr sz="1200"/>
            </a:lvl5pPr>
            <a:lvl6pPr lvl="5" algn="ctr">
              <a:lnSpc>
                <a:spcPct val="100000"/>
              </a:lnSpc>
              <a:spcBef>
                <a:spcPts val="1600"/>
              </a:spcBef>
              <a:spcAft>
                <a:spcPts val="0"/>
              </a:spcAft>
              <a:buSzPts val="1200"/>
              <a:buNone/>
              <a:defRPr sz="1200"/>
            </a:lvl6pPr>
            <a:lvl7pPr lvl="6" algn="ctr">
              <a:lnSpc>
                <a:spcPct val="100000"/>
              </a:lnSpc>
              <a:spcBef>
                <a:spcPts val="1600"/>
              </a:spcBef>
              <a:spcAft>
                <a:spcPts val="0"/>
              </a:spcAft>
              <a:buSzPts val="1200"/>
              <a:buNone/>
              <a:defRPr sz="1200"/>
            </a:lvl7pPr>
            <a:lvl8pPr lvl="7" algn="ctr">
              <a:lnSpc>
                <a:spcPct val="100000"/>
              </a:lnSpc>
              <a:spcBef>
                <a:spcPts val="1600"/>
              </a:spcBef>
              <a:spcAft>
                <a:spcPts val="0"/>
              </a:spcAft>
              <a:buSzPts val="1200"/>
              <a:buNone/>
              <a:defRPr sz="1200"/>
            </a:lvl8pPr>
            <a:lvl9pPr lvl="8" algn="ctr">
              <a:lnSpc>
                <a:spcPct val="100000"/>
              </a:lnSpc>
              <a:spcBef>
                <a:spcPts val="1600"/>
              </a:spcBef>
              <a:spcAft>
                <a:spcPts val="1600"/>
              </a:spcAft>
              <a:buSzPts val="1200"/>
              <a:buNone/>
              <a:defRPr sz="1200"/>
            </a:lvl9pPr>
          </a:lstStyle>
          <a:p/>
        </p:txBody>
      </p:sp>
      <p:sp>
        <p:nvSpPr>
          <p:cNvPr id="67" name="Google Shape;67;p10"/>
          <p:cNvSpPr txBox="1"/>
          <p:nvPr>
            <p:ph idx="9" type="title"/>
          </p:nvPr>
        </p:nvSpPr>
        <p:spPr>
          <a:xfrm>
            <a:off x="1169738" y="302238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68" name="Google Shape;68;p10"/>
          <p:cNvSpPr txBox="1"/>
          <p:nvPr>
            <p:ph idx="13" type="subTitle"/>
          </p:nvPr>
        </p:nvSpPr>
        <p:spPr>
          <a:xfrm>
            <a:off x="912225" y="3470825"/>
            <a:ext cx="235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1600"/>
              </a:spcBef>
              <a:spcAft>
                <a:spcPts val="0"/>
              </a:spcAft>
              <a:buSzPts val="1200"/>
              <a:buNone/>
              <a:defRPr sz="1200"/>
            </a:lvl2pPr>
            <a:lvl3pPr lvl="2" algn="ctr">
              <a:lnSpc>
                <a:spcPct val="100000"/>
              </a:lnSpc>
              <a:spcBef>
                <a:spcPts val="1600"/>
              </a:spcBef>
              <a:spcAft>
                <a:spcPts val="0"/>
              </a:spcAft>
              <a:buSzPts val="1200"/>
              <a:buNone/>
              <a:defRPr sz="1200"/>
            </a:lvl3pPr>
            <a:lvl4pPr lvl="3" algn="ctr">
              <a:lnSpc>
                <a:spcPct val="100000"/>
              </a:lnSpc>
              <a:spcBef>
                <a:spcPts val="1600"/>
              </a:spcBef>
              <a:spcAft>
                <a:spcPts val="0"/>
              </a:spcAft>
              <a:buSzPts val="1200"/>
              <a:buNone/>
              <a:defRPr sz="1200"/>
            </a:lvl4pPr>
            <a:lvl5pPr lvl="4" algn="ctr">
              <a:lnSpc>
                <a:spcPct val="100000"/>
              </a:lnSpc>
              <a:spcBef>
                <a:spcPts val="1600"/>
              </a:spcBef>
              <a:spcAft>
                <a:spcPts val="0"/>
              </a:spcAft>
              <a:buSzPts val="1200"/>
              <a:buNone/>
              <a:defRPr sz="1200"/>
            </a:lvl5pPr>
            <a:lvl6pPr lvl="5" algn="ctr">
              <a:lnSpc>
                <a:spcPct val="100000"/>
              </a:lnSpc>
              <a:spcBef>
                <a:spcPts val="1600"/>
              </a:spcBef>
              <a:spcAft>
                <a:spcPts val="0"/>
              </a:spcAft>
              <a:buSzPts val="1200"/>
              <a:buNone/>
              <a:defRPr sz="1200"/>
            </a:lvl6pPr>
            <a:lvl7pPr lvl="6" algn="ctr">
              <a:lnSpc>
                <a:spcPct val="100000"/>
              </a:lnSpc>
              <a:spcBef>
                <a:spcPts val="1600"/>
              </a:spcBef>
              <a:spcAft>
                <a:spcPts val="0"/>
              </a:spcAft>
              <a:buSzPts val="1200"/>
              <a:buNone/>
              <a:defRPr sz="1200"/>
            </a:lvl7pPr>
            <a:lvl8pPr lvl="7" algn="ctr">
              <a:lnSpc>
                <a:spcPct val="100000"/>
              </a:lnSpc>
              <a:spcBef>
                <a:spcPts val="1600"/>
              </a:spcBef>
              <a:spcAft>
                <a:spcPts val="0"/>
              </a:spcAft>
              <a:buSzPts val="1200"/>
              <a:buNone/>
              <a:defRPr sz="1200"/>
            </a:lvl8pPr>
            <a:lvl9pPr lvl="8" algn="ctr">
              <a:lnSpc>
                <a:spcPct val="100000"/>
              </a:lnSpc>
              <a:spcBef>
                <a:spcPts val="1600"/>
              </a:spcBef>
              <a:spcAft>
                <a:spcPts val="1600"/>
              </a:spcAft>
              <a:buSzPts val="1200"/>
              <a:buNone/>
              <a:defRPr sz="1200"/>
            </a:lvl9pPr>
          </a:lstStyle>
          <a:p/>
        </p:txBody>
      </p:sp>
      <p:sp>
        <p:nvSpPr>
          <p:cNvPr id="69" name="Google Shape;69;p10"/>
          <p:cNvSpPr txBox="1"/>
          <p:nvPr>
            <p:ph idx="14" type="title"/>
          </p:nvPr>
        </p:nvSpPr>
        <p:spPr>
          <a:xfrm>
            <a:off x="6329600" y="3022388"/>
            <a:ext cx="14463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2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0" name="Google Shape;70;p10"/>
          <p:cNvSpPr txBox="1"/>
          <p:nvPr>
            <p:ph idx="15" type="subTitle"/>
          </p:nvPr>
        </p:nvSpPr>
        <p:spPr>
          <a:xfrm>
            <a:off x="5875671" y="3470825"/>
            <a:ext cx="235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200"/>
            </a:lvl1pPr>
            <a:lvl2pPr lvl="1" algn="ctr">
              <a:lnSpc>
                <a:spcPct val="100000"/>
              </a:lnSpc>
              <a:spcBef>
                <a:spcPts val="1600"/>
              </a:spcBef>
              <a:spcAft>
                <a:spcPts val="0"/>
              </a:spcAft>
              <a:buSzPts val="1200"/>
              <a:buNone/>
              <a:defRPr sz="1200"/>
            </a:lvl2pPr>
            <a:lvl3pPr lvl="2" algn="ctr">
              <a:lnSpc>
                <a:spcPct val="100000"/>
              </a:lnSpc>
              <a:spcBef>
                <a:spcPts val="1600"/>
              </a:spcBef>
              <a:spcAft>
                <a:spcPts val="0"/>
              </a:spcAft>
              <a:buSzPts val="1200"/>
              <a:buNone/>
              <a:defRPr sz="1200"/>
            </a:lvl3pPr>
            <a:lvl4pPr lvl="3" algn="ctr">
              <a:lnSpc>
                <a:spcPct val="100000"/>
              </a:lnSpc>
              <a:spcBef>
                <a:spcPts val="1600"/>
              </a:spcBef>
              <a:spcAft>
                <a:spcPts val="0"/>
              </a:spcAft>
              <a:buSzPts val="1200"/>
              <a:buNone/>
              <a:defRPr sz="1200"/>
            </a:lvl4pPr>
            <a:lvl5pPr lvl="4" algn="ctr">
              <a:lnSpc>
                <a:spcPct val="100000"/>
              </a:lnSpc>
              <a:spcBef>
                <a:spcPts val="1600"/>
              </a:spcBef>
              <a:spcAft>
                <a:spcPts val="0"/>
              </a:spcAft>
              <a:buSzPts val="1200"/>
              <a:buNone/>
              <a:defRPr sz="1200"/>
            </a:lvl5pPr>
            <a:lvl6pPr lvl="5" algn="ctr">
              <a:lnSpc>
                <a:spcPct val="100000"/>
              </a:lnSpc>
              <a:spcBef>
                <a:spcPts val="1600"/>
              </a:spcBef>
              <a:spcAft>
                <a:spcPts val="0"/>
              </a:spcAft>
              <a:buSzPts val="1200"/>
              <a:buNone/>
              <a:defRPr sz="1200"/>
            </a:lvl6pPr>
            <a:lvl7pPr lvl="6" algn="ctr">
              <a:lnSpc>
                <a:spcPct val="100000"/>
              </a:lnSpc>
              <a:spcBef>
                <a:spcPts val="1600"/>
              </a:spcBef>
              <a:spcAft>
                <a:spcPts val="0"/>
              </a:spcAft>
              <a:buSzPts val="1200"/>
              <a:buNone/>
              <a:defRPr sz="1200"/>
            </a:lvl7pPr>
            <a:lvl8pPr lvl="7" algn="ctr">
              <a:lnSpc>
                <a:spcPct val="100000"/>
              </a:lnSpc>
              <a:spcBef>
                <a:spcPts val="1600"/>
              </a:spcBef>
              <a:spcAft>
                <a:spcPts val="0"/>
              </a:spcAft>
              <a:buSzPts val="1200"/>
              <a:buNone/>
              <a:defRPr sz="1200"/>
            </a:lvl8pPr>
            <a:lvl9pPr lvl="8" algn="ctr">
              <a:lnSpc>
                <a:spcPct val="100000"/>
              </a:lnSpc>
              <a:spcBef>
                <a:spcPts val="1600"/>
              </a:spcBef>
              <a:spcAft>
                <a:spcPts val="1600"/>
              </a:spcAft>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BFBF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1pPr>
            <a:lvl2pPr lvl="1"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2pPr>
            <a:lvl3pPr lvl="2"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3pPr>
            <a:lvl4pPr lvl="3"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4pPr>
            <a:lvl5pPr lvl="4"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5pPr>
            <a:lvl6pPr lvl="5"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6pPr>
            <a:lvl7pPr lvl="6"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7pPr>
            <a:lvl8pPr lvl="7"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8pPr>
            <a:lvl9pPr lvl="8" marR="0" rtl="0" algn="l">
              <a:lnSpc>
                <a:spcPct val="100000"/>
              </a:lnSpc>
              <a:spcBef>
                <a:spcPts val="0"/>
              </a:spcBef>
              <a:spcAft>
                <a:spcPts val="0"/>
              </a:spcAft>
              <a:buClr>
                <a:srgbClr val="434343"/>
              </a:buClr>
              <a:buSzPts val="2800"/>
              <a:buFont typeface="Playfair Display"/>
              <a:buNone/>
              <a:defRPr b="0" i="0" sz="2800" u="none" cap="none" strike="noStrike">
                <a:solidFill>
                  <a:srgbClr val="434343"/>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1pPr>
            <a:lvl2pPr indent="-304800" lvl="1" marL="9144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2pPr>
            <a:lvl3pPr indent="-304800" lvl="2" marL="13716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3pPr>
            <a:lvl4pPr indent="-304800" lvl="3" marL="18288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4pPr>
            <a:lvl5pPr indent="-304800" lvl="4" marL="22860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5pPr>
            <a:lvl6pPr indent="-304800" lvl="5" marL="27432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6pPr>
            <a:lvl7pPr indent="-304800" lvl="6" marL="32004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7pPr>
            <a:lvl8pPr indent="-304800" lvl="7" marL="3657600" marR="0" rtl="0" algn="l">
              <a:lnSpc>
                <a:spcPct val="115000"/>
              </a:lnSpc>
              <a:spcBef>
                <a:spcPts val="1600"/>
              </a:spcBef>
              <a:spcAft>
                <a:spcPts val="0"/>
              </a:spcAft>
              <a:buClr>
                <a:srgbClr val="434343"/>
              </a:buClr>
              <a:buSzPts val="1200"/>
              <a:buFont typeface="Abel"/>
              <a:buChar char="○"/>
              <a:defRPr b="0" i="0" sz="1200" u="none" cap="none" strike="noStrike">
                <a:solidFill>
                  <a:srgbClr val="434343"/>
                </a:solidFill>
                <a:latin typeface="Abel"/>
                <a:ea typeface="Abel"/>
                <a:cs typeface="Abel"/>
                <a:sym typeface="Abel"/>
              </a:defRPr>
            </a:lvl8pPr>
            <a:lvl9pPr indent="-304800" lvl="8" marL="4114800" marR="0" rtl="0" algn="l">
              <a:lnSpc>
                <a:spcPct val="115000"/>
              </a:lnSpc>
              <a:spcBef>
                <a:spcPts val="1600"/>
              </a:spcBef>
              <a:spcAft>
                <a:spcPts val="1600"/>
              </a:spcAft>
              <a:buClr>
                <a:srgbClr val="434343"/>
              </a:buClr>
              <a:buSzPts val="1200"/>
              <a:buFont typeface="Abel"/>
              <a:buChar char="■"/>
              <a:defRPr b="0" i="0" sz="1200" u="none" cap="none" strike="noStrike">
                <a:solidFill>
                  <a:srgbClr val="434343"/>
                </a:solidFill>
                <a:latin typeface="Abel"/>
                <a:ea typeface="Abel"/>
                <a:cs typeface="Abel"/>
                <a:sym typeface="A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tryoutonline.id/index.php/pages/join_us" TargetMode="External"/><Relationship Id="rId4" Type="http://schemas.openxmlformats.org/officeDocument/2006/relationships/hyperlink" Target="https://tryoutonline.id/index.php/pages/join_us" TargetMode="External"/><Relationship Id="rId5" Type="http://schemas.openxmlformats.org/officeDocument/2006/relationships/image" Target="../media/image18.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7" name="Shape 107"/>
        <p:cNvGrpSpPr/>
        <p:nvPr/>
      </p:nvGrpSpPr>
      <p:grpSpPr>
        <a:xfrm>
          <a:off x="0" y="0"/>
          <a:ext cx="0" cy="0"/>
          <a:chOff x="0" y="0"/>
          <a:chExt cx="0" cy="0"/>
        </a:xfrm>
      </p:grpSpPr>
      <p:sp>
        <p:nvSpPr>
          <p:cNvPr id="108" name="Google Shape;108;p18"/>
          <p:cNvSpPr/>
          <p:nvPr/>
        </p:nvSpPr>
        <p:spPr>
          <a:xfrm>
            <a:off x="0" y="0"/>
            <a:ext cx="9144082" cy="5143495"/>
          </a:xfrm>
          <a:custGeom>
            <a:rect b="b" l="l" r="r" t="t"/>
            <a:pathLst>
              <a:path extrusionOk="0" h="63365" w="112650">
                <a:moveTo>
                  <a:pt x="40856" y="3091"/>
                </a:moveTo>
                <a:cubicBezTo>
                  <a:pt x="54200" y="3091"/>
                  <a:pt x="63181" y="19070"/>
                  <a:pt x="64514" y="32231"/>
                </a:cubicBezTo>
                <a:cubicBezTo>
                  <a:pt x="65972" y="46614"/>
                  <a:pt x="53105" y="60401"/>
                  <a:pt x="38196" y="60401"/>
                </a:cubicBezTo>
                <a:cubicBezTo>
                  <a:pt x="36834" y="60401"/>
                  <a:pt x="35456" y="60286"/>
                  <a:pt x="34069" y="60046"/>
                </a:cubicBezTo>
                <a:cubicBezTo>
                  <a:pt x="17427" y="57166"/>
                  <a:pt x="3620" y="47595"/>
                  <a:pt x="3620" y="32231"/>
                </a:cubicBezTo>
                <a:cubicBezTo>
                  <a:pt x="3620" y="16870"/>
                  <a:pt x="18376" y="10456"/>
                  <a:pt x="34069" y="4418"/>
                </a:cubicBezTo>
                <a:cubicBezTo>
                  <a:pt x="36436" y="3507"/>
                  <a:pt x="38703" y="3091"/>
                  <a:pt x="40856" y="3091"/>
                </a:cubicBezTo>
                <a:close/>
                <a:moveTo>
                  <a:pt x="1" y="1"/>
                </a:moveTo>
                <a:lnTo>
                  <a:pt x="1" y="63365"/>
                </a:lnTo>
                <a:lnTo>
                  <a:pt x="112650" y="63365"/>
                </a:lnTo>
                <a:lnTo>
                  <a:pt x="112650" y="1"/>
                </a:lnTo>
                <a:close/>
              </a:path>
            </a:pathLst>
          </a:cu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p:nvPr/>
        </p:nvSpPr>
        <p:spPr>
          <a:xfrm flipH="1" rot="10800000">
            <a:off x="4392950" y="-26"/>
            <a:ext cx="4751065" cy="5140175"/>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8"/>
          <p:cNvSpPr/>
          <p:nvPr/>
        </p:nvSpPr>
        <p:spPr>
          <a:xfrm rot="5400000">
            <a:off x="60849" y="3596049"/>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txBox="1"/>
          <p:nvPr>
            <p:ph type="ctrTitle"/>
          </p:nvPr>
        </p:nvSpPr>
        <p:spPr>
          <a:xfrm>
            <a:off x="4490075" y="919938"/>
            <a:ext cx="3934800" cy="28158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5200"/>
              <a:buNone/>
            </a:pPr>
            <a:r>
              <a:rPr b="1" lang="en-US" sz="6000">
                <a:latin typeface="Arial"/>
                <a:ea typeface="Arial"/>
                <a:cs typeface="Arial"/>
                <a:sym typeface="Arial"/>
              </a:rPr>
              <a:t>PTO </a:t>
            </a:r>
            <a:br>
              <a:rPr b="1" lang="en-US" sz="6000">
                <a:latin typeface="Arial"/>
                <a:ea typeface="Arial"/>
                <a:cs typeface="Arial"/>
                <a:sym typeface="Arial"/>
              </a:rPr>
            </a:br>
            <a:r>
              <a:rPr b="1" lang="en-US" sz="6000">
                <a:latin typeface="Arial"/>
                <a:ea typeface="Arial"/>
                <a:cs typeface="Arial"/>
                <a:sym typeface="Arial"/>
              </a:rPr>
              <a:t>Cloud</a:t>
            </a:r>
            <a:br>
              <a:rPr lang="en-US" sz="6000"/>
            </a:br>
            <a:endParaRPr sz="6000">
              <a:latin typeface="Playfair Display"/>
              <a:ea typeface="Playfair Display"/>
              <a:cs typeface="Playfair Display"/>
              <a:sym typeface="Playfair Display"/>
            </a:endParaRPr>
          </a:p>
        </p:txBody>
      </p:sp>
      <p:sp>
        <p:nvSpPr>
          <p:cNvPr id="112" name="Google Shape;112;p18"/>
          <p:cNvSpPr txBox="1"/>
          <p:nvPr>
            <p:ph idx="1" type="subTitle"/>
          </p:nvPr>
        </p:nvSpPr>
        <p:spPr>
          <a:xfrm>
            <a:off x="4753203" y="3679060"/>
            <a:ext cx="3671700" cy="792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2800"/>
              <a:buNone/>
            </a:pPr>
            <a:r>
              <a:rPr b="1" lang="en-US">
                <a:solidFill>
                  <a:srgbClr val="0000FF"/>
                </a:solidFill>
              </a:rPr>
              <a:t>Solusi Evaluasi Belajar </a:t>
            </a:r>
            <a:br>
              <a:rPr b="1" lang="en-US">
                <a:solidFill>
                  <a:srgbClr val="0000FF"/>
                </a:solidFill>
              </a:rPr>
            </a:br>
            <a:r>
              <a:rPr b="1" lang="en-US">
                <a:solidFill>
                  <a:srgbClr val="0000FF"/>
                </a:solidFill>
              </a:rPr>
              <a:t>Untuk Sekolah di Seluruh Indonesia</a:t>
            </a:r>
            <a:endParaRPr b="1">
              <a:solidFill>
                <a:srgbClr val="0000FF"/>
              </a:solidFill>
            </a:endParaRPr>
          </a:p>
        </p:txBody>
      </p:sp>
      <p:pic>
        <p:nvPicPr>
          <p:cNvPr id="113" name="Google Shape;113;p18"/>
          <p:cNvPicPr preferRelativeResize="0"/>
          <p:nvPr/>
        </p:nvPicPr>
        <p:blipFill rotWithShape="1">
          <a:blip r:embed="rId3">
            <a:alphaModFix/>
          </a:blip>
          <a:srcRect b="583" l="0" r="0" t="583"/>
          <a:stretch/>
        </p:blipFill>
        <p:spPr>
          <a:xfrm>
            <a:off x="1277544" y="487925"/>
            <a:ext cx="3601779" cy="4588648"/>
          </a:xfrm>
          <a:prstGeom prst="rect">
            <a:avLst/>
          </a:prstGeom>
          <a:noFill/>
          <a:ln>
            <a:noFill/>
          </a:ln>
        </p:spPr>
      </p:pic>
      <p:sp>
        <p:nvSpPr>
          <p:cNvPr id="114" name="Google Shape;114;p18"/>
          <p:cNvSpPr txBox="1"/>
          <p:nvPr/>
        </p:nvSpPr>
        <p:spPr>
          <a:xfrm>
            <a:off x="203800" y="4697075"/>
            <a:ext cx="776400" cy="2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bel"/>
                <a:ea typeface="Abel"/>
                <a:cs typeface="Abel"/>
                <a:sym typeface="Abel"/>
              </a:rPr>
              <a:t>v 2.02</a:t>
            </a:r>
            <a:endParaRPr>
              <a:latin typeface="Abel"/>
              <a:ea typeface="Abel"/>
              <a:cs typeface="Abel"/>
              <a:sym typeface="Abel"/>
            </a:endParaRPr>
          </a:p>
        </p:txBody>
      </p:sp>
      <p:pic>
        <p:nvPicPr>
          <p:cNvPr id="115" name="Google Shape;115;p18"/>
          <p:cNvPicPr preferRelativeResize="0"/>
          <p:nvPr/>
        </p:nvPicPr>
        <p:blipFill>
          <a:blip r:embed="rId4">
            <a:alphaModFix/>
          </a:blip>
          <a:stretch>
            <a:fillRect/>
          </a:stretch>
        </p:blipFill>
        <p:spPr>
          <a:xfrm>
            <a:off x="6894850" y="4592475"/>
            <a:ext cx="2084164" cy="50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307" name="Shape 307"/>
        <p:cNvGrpSpPr/>
        <p:nvPr/>
      </p:nvGrpSpPr>
      <p:grpSpPr>
        <a:xfrm>
          <a:off x="0" y="0"/>
          <a:ext cx="0" cy="0"/>
          <a:chOff x="0" y="0"/>
          <a:chExt cx="0" cy="0"/>
        </a:xfrm>
      </p:grpSpPr>
      <p:sp>
        <p:nvSpPr>
          <p:cNvPr id="308" name="Google Shape;308;p27"/>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Fitur-fitur di PTO</a:t>
            </a:r>
            <a:endParaRPr sz="2400">
              <a:latin typeface="Lato"/>
              <a:ea typeface="Lato"/>
              <a:cs typeface="Lato"/>
              <a:sym typeface="Lato"/>
            </a:endParaRPr>
          </a:p>
        </p:txBody>
      </p:sp>
      <p:sp>
        <p:nvSpPr>
          <p:cNvPr id="309" name="Google Shape;309;p27"/>
          <p:cNvSpPr/>
          <p:nvPr/>
        </p:nvSpPr>
        <p:spPr>
          <a:xfrm>
            <a:off x="4195152" y="2952843"/>
            <a:ext cx="812774" cy="59768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7"/>
          <p:cNvSpPr/>
          <p:nvPr/>
        </p:nvSpPr>
        <p:spPr>
          <a:xfrm>
            <a:off x="6724778" y="2958677"/>
            <a:ext cx="832135" cy="595466"/>
          </a:xfrm>
          <a:custGeom>
            <a:rect b="b" l="l" r="r" t="t"/>
            <a:pathLst>
              <a:path extrusionOk="0" h="12087" w="16891">
                <a:moveTo>
                  <a:pt x="8923" y="1"/>
                </a:moveTo>
                <a:cubicBezTo>
                  <a:pt x="8501" y="1"/>
                  <a:pt x="8062" y="17"/>
                  <a:pt x="7597" y="38"/>
                </a:cubicBezTo>
                <a:cubicBezTo>
                  <a:pt x="3897" y="207"/>
                  <a:pt x="0" y="3746"/>
                  <a:pt x="1015" y="7878"/>
                </a:cubicBezTo>
                <a:cubicBezTo>
                  <a:pt x="1452" y="9664"/>
                  <a:pt x="3221" y="12086"/>
                  <a:pt x="7824" y="12086"/>
                </a:cubicBezTo>
                <a:cubicBezTo>
                  <a:pt x="9195" y="12086"/>
                  <a:pt x="10817" y="11871"/>
                  <a:pt x="12730" y="11361"/>
                </a:cubicBezTo>
                <a:cubicBezTo>
                  <a:pt x="15026" y="10749"/>
                  <a:pt x="16514" y="10013"/>
                  <a:pt x="16712" y="7878"/>
                </a:cubicBezTo>
                <a:cubicBezTo>
                  <a:pt x="16891" y="5973"/>
                  <a:pt x="16089" y="3654"/>
                  <a:pt x="14103" y="1910"/>
                </a:cubicBezTo>
                <a:cubicBezTo>
                  <a:pt x="12287" y="314"/>
                  <a:pt x="10773" y="1"/>
                  <a:pt x="8923"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7"/>
          <p:cNvSpPr/>
          <p:nvPr/>
        </p:nvSpPr>
        <p:spPr>
          <a:xfrm>
            <a:off x="1651644" y="2958677"/>
            <a:ext cx="832234" cy="595466"/>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7"/>
          <p:cNvSpPr/>
          <p:nvPr/>
        </p:nvSpPr>
        <p:spPr>
          <a:xfrm>
            <a:off x="4165890" y="1234325"/>
            <a:ext cx="812774" cy="597683"/>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7"/>
          <p:cNvSpPr/>
          <p:nvPr/>
        </p:nvSpPr>
        <p:spPr>
          <a:xfrm>
            <a:off x="6637704" y="1235409"/>
            <a:ext cx="832135" cy="595515"/>
          </a:xfrm>
          <a:custGeom>
            <a:rect b="b" l="l" r="r" t="t"/>
            <a:pathLst>
              <a:path extrusionOk="0" h="12088" w="16891">
                <a:moveTo>
                  <a:pt x="8918" y="0"/>
                </a:moveTo>
                <a:cubicBezTo>
                  <a:pt x="8498" y="0"/>
                  <a:pt x="8060" y="16"/>
                  <a:pt x="7597" y="37"/>
                </a:cubicBezTo>
                <a:cubicBezTo>
                  <a:pt x="3897" y="205"/>
                  <a:pt x="0" y="3748"/>
                  <a:pt x="1015" y="7880"/>
                </a:cubicBezTo>
                <a:cubicBezTo>
                  <a:pt x="1452" y="9665"/>
                  <a:pt x="3222" y="12087"/>
                  <a:pt x="7828" y="12087"/>
                </a:cubicBezTo>
                <a:cubicBezTo>
                  <a:pt x="9198" y="12087"/>
                  <a:pt x="10819" y="11873"/>
                  <a:pt x="12730" y="11364"/>
                </a:cubicBezTo>
                <a:cubicBezTo>
                  <a:pt x="15026" y="10749"/>
                  <a:pt x="16514" y="10016"/>
                  <a:pt x="16712" y="7880"/>
                </a:cubicBezTo>
                <a:cubicBezTo>
                  <a:pt x="16891" y="5972"/>
                  <a:pt x="16089" y="3653"/>
                  <a:pt x="14103" y="1909"/>
                </a:cubicBezTo>
                <a:cubicBezTo>
                  <a:pt x="12285" y="315"/>
                  <a:pt x="10771" y="0"/>
                  <a:pt x="8918" y="0"/>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7"/>
          <p:cNvSpPr/>
          <p:nvPr/>
        </p:nvSpPr>
        <p:spPr>
          <a:xfrm>
            <a:off x="1626043" y="1242123"/>
            <a:ext cx="832234" cy="595417"/>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7"/>
          <p:cNvSpPr txBox="1"/>
          <p:nvPr>
            <p:ph idx="2" type="title"/>
          </p:nvPr>
        </p:nvSpPr>
        <p:spPr>
          <a:xfrm>
            <a:off x="1090100" y="172587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Monitoring</a:t>
            </a:r>
            <a:endParaRPr b="1" sz="1800">
              <a:latin typeface="Abel"/>
              <a:ea typeface="Abel"/>
              <a:cs typeface="Abel"/>
              <a:sym typeface="Abel"/>
            </a:endParaRPr>
          </a:p>
        </p:txBody>
      </p:sp>
      <p:sp>
        <p:nvSpPr>
          <p:cNvPr id="316" name="Google Shape;316;p27"/>
          <p:cNvSpPr txBox="1"/>
          <p:nvPr>
            <p:ph idx="1" type="subTitle"/>
          </p:nvPr>
        </p:nvSpPr>
        <p:spPr>
          <a:xfrm>
            <a:off x="987774" y="217430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Admin dan guru dapat memonitor aktivitas login siswa</a:t>
            </a:r>
            <a:endParaRPr/>
          </a:p>
        </p:txBody>
      </p:sp>
      <p:sp>
        <p:nvSpPr>
          <p:cNvPr id="317" name="Google Shape;317;p27"/>
          <p:cNvSpPr txBox="1"/>
          <p:nvPr>
            <p:ph idx="3" type="title"/>
          </p:nvPr>
        </p:nvSpPr>
        <p:spPr>
          <a:xfrm>
            <a:off x="6052671" y="172587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Hasil Ujian</a:t>
            </a:r>
            <a:endParaRPr b="1" sz="1800">
              <a:latin typeface="Abel"/>
              <a:ea typeface="Abel"/>
              <a:cs typeface="Abel"/>
              <a:sym typeface="Abel"/>
            </a:endParaRPr>
          </a:p>
        </p:txBody>
      </p:sp>
      <p:sp>
        <p:nvSpPr>
          <p:cNvPr id="318" name="Google Shape;318;p27"/>
          <p:cNvSpPr txBox="1"/>
          <p:nvPr>
            <p:ph idx="4" type="subTitle"/>
          </p:nvPr>
        </p:nvSpPr>
        <p:spPr>
          <a:xfrm>
            <a:off x="5950425" y="217430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Hasil ujian siswa tersaji dengan cepat dan rapi, dapat diunduh sebagai file Ms. Excel</a:t>
            </a:r>
            <a:endParaRPr/>
          </a:p>
        </p:txBody>
      </p:sp>
      <p:sp>
        <p:nvSpPr>
          <p:cNvPr id="319" name="Google Shape;319;p27"/>
          <p:cNvSpPr txBox="1"/>
          <p:nvPr>
            <p:ph idx="5" type="title"/>
          </p:nvPr>
        </p:nvSpPr>
        <p:spPr>
          <a:xfrm>
            <a:off x="3571177" y="3445500"/>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Active/Non-Active</a:t>
            </a:r>
            <a:endParaRPr b="1" sz="1800">
              <a:latin typeface="Abel"/>
              <a:ea typeface="Abel"/>
              <a:cs typeface="Abel"/>
              <a:sym typeface="Abel"/>
            </a:endParaRPr>
          </a:p>
        </p:txBody>
      </p:sp>
      <p:sp>
        <p:nvSpPr>
          <p:cNvPr id="320" name="Google Shape;320;p27"/>
          <p:cNvSpPr txBox="1"/>
          <p:nvPr>
            <p:ph idx="6" type="subTitle"/>
          </p:nvPr>
        </p:nvSpPr>
        <p:spPr>
          <a:xfrm>
            <a:off x="3468600" y="389395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Admin sekolah dapat dengan mudah mengaktifkan/ menonaktifkan siswa sesuai dengan kebutuhan</a:t>
            </a:r>
            <a:endParaRPr/>
          </a:p>
        </p:txBody>
      </p:sp>
      <p:sp>
        <p:nvSpPr>
          <p:cNvPr id="321" name="Google Shape;321;p27"/>
          <p:cNvSpPr txBox="1"/>
          <p:nvPr>
            <p:ph idx="7" type="title"/>
          </p:nvPr>
        </p:nvSpPr>
        <p:spPr>
          <a:xfrm>
            <a:off x="3571177" y="172587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Latihan Soal/</a:t>
            </a:r>
            <a:r>
              <a:rPr b="1" lang="en-US" sz="1800">
                <a:latin typeface="Abel"/>
                <a:ea typeface="Abel"/>
                <a:cs typeface="Abel"/>
                <a:sym typeface="Abel"/>
              </a:rPr>
              <a:t>Ujian</a:t>
            </a:r>
            <a:endParaRPr b="1" sz="1800">
              <a:latin typeface="Abel"/>
              <a:ea typeface="Abel"/>
              <a:cs typeface="Abel"/>
              <a:sym typeface="Abel"/>
            </a:endParaRPr>
          </a:p>
        </p:txBody>
      </p:sp>
      <p:sp>
        <p:nvSpPr>
          <p:cNvPr id="322" name="Google Shape;322;p27"/>
          <p:cNvSpPr txBox="1"/>
          <p:nvPr>
            <p:ph idx="8" type="subTitle"/>
          </p:nvPr>
        </p:nvSpPr>
        <p:spPr>
          <a:xfrm>
            <a:off x="3468600" y="217430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Guru dapat membuat latihan soal sebanyak-banyaknya untuk siswa dengan lebih efisien</a:t>
            </a:r>
            <a:endParaRPr/>
          </a:p>
        </p:txBody>
      </p:sp>
      <p:sp>
        <p:nvSpPr>
          <p:cNvPr id="323" name="Google Shape;323;p27"/>
          <p:cNvSpPr txBox="1"/>
          <p:nvPr>
            <p:ph idx="9" type="title"/>
          </p:nvPr>
        </p:nvSpPr>
        <p:spPr>
          <a:xfrm>
            <a:off x="1089337" y="3445500"/>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Analisa Soal</a:t>
            </a:r>
            <a:endParaRPr b="1" sz="1800">
              <a:latin typeface="Abel"/>
              <a:ea typeface="Abel"/>
              <a:cs typeface="Abel"/>
              <a:sym typeface="Abel"/>
            </a:endParaRPr>
          </a:p>
        </p:txBody>
      </p:sp>
      <p:sp>
        <p:nvSpPr>
          <p:cNvPr id="324" name="Google Shape;324;p27"/>
          <p:cNvSpPr txBox="1"/>
          <p:nvPr>
            <p:ph idx="13" type="subTitle"/>
          </p:nvPr>
        </p:nvSpPr>
        <p:spPr>
          <a:xfrm>
            <a:off x="987025" y="389395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Tersedia peta jawaban hasil ujian siswa sebagai bahan analisa kemampuan siswa dan melihat tingkat kusulitan pertanyaan</a:t>
            </a:r>
            <a:endParaRPr/>
          </a:p>
        </p:txBody>
      </p:sp>
      <p:sp>
        <p:nvSpPr>
          <p:cNvPr id="325" name="Google Shape;325;p27"/>
          <p:cNvSpPr txBox="1"/>
          <p:nvPr>
            <p:ph idx="14" type="title"/>
          </p:nvPr>
        </p:nvSpPr>
        <p:spPr>
          <a:xfrm>
            <a:off x="6052671" y="344552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Tugas</a:t>
            </a:r>
            <a:endParaRPr b="1" sz="1800">
              <a:latin typeface="Abel"/>
              <a:ea typeface="Abel"/>
              <a:cs typeface="Abel"/>
              <a:sym typeface="Abel"/>
            </a:endParaRPr>
          </a:p>
        </p:txBody>
      </p:sp>
      <p:sp>
        <p:nvSpPr>
          <p:cNvPr id="326" name="Google Shape;326;p27"/>
          <p:cNvSpPr txBox="1"/>
          <p:nvPr>
            <p:ph idx="15" type="subTitle"/>
          </p:nvPr>
        </p:nvSpPr>
        <p:spPr>
          <a:xfrm>
            <a:off x="5950375" y="389395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Menu yang dapat dimanfaatkan oleh Guru untuk wadah pengumpulan tugas berupa portfolio, makalah, laporan, dll</a:t>
            </a:r>
            <a:endParaRPr/>
          </a:p>
        </p:txBody>
      </p:sp>
      <p:grpSp>
        <p:nvGrpSpPr>
          <p:cNvPr id="327" name="Google Shape;327;p27"/>
          <p:cNvGrpSpPr/>
          <p:nvPr/>
        </p:nvGrpSpPr>
        <p:grpSpPr>
          <a:xfrm>
            <a:off x="1901136" y="1344324"/>
            <a:ext cx="344879" cy="343573"/>
            <a:chOff x="4195399" y="1970604"/>
            <a:chExt cx="344879" cy="343573"/>
          </a:xfrm>
        </p:grpSpPr>
        <p:sp>
          <p:nvSpPr>
            <p:cNvPr id="328" name="Google Shape;328;p27"/>
            <p:cNvSpPr/>
            <p:nvPr/>
          </p:nvSpPr>
          <p:spPr>
            <a:xfrm>
              <a:off x="4195399" y="1970604"/>
              <a:ext cx="344878" cy="343573"/>
            </a:xfrm>
            <a:custGeom>
              <a:rect b="b" l="l" r="r" t="t"/>
              <a:pathLst>
                <a:path extrusionOk="0" h="10794" w="10835">
                  <a:moveTo>
                    <a:pt x="4155" y="6287"/>
                  </a:moveTo>
                  <a:cubicBezTo>
                    <a:pt x="4274" y="6418"/>
                    <a:pt x="4417" y="6561"/>
                    <a:pt x="4572" y="6704"/>
                  </a:cubicBezTo>
                  <a:lnTo>
                    <a:pt x="3977" y="7299"/>
                  </a:lnTo>
                  <a:lnTo>
                    <a:pt x="3929" y="7252"/>
                  </a:lnTo>
                  <a:lnTo>
                    <a:pt x="3596" y="6918"/>
                  </a:lnTo>
                  <a:lnTo>
                    <a:pt x="3560" y="6883"/>
                  </a:lnTo>
                  <a:lnTo>
                    <a:pt x="4155" y="6287"/>
                  </a:lnTo>
                  <a:close/>
                  <a:moveTo>
                    <a:pt x="3203" y="7064"/>
                  </a:moveTo>
                  <a:cubicBezTo>
                    <a:pt x="3271" y="7064"/>
                    <a:pt x="3340" y="7091"/>
                    <a:pt x="3393" y="7144"/>
                  </a:cubicBezTo>
                  <a:lnTo>
                    <a:pt x="3715" y="7478"/>
                  </a:lnTo>
                  <a:cubicBezTo>
                    <a:pt x="3810" y="7573"/>
                    <a:pt x="3822" y="7740"/>
                    <a:pt x="3715" y="7847"/>
                  </a:cubicBezTo>
                  <a:lnTo>
                    <a:pt x="3524" y="8037"/>
                  </a:lnTo>
                  <a:lnTo>
                    <a:pt x="2822" y="7335"/>
                  </a:lnTo>
                  <a:lnTo>
                    <a:pt x="3012" y="7144"/>
                  </a:lnTo>
                  <a:cubicBezTo>
                    <a:pt x="3066" y="7091"/>
                    <a:pt x="3134" y="7064"/>
                    <a:pt x="3203" y="7064"/>
                  </a:cubicBezTo>
                  <a:close/>
                  <a:moveTo>
                    <a:pt x="2608" y="7549"/>
                  </a:moveTo>
                  <a:lnTo>
                    <a:pt x="3298" y="8252"/>
                  </a:lnTo>
                  <a:lnTo>
                    <a:pt x="1143" y="10407"/>
                  </a:lnTo>
                  <a:cubicBezTo>
                    <a:pt x="1089" y="10460"/>
                    <a:pt x="1024" y="10487"/>
                    <a:pt x="959" y="10487"/>
                  </a:cubicBezTo>
                  <a:cubicBezTo>
                    <a:pt x="893" y="10487"/>
                    <a:pt x="828" y="10460"/>
                    <a:pt x="774" y="10407"/>
                  </a:cubicBezTo>
                  <a:lnTo>
                    <a:pt x="441" y="10073"/>
                  </a:lnTo>
                  <a:cubicBezTo>
                    <a:pt x="345" y="9978"/>
                    <a:pt x="345" y="9811"/>
                    <a:pt x="441" y="9704"/>
                  </a:cubicBezTo>
                  <a:lnTo>
                    <a:pt x="2608" y="7549"/>
                  </a:lnTo>
                  <a:close/>
                  <a:moveTo>
                    <a:pt x="7037" y="1"/>
                  </a:moveTo>
                  <a:cubicBezTo>
                    <a:pt x="3941" y="1"/>
                    <a:pt x="2155" y="3513"/>
                    <a:pt x="3953" y="6013"/>
                  </a:cubicBezTo>
                  <a:lnTo>
                    <a:pt x="3239" y="6728"/>
                  </a:lnTo>
                  <a:cubicBezTo>
                    <a:pt x="3224" y="6727"/>
                    <a:pt x="3209" y="6726"/>
                    <a:pt x="3194" y="6726"/>
                  </a:cubicBezTo>
                  <a:cubicBezTo>
                    <a:pt x="3036" y="6726"/>
                    <a:pt x="2907" y="6785"/>
                    <a:pt x="2798" y="6894"/>
                  </a:cubicBezTo>
                  <a:lnTo>
                    <a:pt x="226" y="9466"/>
                  </a:lnTo>
                  <a:cubicBezTo>
                    <a:pt x="0" y="9692"/>
                    <a:pt x="0" y="10061"/>
                    <a:pt x="226" y="10288"/>
                  </a:cubicBezTo>
                  <a:lnTo>
                    <a:pt x="548" y="10633"/>
                  </a:lnTo>
                  <a:cubicBezTo>
                    <a:pt x="661" y="10740"/>
                    <a:pt x="810" y="10794"/>
                    <a:pt x="959" y="10794"/>
                  </a:cubicBezTo>
                  <a:cubicBezTo>
                    <a:pt x="1107" y="10794"/>
                    <a:pt x="1256" y="10740"/>
                    <a:pt x="1369" y="10633"/>
                  </a:cubicBezTo>
                  <a:lnTo>
                    <a:pt x="3631" y="8371"/>
                  </a:lnTo>
                  <a:lnTo>
                    <a:pt x="3941" y="8049"/>
                  </a:lnTo>
                  <a:cubicBezTo>
                    <a:pt x="4060" y="7930"/>
                    <a:pt x="4120" y="7775"/>
                    <a:pt x="4108" y="7609"/>
                  </a:cubicBezTo>
                  <a:lnTo>
                    <a:pt x="4822" y="6894"/>
                  </a:lnTo>
                  <a:cubicBezTo>
                    <a:pt x="5358" y="7275"/>
                    <a:pt x="6001" y="7514"/>
                    <a:pt x="6656" y="7597"/>
                  </a:cubicBezTo>
                  <a:lnTo>
                    <a:pt x="6668" y="7597"/>
                  </a:lnTo>
                  <a:cubicBezTo>
                    <a:pt x="6739" y="7597"/>
                    <a:pt x="6810" y="7537"/>
                    <a:pt x="6834" y="7442"/>
                  </a:cubicBezTo>
                  <a:cubicBezTo>
                    <a:pt x="6846" y="7359"/>
                    <a:pt x="6775" y="7275"/>
                    <a:pt x="6691" y="7264"/>
                  </a:cubicBezTo>
                  <a:cubicBezTo>
                    <a:pt x="6013" y="7192"/>
                    <a:pt x="5370" y="6918"/>
                    <a:pt x="4846" y="6502"/>
                  </a:cubicBezTo>
                  <a:cubicBezTo>
                    <a:pt x="2286" y="4442"/>
                    <a:pt x="3798" y="334"/>
                    <a:pt x="7037" y="334"/>
                  </a:cubicBezTo>
                  <a:cubicBezTo>
                    <a:pt x="8870" y="334"/>
                    <a:pt x="10323" y="1715"/>
                    <a:pt x="10501" y="3454"/>
                  </a:cubicBezTo>
                  <a:cubicBezTo>
                    <a:pt x="10522" y="3535"/>
                    <a:pt x="10576" y="3590"/>
                    <a:pt x="10644" y="3590"/>
                  </a:cubicBezTo>
                  <a:cubicBezTo>
                    <a:pt x="10655" y="3590"/>
                    <a:pt x="10668" y="3588"/>
                    <a:pt x="10680" y="3584"/>
                  </a:cubicBezTo>
                  <a:cubicBezTo>
                    <a:pt x="10775" y="3573"/>
                    <a:pt x="10835" y="3501"/>
                    <a:pt x="10823" y="3406"/>
                  </a:cubicBezTo>
                  <a:cubicBezTo>
                    <a:pt x="10620" y="1525"/>
                    <a:pt x="9037" y="1"/>
                    <a:pt x="703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7"/>
            <p:cNvSpPr/>
            <p:nvPr/>
          </p:nvSpPr>
          <p:spPr>
            <a:xfrm>
              <a:off x="4311356" y="1993458"/>
              <a:ext cx="206959" cy="197378"/>
            </a:xfrm>
            <a:custGeom>
              <a:rect b="b" l="l" r="r" t="t"/>
              <a:pathLst>
                <a:path extrusionOk="0" h="6201" w="6502">
                  <a:moveTo>
                    <a:pt x="3394" y="295"/>
                  </a:moveTo>
                  <a:cubicBezTo>
                    <a:pt x="4930" y="295"/>
                    <a:pt x="6180" y="1533"/>
                    <a:pt x="6180" y="3081"/>
                  </a:cubicBezTo>
                  <a:cubicBezTo>
                    <a:pt x="6180" y="4641"/>
                    <a:pt x="4930" y="5879"/>
                    <a:pt x="3394" y="5879"/>
                  </a:cubicBezTo>
                  <a:cubicBezTo>
                    <a:pt x="2679" y="5879"/>
                    <a:pt x="1965" y="5605"/>
                    <a:pt x="1429" y="5057"/>
                  </a:cubicBezTo>
                  <a:cubicBezTo>
                    <a:pt x="346" y="3974"/>
                    <a:pt x="346" y="2200"/>
                    <a:pt x="1429" y="1116"/>
                  </a:cubicBezTo>
                  <a:cubicBezTo>
                    <a:pt x="1977" y="569"/>
                    <a:pt x="2679" y="295"/>
                    <a:pt x="3394" y="295"/>
                  </a:cubicBezTo>
                  <a:close/>
                  <a:moveTo>
                    <a:pt x="3404" y="0"/>
                  </a:moveTo>
                  <a:cubicBezTo>
                    <a:pt x="2608" y="0"/>
                    <a:pt x="1810" y="301"/>
                    <a:pt x="1203" y="902"/>
                  </a:cubicBezTo>
                  <a:cubicBezTo>
                    <a:pt x="0" y="2116"/>
                    <a:pt x="0" y="4093"/>
                    <a:pt x="1203" y="5295"/>
                  </a:cubicBezTo>
                  <a:cubicBezTo>
                    <a:pt x="1822" y="5903"/>
                    <a:pt x="2608" y="6200"/>
                    <a:pt x="3394" y="6200"/>
                  </a:cubicBezTo>
                  <a:cubicBezTo>
                    <a:pt x="5108" y="6188"/>
                    <a:pt x="6501" y="4819"/>
                    <a:pt x="6501" y="3093"/>
                  </a:cubicBezTo>
                  <a:cubicBezTo>
                    <a:pt x="6501" y="2259"/>
                    <a:pt x="6180" y="1485"/>
                    <a:pt x="5596" y="902"/>
                  </a:cubicBezTo>
                  <a:cubicBezTo>
                    <a:pt x="4995" y="301"/>
                    <a:pt x="4200" y="0"/>
                    <a:pt x="3404"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7"/>
            <p:cNvSpPr/>
            <p:nvPr/>
          </p:nvSpPr>
          <p:spPr>
            <a:xfrm>
              <a:off x="4372374" y="2030476"/>
              <a:ext cx="94026" cy="114493"/>
            </a:xfrm>
            <a:custGeom>
              <a:rect b="b" l="l" r="r" t="t"/>
              <a:pathLst>
                <a:path extrusionOk="0" h="3597" w="2954">
                  <a:moveTo>
                    <a:pt x="1477" y="310"/>
                  </a:moveTo>
                  <a:cubicBezTo>
                    <a:pt x="1834" y="310"/>
                    <a:pt x="2120" y="584"/>
                    <a:pt x="2120" y="953"/>
                  </a:cubicBezTo>
                  <a:cubicBezTo>
                    <a:pt x="2120" y="1311"/>
                    <a:pt x="1834" y="1584"/>
                    <a:pt x="1477" y="1584"/>
                  </a:cubicBezTo>
                  <a:cubicBezTo>
                    <a:pt x="1119" y="1584"/>
                    <a:pt x="834" y="1311"/>
                    <a:pt x="834" y="953"/>
                  </a:cubicBezTo>
                  <a:cubicBezTo>
                    <a:pt x="834" y="596"/>
                    <a:pt x="1119" y="310"/>
                    <a:pt x="1477" y="310"/>
                  </a:cubicBezTo>
                  <a:close/>
                  <a:moveTo>
                    <a:pt x="1905" y="1918"/>
                  </a:moveTo>
                  <a:cubicBezTo>
                    <a:pt x="2298" y="1918"/>
                    <a:pt x="2608" y="2227"/>
                    <a:pt x="2608" y="2620"/>
                  </a:cubicBezTo>
                  <a:lnTo>
                    <a:pt x="2608" y="3287"/>
                  </a:lnTo>
                  <a:lnTo>
                    <a:pt x="2298" y="3287"/>
                  </a:lnTo>
                  <a:lnTo>
                    <a:pt x="2298" y="2585"/>
                  </a:lnTo>
                  <a:cubicBezTo>
                    <a:pt x="2298" y="2501"/>
                    <a:pt x="2227" y="2418"/>
                    <a:pt x="2132" y="2418"/>
                  </a:cubicBezTo>
                  <a:cubicBezTo>
                    <a:pt x="2048" y="2418"/>
                    <a:pt x="1965" y="2501"/>
                    <a:pt x="1965" y="2585"/>
                  </a:cubicBezTo>
                  <a:lnTo>
                    <a:pt x="1965" y="3287"/>
                  </a:lnTo>
                  <a:lnTo>
                    <a:pt x="977" y="3287"/>
                  </a:lnTo>
                  <a:lnTo>
                    <a:pt x="977" y="2585"/>
                  </a:lnTo>
                  <a:cubicBezTo>
                    <a:pt x="977" y="2501"/>
                    <a:pt x="893" y="2418"/>
                    <a:pt x="810" y="2418"/>
                  </a:cubicBezTo>
                  <a:cubicBezTo>
                    <a:pt x="715" y="2418"/>
                    <a:pt x="643" y="2501"/>
                    <a:pt x="643" y="2585"/>
                  </a:cubicBezTo>
                  <a:lnTo>
                    <a:pt x="643" y="3287"/>
                  </a:lnTo>
                  <a:lnTo>
                    <a:pt x="298" y="3287"/>
                  </a:lnTo>
                  <a:lnTo>
                    <a:pt x="298" y="2620"/>
                  </a:lnTo>
                  <a:cubicBezTo>
                    <a:pt x="298" y="2227"/>
                    <a:pt x="619" y="1918"/>
                    <a:pt x="1000" y="1918"/>
                  </a:cubicBezTo>
                  <a:close/>
                  <a:moveTo>
                    <a:pt x="1477" y="1"/>
                  </a:moveTo>
                  <a:cubicBezTo>
                    <a:pt x="941" y="1"/>
                    <a:pt x="512" y="430"/>
                    <a:pt x="512" y="965"/>
                  </a:cubicBezTo>
                  <a:cubicBezTo>
                    <a:pt x="512" y="1227"/>
                    <a:pt x="619" y="1465"/>
                    <a:pt x="798" y="1632"/>
                  </a:cubicBezTo>
                  <a:cubicBezTo>
                    <a:pt x="346" y="1739"/>
                    <a:pt x="0" y="2144"/>
                    <a:pt x="0" y="2632"/>
                  </a:cubicBezTo>
                  <a:lnTo>
                    <a:pt x="0" y="3299"/>
                  </a:lnTo>
                  <a:cubicBezTo>
                    <a:pt x="0" y="3466"/>
                    <a:pt x="143" y="3597"/>
                    <a:pt x="298" y="3597"/>
                  </a:cubicBezTo>
                  <a:lnTo>
                    <a:pt x="2643" y="3597"/>
                  </a:lnTo>
                  <a:cubicBezTo>
                    <a:pt x="2798" y="3597"/>
                    <a:pt x="2941" y="3466"/>
                    <a:pt x="2941" y="3299"/>
                  </a:cubicBezTo>
                  <a:lnTo>
                    <a:pt x="2941" y="2632"/>
                  </a:lnTo>
                  <a:cubicBezTo>
                    <a:pt x="2953" y="2144"/>
                    <a:pt x="2620" y="1739"/>
                    <a:pt x="2167" y="1632"/>
                  </a:cubicBezTo>
                  <a:cubicBezTo>
                    <a:pt x="2322" y="1453"/>
                    <a:pt x="2441" y="1215"/>
                    <a:pt x="2441" y="965"/>
                  </a:cubicBezTo>
                  <a:cubicBezTo>
                    <a:pt x="2441" y="430"/>
                    <a:pt x="2012" y="1"/>
                    <a:pt x="147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7"/>
            <p:cNvSpPr/>
            <p:nvPr/>
          </p:nvSpPr>
          <p:spPr>
            <a:xfrm>
              <a:off x="4426167" y="2098561"/>
              <a:ext cx="114111" cy="113474"/>
            </a:xfrm>
            <a:custGeom>
              <a:rect b="b" l="l" r="r" t="t"/>
              <a:pathLst>
                <a:path extrusionOk="0" h="3565" w="3585">
                  <a:moveTo>
                    <a:pt x="3401" y="1"/>
                  </a:moveTo>
                  <a:cubicBezTo>
                    <a:pt x="3330" y="1"/>
                    <a:pt x="3272" y="73"/>
                    <a:pt x="3251" y="136"/>
                  </a:cubicBezTo>
                  <a:cubicBezTo>
                    <a:pt x="3097" y="1767"/>
                    <a:pt x="1799" y="3077"/>
                    <a:pt x="144" y="3244"/>
                  </a:cubicBezTo>
                  <a:cubicBezTo>
                    <a:pt x="61" y="3255"/>
                    <a:pt x="1" y="3339"/>
                    <a:pt x="13" y="3422"/>
                  </a:cubicBezTo>
                  <a:cubicBezTo>
                    <a:pt x="25" y="3494"/>
                    <a:pt x="84" y="3565"/>
                    <a:pt x="180" y="3565"/>
                  </a:cubicBezTo>
                  <a:lnTo>
                    <a:pt x="191" y="3565"/>
                  </a:lnTo>
                  <a:cubicBezTo>
                    <a:pt x="1966" y="3398"/>
                    <a:pt x="3394" y="1970"/>
                    <a:pt x="3573" y="184"/>
                  </a:cubicBezTo>
                  <a:cubicBezTo>
                    <a:pt x="3585" y="88"/>
                    <a:pt x="3513" y="17"/>
                    <a:pt x="3430" y="5"/>
                  </a:cubicBezTo>
                  <a:cubicBezTo>
                    <a:pt x="3420" y="2"/>
                    <a:pt x="3410" y="1"/>
                    <a:pt x="340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 name="Google Shape;332;p27"/>
          <p:cNvSpPr/>
          <p:nvPr/>
        </p:nvSpPr>
        <p:spPr>
          <a:xfrm>
            <a:off x="4378313" y="1334329"/>
            <a:ext cx="365632" cy="363561"/>
          </a:xfrm>
          <a:custGeom>
            <a:rect b="b" l="l" r="r" t="t"/>
            <a:pathLst>
              <a:path extrusionOk="0" h="11413" w="11478">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3" name="Google Shape;333;p27"/>
          <p:cNvGrpSpPr/>
          <p:nvPr/>
        </p:nvGrpSpPr>
        <p:grpSpPr>
          <a:xfrm>
            <a:off x="6944468" y="1324565"/>
            <a:ext cx="271214" cy="383088"/>
            <a:chOff x="1333682" y="3344330"/>
            <a:chExt cx="271214" cy="383088"/>
          </a:xfrm>
        </p:grpSpPr>
        <p:sp>
          <p:nvSpPr>
            <p:cNvPr id="334" name="Google Shape;334;p27"/>
            <p:cNvSpPr/>
            <p:nvPr/>
          </p:nvSpPr>
          <p:spPr>
            <a:xfrm>
              <a:off x="1334065" y="3377332"/>
              <a:ext cx="270831" cy="350086"/>
            </a:xfrm>
            <a:custGeom>
              <a:rect b="b" l="l" r="r" t="t"/>
              <a:pathLst>
                <a:path extrusionOk="0" h="10990" w="8502">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7"/>
            <p:cNvSpPr/>
            <p:nvPr/>
          </p:nvSpPr>
          <p:spPr>
            <a:xfrm>
              <a:off x="1333682" y="3344330"/>
              <a:ext cx="189697" cy="292461"/>
            </a:xfrm>
            <a:custGeom>
              <a:rect b="b" l="l" r="r" t="t"/>
              <a:pathLst>
                <a:path extrusionOk="0" h="9181" w="5955">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7"/>
            <p:cNvSpPr/>
            <p:nvPr/>
          </p:nvSpPr>
          <p:spPr>
            <a:xfrm>
              <a:off x="1444060" y="3469488"/>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7"/>
            <p:cNvSpPr/>
            <p:nvPr/>
          </p:nvSpPr>
          <p:spPr>
            <a:xfrm>
              <a:off x="1444060" y="3493762"/>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7"/>
            <p:cNvSpPr/>
            <p:nvPr/>
          </p:nvSpPr>
          <p:spPr>
            <a:xfrm>
              <a:off x="1444060" y="3541927"/>
              <a:ext cx="100917" cy="11404"/>
            </a:xfrm>
            <a:custGeom>
              <a:rect b="b" l="l" r="r" t="t"/>
              <a:pathLst>
                <a:path extrusionOk="0" h="358" w="3168">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7"/>
            <p:cNvSpPr/>
            <p:nvPr/>
          </p:nvSpPr>
          <p:spPr>
            <a:xfrm>
              <a:off x="1444060" y="3565818"/>
              <a:ext cx="100917" cy="11404"/>
            </a:xfrm>
            <a:custGeom>
              <a:rect b="b" l="l" r="r" t="t"/>
              <a:pathLst>
                <a:path extrusionOk="0" h="358" w="3168">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7"/>
            <p:cNvSpPr/>
            <p:nvPr/>
          </p:nvSpPr>
          <p:spPr>
            <a:xfrm>
              <a:off x="1444060" y="3614747"/>
              <a:ext cx="100917" cy="11404"/>
            </a:xfrm>
            <a:custGeom>
              <a:rect b="b" l="l" r="r" t="t"/>
              <a:pathLst>
                <a:path extrusionOk="0" h="358" w="3168">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7"/>
            <p:cNvSpPr/>
            <p:nvPr/>
          </p:nvSpPr>
          <p:spPr>
            <a:xfrm>
              <a:off x="1444060" y="3638256"/>
              <a:ext cx="100917" cy="11404"/>
            </a:xfrm>
            <a:custGeom>
              <a:rect b="b" l="l" r="r" t="t"/>
              <a:pathLst>
                <a:path extrusionOk="0" h="358" w="3168">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7"/>
            <p:cNvSpPr/>
            <p:nvPr/>
          </p:nvSpPr>
          <p:spPr>
            <a:xfrm>
              <a:off x="1371622" y="3459454"/>
              <a:ext cx="70208" cy="57084"/>
            </a:xfrm>
            <a:custGeom>
              <a:rect b="b" l="l" r="r" t="t"/>
              <a:pathLst>
                <a:path extrusionOk="0" h="1792" w="2204">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7"/>
            <p:cNvSpPr/>
            <p:nvPr/>
          </p:nvSpPr>
          <p:spPr>
            <a:xfrm>
              <a:off x="1371622" y="3532434"/>
              <a:ext cx="70208" cy="56543"/>
            </a:xfrm>
            <a:custGeom>
              <a:rect b="b" l="l" r="r" t="t"/>
              <a:pathLst>
                <a:path extrusionOk="0" h="1775" w="2204">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7"/>
            <p:cNvSpPr/>
            <p:nvPr/>
          </p:nvSpPr>
          <p:spPr>
            <a:xfrm>
              <a:off x="1371622" y="3605254"/>
              <a:ext cx="70208" cy="55810"/>
            </a:xfrm>
            <a:custGeom>
              <a:rect b="b" l="l" r="r" t="t"/>
              <a:pathLst>
                <a:path extrusionOk="0" h="1752" w="2204">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5" name="Google Shape;345;p27"/>
          <p:cNvGrpSpPr/>
          <p:nvPr/>
        </p:nvGrpSpPr>
        <p:grpSpPr>
          <a:xfrm>
            <a:off x="4216911" y="3131050"/>
            <a:ext cx="355088" cy="252422"/>
            <a:chOff x="5216456" y="3725484"/>
            <a:chExt cx="356195" cy="265631"/>
          </a:xfrm>
        </p:grpSpPr>
        <p:sp>
          <p:nvSpPr>
            <p:cNvPr id="346" name="Google Shape;346;p27"/>
            <p:cNvSpPr/>
            <p:nvPr/>
          </p:nvSpPr>
          <p:spPr>
            <a:xfrm>
              <a:off x="5216456" y="3814335"/>
              <a:ext cx="296465" cy="176780"/>
            </a:xfrm>
            <a:custGeom>
              <a:rect b="b" l="l" r="r" t="t"/>
              <a:pathLst>
                <a:path extrusionOk="0" h="5567" w="9336">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7"/>
            <p:cNvSpPr/>
            <p:nvPr/>
          </p:nvSpPr>
          <p:spPr>
            <a:xfrm>
              <a:off x="5304925" y="3725484"/>
              <a:ext cx="267726" cy="170715"/>
            </a:xfrm>
            <a:custGeom>
              <a:rect b="b" l="l" r="r" t="t"/>
              <a:pathLst>
                <a:path extrusionOk="0" h="5376" w="8431">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8" name="Google Shape;348;p27"/>
          <p:cNvGrpSpPr/>
          <p:nvPr/>
        </p:nvGrpSpPr>
        <p:grpSpPr>
          <a:xfrm>
            <a:off x="4578575" y="3083944"/>
            <a:ext cx="266894" cy="299528"/>
            <a:chOff x="5779408" y="3699191"/>
            <a:chExt cx="317645" cy="318757"/>
          </a:xfrm>
        </p:grpSpPr>
        <p:sp>
          <p:nvSpPr>
            <p:cNvPr id="349" name="Google Shape;349;p27"/>
            <p:cNvSpPr/>
            <p:nvPr/>
          </p:nvSpPr>
          <p:spPr>
            <a:xfrm>
              <a:off x="5892837" y="3700334"/>
              <a:ext cx="204216" cy="317614"/>
            </a:xfrm>
            <a:custGeom>
              <a:rect b="b" l="l" r="r" t="t"/>
              <a:pathLst>
                <a:path extrusionOk="0" h="10002" w="6431">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7"/>
            <p:cNvSpPr/>
            <p:nvPr/>
          </p:nvSpPr>
          <p:spPr>
            <a:xfrm>
              <a:off x="5779408" y="3699191"/>
              <a:ext cx="195134" cy="316883"/>
            </a:xfrm>
            <a:custGeom>
              <a:rect b="b" l="l" r="r" t="t"/>
              <a:pathLst>
                <a:path extrusionOk="0" h="9979" w="6145">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1" name="Google Shape;351;p27"/>
          <p:cNvGrpSpPr/>
          <p:nvPr/>
        </p:nvGrpSpPr>
        <p:grpSpPr>
          <a:xfrm>
            <a:off x="1902823" y="3108225"/>
            <a:ext cx="350576" cy="280454"/>
            <a:chOff x="7500054" y="2934735"/>
            <a:chExt cx="350576" cy="280454"/>
          </a:xfrm>
        </p:grpSpPr>
        <p:sp>
          <p:nvSpPr>
            <p:cNvPr id="352" name="Google Shape;352;p27"/>
            <p:cNvSpPr/>
            <p:nvPr/>
          </p:nvSpPr>
          <p:spPr>
            <a:xfrm>
              <a:off x="7571671" y="2959371"/>
              <a:ext cx="191426" cy="10249"/>
            </a:xfrm>
            <a:custGeom>
              <a:rect b="b" l="l" r="r" t="t"/>
              <a:pathLst>
                <a:path extrusionOk="0" h="322" w="6014">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7"/>
            <p:cNvSpPr/>
            <p:nvPr/>
          </p:nvSpPr>
          <p:spPr>
            <a:xfrm>
              <a:off x="7500054" y="2934735"/>
              <a:ext cx="350576" cy="280454"/>
            </a:xfrm>
            <a:custGeom>
              <a:rect b="b" l="l" r="r" t="t"/>
              <a:pathLst>
                <a:path extrusionOk="0" h="8811" w="11014">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7"/>
            <p:cNvSpPr/>
            <p:nvPr/>
          </p:nvSpPr>
          <p:spPr>
            <a:xfrm>
              <a:off x="7539459" y="3074564"/>
              <a:ext cx="82663" cy="10249"/>
            </a:xfrm>
            <a:custGeom>
              <a:rect b="b" l="l" r="r" t="t"/>
              <a:pathLst>
                <a:path extrusionOk="0" h="322" w="2597">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7"/>
            <p:cNvSpPr/>
            <p:nvPr/>
          </p:nvSpPr>
          <p:spPr>
            <a:xfrm>
              <a:off x="7539459" y="3099582"/>
              <a:ext cx="82663" cy="10249"/>
            </a:xfrm>
            <a:custGeom>
              <a:rect b="b" l="l" r="r" t="t"/>
              <a:pathLst>
                <a:path extrusionOk="0" h="322" w="2597">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7"/>
            <p:cNvSpPr/>
            <p:nvPr/>
          </p:nvSpPr>
          <p:spPr>
            <a:xfrm>
              <a:off x="7539459" y="3124601"/>
              <a:ext cx="82663" cy="10631"/>
            </a:xfrm>
            <a:custGeom>
              <a:rect b="b" l="l" r="r" t="t"/>
              <a:pathLst>
                <a:path extrusionOk="0" h="334" w="2597">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7"/>
            <p:cNvSpPr/>
            <p:nvPr/>
          </p:nvSpPr>
          <p:spPr>
            <a:xfrm>
              <a:off x="7539459" y="3149587"/>
              <a:ext cx="82663" cy="10663"/>
            </a:xfrm>
            <a:custGeom>
              <a:rect b="b" l="l" r="r" t="t"/>
              <a:pathLst>
                <a:path extrusionOk="0" h="335" w="2597">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7"/>
            <p:cNvSpPr/>
            <p:nvPr/>
          </p:nvSpPr>
          <p:spPr>
            <a:xfrm>
              <a:off x="7539459" y="3174988"/>
              <a:ext cx="82663" cy="10281"/>
            </a:xfrm>
            <a:custGeom>
              <a:rect b="b" l="l" r="r" t="t"/>
              <a:pathLst>
                <a:path extrusionOk="0" h="323" w="2597">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7"/>
            <p:cNvSpPr/>
            <p:nvPr/>
          </p:nvSpPr>
          <p:spPr>
            <a:xfrm>
              <a:off x="7539459" y="3011286"/>
              <a:ext cx="220614" cy="47395"/>
            </a:xfrm>
            <a:custGeom>
              <a:rect b="b" l="l" r="r" t="t"/>
              <a:pathLst>
                <a:path extrusionOk="0" h="1489" w="6931">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0" name="Google Shape;360;p27"/>
          <p:cNvGrpSpPr/>
          <p:nvPr/>
        </p:nvGrpSpPr>
        <p:grpSpPr>
          <a:xfrm>
            <a:off x="6988448" y="3092518"/>
            <a:ext cx="362223" cy="361108"/>
            <a:chOff x="3513010" y="3816134"/>
            <a:chExt cx="362223" cy="361108"/>
          </a:xfrm>
        </p:grpSpPr>
        <p:sp>
          <p:nvSpPr>
            <p:cNvPr id="361" name="Google Shape;361;p27"/>
            <p:cNvSpPr/>
            <p:nvPr/>
          </p:nvSpPr>
          <p:spPr>
            <a:xfrm>
              <a:off x="3513010" y="3816134"/>
              <a:ext cx="362223" cy="361108"/>
            </a:xfrm>
            <a:custGeom>
              <a:rect b="b" l="l" r="r" t="t"/>
              <a:pathLst>
                <a:path extrusionOk="0" h="11336" w="11371">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7"/>
            <p:cNvSpPr/>
            <p:nvPr/>
          </p:nvSpPr>
          <p:spPr>
            <a:xfrm>
              <a:off x="3618450" y="3879112"/>
              <a:ext cx="157045" cy="24688"/>
            </a:xfrm>
            <a:custGeom>
              <a:rect b="b" l="l" r="r" t="t"/>
              <a:pathLst>
                <a:path extrusionOk="0" h="775" w="493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7"/>
            <p:cNvSpPr/>
            <p:nvPr/>
          </p:nvSpPr>
          <p:spPr>
            <a:xfrm>
              <a:off x="3618450" y="3921192"/>
              <a:ext cx="127834" cy="24688"/>
            </a:xfrm>
            <a:custGeom>
              <a:rect b="b" l="l" r="r" t="t"/>
              <a:pathLst>
                <a:path extrusionOk="0" h="775" w="4013">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7"/>
            <p:cNvSpPr/>
            <p:nvPr/>
          </p:nvSpPr>
          <p:spPr>
            <a:xfrm>
              <a:off x="3617304" y="3962922"/>
              <a:ext cx="98655" cy="24688"/>
            </a:xfrm>
            <a:custGeom>
              <a:rect b="b" l="l" r="r" t="t"/>
              <a:pathLst>
                <a:path extrusionOk="0" h="775" w="3097">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65" name="Google Shape;365;p27"/>
          <p:cNvPicPr preferRelativeResize="0"/>
          <p:nvPr/>
        </p:nvPicPr>
        <p:blipFill>
          <a:blip r:embed="rId3">
            <a:alphaModFix/>
          </a:blip>
          <a:stretch>
            <a:fillRect/>
          </a:stretch>
        </p:blipFill>
        <p:spPr>
          <a:xfrm>
            <a:off x="7936963" y="143575"/>
            <a:ext cx="975837" cy="1243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369" name="Shape 369"/>
        <p:cNvGrpSpPr/>
        <p:nvPr/>
      </p:nvGrpSpPr>
      <p:grpSpPr>
        <a:xfrm>
          <a:off x="0" y="0"/>
          <a:ext cx="0" cy="0"/>
          <a:chOff x="0" y="0"/>
          <a:chExt cx="0" cy="0"/>
        </a:xfrm>
      </p:grpSpPr>
      <p:sp>
        <p:nvSpPr>
          <p:cNvPr id="370" name="Google Shape;370;p28"/>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Fitur-fitur di PTO</a:t>
            </a:r>
            <a:endParaRPr sz="2400">
              <a:latin typeface="Lato"/>
              <a:ea typeface="Lato"/>
              <a:cs typeface="Lato"/>
              <a:sym typeface="Lato"/>
            </a:endParaRPr>
          </a:p>
        </p:txBody>
      </p:sp>
      <p:sp>
        <p:nvSpPr>
          <p:cNvPr id="371" name="Google Shape;371;p28"/>
          <p:cNvSpPr/>
          <p:nvPr/>
        </p:nvSpPr>
        <p:spPr>
          <a:xfrm>
            <a:off x="4195152" y="2952843"/>
            <a:ext cx="812774" cy="59768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8"/>
          <p:cNvSpPr/>
          <p:nvPr/>
        </p:nvSpPr>
        <p:spPr>
          <a:xfrm>
            <a:off x="6724778" y="2958677"/>
            <a:ext cx="832135" cy="595466"/>
          </a:xfrm>
          <a:custGeom>
            <a:rect b="b" l="l" r="r" t="t"/>
            <a:pathLst>
              <a:path extrusionOk="0" h="12087" w="16891">
                <a:moveTo>
                  <a:pt x="8923" y="1"/>
                </a:moveTo>
                <a:cubicBezTo>
                  <a:pt x="8501" y="1"/>
                  <a:pt x="8062" y="17"/>
                  <a:pt x="7597" y="38"/>
                </a:cubicBezTo>
                <a:cubicBezTo>
                  <a:pt x="3897" y="207"/>
                  <a:pt x="0" y="3746"/>
                  <a:pt x="1015" y="7878"/>
                </a:cubicBezTo>
                <a:cubicBezTo>
                  <a:pt x="1452" y="9664"/>
                  <a:pt x="3221" y="12086"/>
                  <a:pt x="7824" y="12086"/>
                </a:cubicBezTo>
                <a:cubicBezTo>
                  <a:pt x="9195" y="12086"/>
                  <a:pt x="10817" y="11871"/>
                  <a:pt x="12730" y="11361"/>
                </a:cubicBezTo>
                <a:cubicBezTo>
                  <a:pt x="15026" y="10749"/>
                  <a:pt x="16514" y="10013"/>
                  <a:pt x="16712" y="7878"/>
                </a:cubicBezTo>
                <a:cubicBezTo>
                  <a:pt x="16891" y="5973"/>
                  <a:pt x="16089" y="3654"/>
                  <a:pt x="14103" y="1910"/>
                </a:cubicBezTo>
                <a:cubicBezTo>
                  <a:pt x="12287" y="314"/>
                  <a:pt x="10773" y="1"/>
                  <a:pt x="8923"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8"/>
          <p:cNvSpPr/>
          <p:nvPr/>
        </p:nvSpPr>
        <p:spPr>
          <a:xfrm>
            <a:off x="1651644" y="2958677"/>
            <a:ext cx="832234" cy="595466"/>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8"/>
          <p:cNvSpPr/>
          <p:nvPr/>
        </p:nvSpPr>
        <p:spPr>
          <a:xfrm>
            <a:off x="4165890" y="1234325"/>
            <a:ext cx="812774" cy="597683"/>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8"/>
          <p:cNvSpPr/>
          <p:nvPr/>
        </p:nvSpPr>
        <p:spPr>
          <a:xfrm>
            <a:off x="6637704" y="1235409"/>
            <a:ext cx="832135" cy="595515"/>
          </a:xfrm>
          <a:custGeom>
            <a:rect b="b" l="l" r="r" t="t"/>
            <a:pathLst>
              <a:path extrusionOk="0" h="12088" w="16891">
                <a:moveTo>
                  <a:pt x="8918" y="0"/>
                </a:moveTo>
                <a:cubicBezTo>
                  <a:pt x="8498" y="0"/>
                  <a:pt x="8060" y="16"/>
                  <a:pt x="7597" y="37"/>
                </a:cubicBezTo>
                <a:cubicBezTo>
                  <a:pt x="3897" y="205"/>
                  <a:pt x="0" y="3748"/>
                  <a:pt x="1015" y="7880"/>
                </a:cubicBezTo>
                <a:cubicBezTo>
                  <a:pt x="1452" y="9665"/>
                  <a:pt x="3222" y="12087"/>
                  <a:pt x="7828" y="12087"/>
                </a:cubicBezTo>
                <a:cubicBezTo>
                  <a:pt x="9198" y="12087"/>
                  <a:pt x="10819" y="11873"/>
                  <a:pt x="12730" y="11364"/>
                </a:cubicBezTo>
                <a:cubicBezTo>
                  <a:pt x="15026" y="10749"/>
                  <a:pt x="16514" y="10016"/>
                  <a:pt x="16712" y="7880"/>
                </a:cubicBezTo>
                <a:cubicBezTo>
                  <a:pt x="16891" y="5972"/>
                  <a:pt x="16089" y="3653"/>
                  <a:pt x="14103" y="1909"/>
                </a:cubicBezTo>
                <a:cubicBezTo>
                  <a:pt x="12285" y="315"/>
                  <a:pt x="10771" y="0"/>
                  <a:pt x="8918" y="0"/>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8"/>
          <p:cNvSpPr/>
          <p:nvPr/>
        </p:nvSpPr>
        <p:spPr>
          <a:xfrm>
            <a:off x="1626043" y="1242123"/>
            <a:ext cx="832234" cy="595417"/>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8"/>
          <p:cNvSpPr txBox="1"/>
          <p:nvPr>
            <p:ph idx="2" type="title"/>
          </p:nvPr>
        </p:nvSpPr>
        <p:spPr>
          <a:xfrm>
            <a:off x="1090100" y="172587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Unggah Jawaban</a:t>
            </a:r>
            <a:endParaRPr b="1" sz="1800">
              <a:latin typeface="Abel"/>
              <a:ea typeface="Abel"/>
              <a:cs typeface="Abel"/>
              <a:sym typeface="Abel"/>
            </a:endParaRPr>
          </a:p>
        </p:txBody>
      </p:sp>
      <p:sp>
        <p:nvSpPr>
          <p:cNvPr id="378" name="Google Shape;378;p28"/>
          <p:cNvSpPr txBox="1"/>
          <p:nvPr>
            <p:ph idx="1" type="subTitle"/>
          </p:nvPr>
        </p:nvSpPr>
        <p:spPr>
          <a:xfrm>
            <a:off x="808074" y="2174300"/>
            <a:ext cx="2386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Memungkinkan guru untuk memberikan soal-soal Essay dengan jawaban numerasi, grafik, dll</a:t>
            </a:r>
            <a:endParaRPr/>
          </a:p>
        </p:txBody>
      </p:sp>
      <p:sp>
        <p:nvSpPr>
          <p:cNvPr id="379" name="Google Shape;379;p28"/>
          <p:cNvSpPr txBox="1"/>
          <p:nvPr>
            <p:ph idx="3" type="title"/>
          </p:nvPr>
        </p:nvSpPr>
        <p:spPr>
          <a:xfrm>
            <a:off x="6052671" y="172587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Tag</a:t>
            </a:r>
            <a:endParaRPr b="1" sz="1800">
              <a:latin typeface="Abel"/>
              <a:ea typeface="Abel"/>
              <a:cs typeface="Abel"/>
              <a:sym typeface="Abel"/>
            </a:endParaRPr>
          </a:p>
        </p:txBody>
      </p:sp>
      <p:sp>
        <p:nvSpPr>
          <p:cNvPr id="380" name="Google Shape;380;p28"/>
          <p:cNvSpPr txBox="1"/>
          <p:nvPr>
            <p:ph idx="4" type="subTitle"/>
          </p:nvPr>
        </p:nvSpPr>
        <p:spPr>
          <a:xfrm>
            <a:off x="5950425" y="217430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Admin dapat membuat tag (tanda) untuk diikuti guru dalam pembuatan soal-soal di Bank Soal</a:t>
            </a:r>
            <a:endParaRPr/>
          </a:p>
        </p:txBody>
      </p:sp>
      <p:sp>
        <p:nvSpPr>
          <p:cNvPr id="381" name="Google Shape;381;p28"/>
          <p:cNvSpPr txBox="1"/>
          <p:nvPr>
            <p:ph idx="5" type="title"/>
          </p:nvPr>
        </p:nvSpPr>
        <p:spPr>
          <a:xfrm>
            <a:off x="3571177" y="355052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Profil Siswa</a:t>
            </a:r>
            <a:endParaRPr b="1" sz="1800">
              <a:latin typeface="Abel"/>
              <a:ea typeface="Abel"/>
              <a:cs typeface="Abel"/>
              <a:sym typeface="Abel"/>
            </a:endParaRPr>
          </a:p>
        </p:txBody>
      </p:sp>
      <p:sp>
        <p:nvSpPr>
          <p:cNvPr id="382" name="Google Shape;382;p28"/>
          <p:cNvSpPr txBox="1"/>
          <p:nvPr>
            <p:ph idx="6" type="subTitle"/>
          </p:nvPr>
        </p:nvSpPr>
        <p:spPr>
          <a:xfrm>
            <a:off x="3468600" y="389395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Guru dapat melihat ringkasan/rekap ujian-ujian yang pernah dikerjakan oleh siswa</a:t>
            </a:r>
            <a:endParaRPr/>
          </a:p>
        </p:txBody>
      </p:sp>
      <p:sp>
        <p:nvSpPr>
          <p:cNvPr id="383" name="Google Shape;383;p28"/>
          <p:cNvSpPr txBox="1"/>
          <p:nvPr>
            <p:ph idx="7" type="title"/>
          </p:nvPr>
        </p:nvSpPr>
        <p:spPr>
          <a:xfrm>
            <a:off x="3571177" y="172587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Quote</a:t>
            </a:r>
            <a:endParaRPr b="1" sz="1800">
              <a:latin typeface="Abel"/>
              <a:ea typeface="Abel"/>
              <a:cs typeface="Abel"/>
              <a:sym typeface="Abel"/>
            </a:endParaRPr>
          </a:p>
        </p:txBody>
      </p:sp>
      <p:sp>
        <p:nvSpPr>
          <p:cNvPr id="384" name="Google Shape;384;p28"/>
          <p:cNvSpPr txBox="1"/>
          <p:nvPr>
            <p:ph idx="8" type="subTitle"/>
          </p:nvPr>
        </p:nvSpPr>
        <p:spPr>
          <a:xfrm>
            <a:off x="3468600" y="217430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Admin dapat memberikan quote-quote yang akan dibaca </a:t>
            </a:r>
            <a:br>
              <a:rPr lang="en-US"/>
            </a:br>
            <a:r>
              <a:rPr lang="en-US"/>
              <a:t>oleh siswa saat login</a:t>
            </a:r>
            <a:endParaRPr/>
          </a:p>
        </p:txBody>
      </p:sp>
      <p:sp>
        <p:nvSpPr>
          <p:cNvPr id="385" name="Google Shape;385;p28"/>
          <p:cNvSpPr txBox="1"/>
          <p:nvPr>
            <p:ph idx="9" type="title"/>
          </p:nvPr>
        </p:nvSpPr>
        <p:spPr>
          <a:xfrm>
            <a:off x="1089687" y="3694050"/>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Uji Coba </a:t>
            </a:r>
            <a:br>
              <a:rPr b="1" lang="en-US" sz="1800">
                <a:latin typeface="Abel"/>
                <a:ea typeface="Abel"/>
                <a:cs typeface="Abel"/>
                <a:sym typeface="Abel"/>
              </a:rPr>
            </a:br>
            <a:r>
              <a:rPr b="1" lang="en-US" sz="1800">
                <a:latin typeface="Abel"/>
                <a:ea typeface="Abel"/>
                <a:cs typeface="Abel"/>
                <a:sym typeface="Abel"/>
              </a:rPr>
              <a:t>Tampilan Ujian</a:t>
            </a:r>
            <a:endParaRPr b="1" sz="1800">
              <a:latin typeface="Abel"/>
              <a:ea typeface="Abel"/>
              <a:cs typeface="Abel"/>
              <a:sym typeface="Abel"/>
            </a:endParaRPr>
          </a:p>
        </p:txBody>
      </p:sp>
      <p:sp>
        <p:nvSpPr>
          <p:cNvPr id="386" name="Google Shape;386;p28"/>
          <p:cNvSpPr txBox="1"/>
          <p:nvPr>
            <p:ph idx="13" type="subTitle"/>
          </p:nvPr>
        </p:nvSpPr>
        <p:spPr>
          <a:xfrm>
            <a:off x="986825" y="4095750"/>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Guru dapat melakukan pengecekan paket ujian yang akan tampil pada siswa sebelum diujikan</a:t>
            </a:r>
            <a:endParaRPr/>
          </a:p>
        </p:txBody>
      </p:sp>
      <p:sp>
        <p:nvSpPr>
          <p:cNvPr id="387" name="Google Shape;387;p28"/>
          <p:cNvSpPr txBox="1"/>
          <p:nvPr>
            <p:ph idx="14" type="title"/>
          </p:nvPr>
        </p:nvSpPr>
        <p:spPr>
          <a:xfrm>
            <a:off x="6052121" y="3550525"/>
            <a:ext cx="2002200" cy="401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rPr b="1" lang="en-US" sz="1800">
                <a:latin typeface="Abel"/>
                <a:ea typeface="Abel"/>
                <a:cs typeface="Abel"/>
                <a:sym typeface="Abel"/>
              </a:rPr>
              <a:t>Pengumuman</a:t>
            </a:r>
            <a:endParaRPr b="1" sz="1800">
              <a:latin typeface="Abel"/>
              <a:ea typeface="Abel"/>
              <a:cs typeface="Abel"/>
              <a:sym typeface="Abel"/>
            </a:endParaRPr>
          </a:p>
        </p:txBody>
      </p:sp>
      <p:sp>
        <p:nvSpPr>
          <p:cNvPr id="388" name="Google Shape;388;p28"/>
          <p:cNvSpPr txBox="1"/>
          <p:nvPr>
            <p:ph idx="15" type="subTitle"/>
          </p:nvPr>
        </p:nvSpPr>
        <p:spPr>
          <a:xfrm>
            <a:off x="5950375" y="3952225"/>
            <a:ext cx="2206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200"/>
              <a:buNone/>
            </a:pPr>
            <a:r>
              <a:rPr lang="en-US"/>
              <a:t>Guru memiliki pilihan untuk menampilkan/menyembunyikan hasil ujian kepada siswa</a:t>
            </a:r>
            <a:endParaRPr/>
          </a:p>
        </p:txBody>
      </p:sp>
      <p:grpSp>
        <p:nvGrpSpPr>
          <p:cNvPr id="389" name="Google Shape;389;p28"/>
          <p:cNvGrpSpPr/>
          <p:nvPr/>
        </p:nvGrpSpPr>
        <p:grpSpPr>
          <a:xfrm>
            <a:off x="1849412" y="1415377"/>
            <a:ext cx="350958" cy="263043"/>
            <a:chOff x="1817317" y="2480330"/>
            <a:chExt cx="350958" cy="263043"/>
          </a:xfrm>
        </p:grpSpPr>
        <p:sp>
          <p:nvSpPr>
            <p:cNvPr id="390" name="Google Shape;390;p28"/>
            <p:cNvSpPr/>
            <p:nvPr/>
          </p:nvSpPr>
          <p:spPr>
            <a:xfrm>
              <a:off x="1817317" y="2480330"/>
              <a:ext cx="350958" cy="191426"/>
            </a:xfrm>
            <a:custGeom>
              <a:rect b="b" l="l" r="r" t="t"/>
              <a:pathLst>
                <a:path extrusionOk="0" h="6014" w="11026">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8"/>
            <p:cNvSpPr/>
            <p:nvPr/>
          </p:nvSpPr>
          <p:spPr>
            <a:xfrm>
              <a:off x="1926844" y="2568626"/>
              <a:ext cx="131140" cy="174747"/>
            </a:xfrm>
            <a:custGeom>
              <a:rect b="b" l="l" r="r" t="t"/>
              <a:pathLst>
                <a:path extrusionOk="0" h="5490" w="412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8"/>
            <p:cNvSpPr/>
            <p:nvPr/>
          </p:nvSpPr>
          <p:spPr>
            <a:xfrm>
              <a:off x="1965485" y="2639893"/>
              <a:ext cx="55002" cy="70885"/>
            </a:xfrm>
            <a:custGeom>
              <a:rect b="b" l="l" r="r" t="t"/>
              <a:pathLst>
                <a:path extrusionOk="0" h="2227" w="1728">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8"/>
            <p:cNvSpPr/>
            <p:nvPr/>
          </p:nvSpPr>
          <p:spPr>
            <a:xfrm>
              <a:off x="1965103" y="2503406"/>
              <a:ext cx="43989" cy="31162"/>
            </a:xfrm>
            <a:custGeom>
              <a:rect b="b" l="l" r="r" t="t"/>
              <a:pathLst>
                <a:path extrusionOk="0" h="979" w="1382">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8"/>
            <p:cNvSpPr/>
            <p:nvPr/>
          </p:nvSpPr>
          <p:spPr>
            <a:xfrm>
              <a:off x="2052668" y="2537369"/>
              <a:ext cx="34504" cy="30175"/>
            </a:xfrm>
            <a:custGeom>
              <a:rect b="b" l="l" r="r" t="t"/>
              <a:pathLst>
                <a:path extrusionOk="0" h="948" w="1084">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5" name="Google Shape;395;p28"/>
          <p:cNvGrpSpPr/>
          <p:nvPr/>
        </p:nvGrpSpPr>
        <p:grpSpPr>
          <a:xfrm>
            <a:off x="4391013" y="1394276"/>
            <a:ext cx="361971" cy="314958"/>
            <a:chOff x="3716358" y="1544655"/>
            <a:chExt cx="361971" cy="314958"/>
          </a:xfrm>
        </p:grpSpPr>
        <p:sp>
          <p:nvSpPr>
            <p:cNvPr id="396" name="Google Shape;396;p28"/>
            <p:cNvSpPr/>
            <p:nvPr/>
          </p:nvSpPr>
          <p:spPr>
            <a:xfrm>
              <a:off x="3767509" y="1646957"/>
              <a:ext cx="231213" cy="10663"/>
            </a:xfrm>
            <a:custGeom>
              <a:rect b="b" l="l" r="r" t="t"/>
              <a:pathLst>
                <a:path extrusionOk="0" h="335" w="7264">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8"/>
            <p:cNvSpPr/>
            <p:nvPr/>
          </p:nvSpPr>
          <p:spPr>
            <a:xfrm>
              <a:off x="3767509" y="1618532"/>
              <a:ext cx="152020" cy="10663"/>
            </a:xfrm>
            <a:custGeom>
              <a:rect b="b" l="l" r="r" t="t"/>
              <a:pathLst>
                <a:path extrusionOk="0" h="335" w="4776">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8"/>
            <p:cNvSpPr/>
            <p:nvPr/>
          </p:nvSpPr>
          <p:spPr>
            <a:xfrm>
              <a:off x="3931624" y="1618532"/>
              <a:ext cx="67098" cy="10663"/>
            </a:xfrm>
            <a:custGeom>
              <a:rect b="b" l="l" r="r" t="t"/>
              <a:pathLst>
                <a:path extrusionOk="0" h="335" w="2108">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8"/>
            <p:cNvSpPr/>
            <p:nvPr/>
          </p:nvSpPr>
          <p:spPr>
            <a:xfrm>
              <a:off x="3767509" y="1590108"/>
              <a:ext cx="39087" cy="10663"/>
            </a:xfrm>
            <a:custGeom>
              <a:rect b="b" l="l" r="r" t="t"/>
              <a:pathLst>
                <a:path extrusionOk="0" h="335" w="1228">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8"/>
            <p:cNvSpPr/>
            <p:nvPr/>
          </p:nvSpPr>
          <p:spPr>
            <a:xfrm>
              <a:off x="3818309" y="1590108"/>
              <a:ext cx="180412" cy="10663"/>
            </a:xfrm>
            <a:custGeom>
              <a:rect b="b" l="l" r="r" t="t"/>
              <a:pathLst>
                <a:path extrusionOk="0" h="335" w="5668">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1" name="Google Shape;401;p28"/>
            <p:cNvGrpSpPr/>
            <p:nvPr/>
          </p:nvGrpSpPr>
          <p:grpSpPr>
            <a:xfrm>
              <a:off x="3716358" y="1544655"/>
              <a:ext cx="361971" cy="314958"/>
              <a:chOff x="3716358" y="1544655"/>
              <a:chExt cx="361971" cy="314958"/>
            </a:xfrm>
          </p:grpSpPr>
          <p:sp>
            <p:nvSpPr>
              <p:cNvPr id="402" name="Google Shape;402;p28"/>
              <p:cNvSpPr/>
              <p:nvPr/>
            </p:nvSpPr>
            <p:spPr>
              <a:xfrm>
                <a:off x="3767509" y="1675381"/>
                <a:ext cx="84540" cy="10663"/>
              </a:xfrm>
              <a:custGeom>
                <a:rect b="b" l="l" r="r" t="t"/>
                <a:pathLst>
                  <a:path extrusionOk="0" h="335" w="2656">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8"/>
              <p:cNvSpPr/>
              <p:nvPr/>
            </p:nvSpPr>
            <p:spPr>
              <a:xfrm>
                <a:off x="3875158" y="1675381"/>
                <a:ext cx="123564" cy="10663"/>
              </a:xfrm>
              <a:custGeom>
                <a:rect b="b" l="l" r="r" t="t"/>
                <a:pathLst>
                  <a:path extrusionOk="0" h="335" w="3882">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8"/>
              <p:cNvSpPr/>
              <p:nvPr/>
            </p:nvSpPr>
            <p:spPr>
              <a:xfrm>
                <a:off x="3767509" y="1703423"/>
                <a:ext cx="174747" cy="10663"/>
              </a:xfrm>
              <a:custGeom>
                <a:rect b="b" l="l" r="r" t="t"/>
                <a:pathLst>
                  <a:path extrusionOk="0" h="335" w="549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8"/>
              <p:cNvSpPr/>
              <p:nvPr/>
            </p:nvSpPr>
            <p:spPr>
              <a:xfrm>
                <a:off x="3954351" y="1703423"/>
                <a:ext cx="44371" cy="10663"/>
              </a:xfrm>
              <a:custGeom>
                <a:rect b="b" l="l" r="r" t="t"/>
                <a:pathLst>
                  <a:path extrusionOk="0" h="335" w="1394">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8"/>
              <p:cNvSpPr/>
              <p:nvPr/>
            </p:nvSpPr>
            <p:spPr>
              <a:xfrm>
                <a:off x="3716358" y="1544655"/>
                <a:ext cx="361971" cy="314958"/>
              </a:xfrm>
              <a:custGeom>
                <a:rect b="b" l="l" r="r" t="t"/>
                <a:pathLst>
                  <a:path extrusionOk="0" h="9895" w="11372">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07" name="Google Shape;407;p28"/>
          <p:cNvGrpSpPr/>
          <p:nvPr/>
        </p:nvGrpSpPr>
        <p:grpSpPr>
          <a:xfrm>
            <a:off x="6869967" y="1383157"/>
            <a:ext cx="367607" cy="350549"/>
            <a:chOff x="6659725" y="3808035"/>
            <a:chExt cx="367607" cy="350549"/>
          </a:xfrm>
        </p:grpSpPr>
        <p:sp>
          <p:nvSpPr>
            <p:cNvPr id="408" name="Google Shape;408;p28"/>
            <p:cNvSpPr/>
            <p:nvPr/>
          </p:nvSpPr>
          <p:spPr>
            <a:xfrm>
              <a:off x="6659725" y="3845942"/>
              <a:ext cx="321394" cy="312642"/>
            </a:xfrm>
            <a:custGeom>
              <a:rect b="b" l="l" r="r" t="t"/>
              <a:pathLst>
                <a:path extrusionOk="0" h="9823" w="10098">
                  <a:moveTo>
                    <a:pt x="8740" y="0"/>
                  </a:moveTo>
                  <a:cubicBezTo>
                    <a:pt x="8383" y="0"/>
                    <a:pt x="8037" y="131"/>
                    <a:pt x="7787" y="405"/>
                  </a:cubicBezTo>
                  <a:lnTo>
                    <a:pt x="6847" y="1346"/>
                  </a:lnTo>
                  <a:cubicBezTo>
                    <a:pt x="6775" y="1417"/>
                    <a:pt x="6775" y="1524"/>
                    <a:pt x="6847" y="1596"/>
                  </a:cubicBezTo>
                  <a:cubicBezTo>
                    <a:pt x="6882" y="1631"/>
                    <a:pt x="6927" y="1649"/>
                    <a:pt x="6972" y="1649"/>
                  </a:cubicBezTo>
                  <a:cubicBezTo>
                    <a:pt x="7016" y="1649"/>
                    <a:pt x="7061" y="1631"/>
                    <a:pt x="7097" y="1596"/>
                  </a:cubicBezTo>
                  <a:lnTo>
                    <a:pt x="8037" y="655"/>
                  </a:lnTo>
                  <a:cubicBezTo>
                    <a:pt x="8228" y="464"/>
                    <a:pt x="8466" y="357"/>
                    <a:pt x="8740" y="357"/>
                  </a:cubicBezTo>
                  <a:cubicBezTo>
                    <a:pt x="9002" y="357"/>
                    <a:pt x="9264" y="464"/>
                    <a:pt x="9442" y="655"/>
                  </a:cubicBezTo>
                  <a:cubicBezTo>
                    <a:pt x="9633" y="857"/>
                    <a:pt x="9740" y="1096"/>
                    <a:pt x="9740" y="1357"/>
                  </a:cubicBezTo>
                  <a:cubicBezTo>
                    <a:pt x="9740" y="1631"/>
                    <a:pt x="9633" y="1881"/>
                    <a:pt x="9442" y="2060"/>
                  </a:cubicBezTo>
                  <a:lnTo>
                    <a:pt x="8156" y="3334"/>
                  </a:lnTo>
                  <a:cubicBezTo>
                    <a:pt x="8025" y="3024"/>
                    <a:pt x="7847" y="2739"/>
                    <a:pt x="7597" y="2489"/>
                  </a:cubicBezTo>
                  <a:cubicBezTo>
                    <a:pt x="7097" y="1988"/>
                    <a:pt x="6436" y="1738"/>
                    <a:pt x="5777" y="1738"/>
                  </a:cubicBezTo>
                  <a:cubicBezTo>
                    <a:pt x="5117" y="1738"/>
                    <a:pt x="4459" y="1988"/>
                    <a:pt x="3965" y="2489"/>
                  </a:cubicBezTo>
                  <a:lnTo>
                    <a:pt x="1001" y="5453"/>
                  </a:lnTo>
                  <a:cubicBezTo>
                    <a:pt x="1" y="6453"/>
                    <a:pt x="1" y="8084"/>
                    <a:pt x="1001" y="9085"/>
                  </a:cubicBezTo>
                  <a:cubicBezTo>
                    <a:pt x="1501" y="9585"/>
                    <a:pt x="2156" y="9823"/>
                    <a:pt x="2810" y="9823"/>
                  </a:cubicBezTo>
                  <a:cubicBezTo>
                    <a:pt x="3465" y="9823"/>
                    <a:pt x="4120" y="9573"/>
                    <a:pt x="4632" y="9085"/>
                  </a:cubicBezTo>
                  <a:lnTo>
                    <a:pt x="6204" y="7501"/>
                  </a:lnTo>
                  <a:cubicBezTo>
                    <a:pt x="6287" y="7430"/>
                    <a:pt x="6287" y="7322"/>
                    <a:pt x="6204" y="7251"/>
                  </a:cubicBezTo>
                  <a:cubicBezTo>
                    <a:pt x="6176" y="7242"/>
                    <a:pt x="6143" y="7236"/>
                    <a:pt x="6109" y="7236"/>
                  </a:cubicBezTo>
                  <a:cubicBezTo>
                    <a:pt x="6055" y="7236"/>
                    <a:pt x="5997" y="7250"/>
                    <a:pt x="5954" y="7287"/>
                  </a:cubicBezTo>
                  <a:lnTo>
                    <a:pt x="4382" y="8858"/>
                  </a:lnTo>
                  <a:cubicBezTo>
                    <a:pt x="3965" y="9275"/>
                    <a:pt x="3406" y="9513"/>
                    <a:pt x="2810" y="9513"/>
                  </a:cubicBezTo>
                  <a:cubicBezTo>
                    <a:pt x="2215" y="9513"/>
                    <a:pt x="1667" y="9287"/>
                    <a:pt x="1251" y="8858"/>
                  </a:cubicBezTo>
                  <a:cubicBezTo>
                    <a:pt x="394" y="8001"/>
                    <a:pt x="394" y="6596"/>
                    <a:pt x="1251" y="5739"/>
                  </a:cubicBezTo>
                  <a:lnTo>
                    <a:pt x="4215" y="2774"/>
                  </a:lnTo>
                  <a:cubicBezTo>
                    <a:pt x="4632" y="2358"/>
                    <a:pt x="5180" y="2119"/>
                    <a:pt x="5775" y="2119"/>
                  </a:cubicBezTo>
                  <a:cubicBezTo>
                    <a:pt x="6370" y="2119"/>
                    <a:pt x="6918" y="2346"/>
                    <a:pt x="7335" y="2774"/>
                  </a:cubicBezTo>
                  <a:cubicBezTo>
                    <a:pt x="7573" y="3012"/>
                    <a:pt x="7775" y="3310"/>
                    <a:pt x="7871" y="3632"/>
                  </a:cubicBezTo>
                  <a:lnTo>
                    <a:pt x="6478" y="5036"/>
                  </a:lnTo>
                  <a:cubicBezTo>
                    <a:pt x="6287" y="5227"/>
                    <a:pt x="6049" y="5334"/>
                    <a:pt x="5775" y="5334"/>
                  </a:cubicBezTo>
                  <a:cubicBezTo>
                    <a:pt x="5513" y="5334"/>
                    <a:pt x="5251" y="5227"/>
                    <a:pt x="5073" y="5036"/>
                  </a:cubicBezTo>
                  <a:cubicBezTo>
                    <a:pt x="4989" y="4941"/>
                    <a:pt x="4918" y="4822"/>
                    <a:pt x="4858" y="4703"/>
                  </a:cubicBezTo>
                  <a:cubicBezTo>
                    <a:pt x="4829" y="4634"/>
                    <a:pt x="4751" y="4590"/>
                    <a:pt x="4677" y="4590"/>
                  </a:cubicBezTo>
                  <a:cubicBezTo>
                    <a:pt x="4662" y="4590"/>
                    <a:pt x="4647" y="4592"/>
                    <a:pt x="4632" y="4596"/>
                  </a:cubicBezTo>
                  <a:cubicBezTo>
                    <a:pt x="4537" y="4632"/>
                    <a:pt x="4501" y="4739"/>
                    <a:pt x="4525" y="4822"/>
                  </a:cubicBezTo>
                  <a:cubicBezTo>
                    <a:pt x="4596" y="4989"/>
                    <a:pt x="4692" y="5132"/>
                    <a:pt x="4823" y="5275"/>
                  </a:cubicBezTo>
                  <a:cubicBezTo>
                    <a:pt x="5073" y="5525"/>
                    <a:pt x="5418" y="5679"/>
                    <a:pt x="5775" y="5679"/>
                  </a:cubicBezTo>
                  <a:cubicBezTo>
                    <a:pt x="6132" y="5679"/>
                    <a:pt x="6478" y="5537"/>
                    <a:pt x="6728" y="5275"/>
                  </a:cubicBezTo>
                  <a:lnTo>
                    <a:pt x="9692" y="2310"/>
                  </a:lnTo>
                  <a:cubicBezTo>
                    <a:pt x="9942" y="2060"/>
                    <a:pt x="10097" y="1715"/>
                    <a:pt x="10097" y="1357"/>
                  </a:cubicBezTo>
                  <a:cubicBezTo>
                    <a:pt x="10097" y="1000"/>
                    <a:pt x="9954" y="655"/>
                    <a:pt x="9692" y="405"/>
                  </a:cubicBezTo>
                  <a:cubicBezTo>
                    <a:pt x="9442" y="155"/>
                    <a:pt x="9097" y="0"/>
                    <a:pt x="874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8"/>
            <p:cNvSpPr/>
            <p:nvPr/>
          </p:nvSpPr>
          <p:spPr>
            <a:xfrm>
              <a:off x="6705588" y="3808035"/>
              <a:ext cx="321744" cy="313787"/>
            </a:xfrm>
            <a:custGeom>
              <a:rect b="b" l="l" r="r" t="t"/>
              <a:pathLst>
                <a:path extrusionOk="0" h="9859" w="10109">
                  <a:moveTo>
                    <a:pt x="7281" y="1"/>
                  </a:moveTo>
                  <a:cubicBezTo>
                    <a:pt x="6623" y="1"/>
                    <a:pt x="5965" y="251"/>
                    <a:pt x="5465" y="751"/>
                  </a:cubicBezTo>
                  <a:lnTo>
                    <a:pt x="3894" y="2322"/>
                  </a:lnTo>
                  <a:cubicBezTo>
                    <a:pt x="3810" y="2406"/>
                    <a:pt x="3810" y="2501"/>
                    <a:pt x="3894" y="2584"/>
                  </a:cubicBezTo>
                  <a:cubicBezTo>
                    <a:pt x="3929" y="2620"/>
                    <a:pt x="3974" y="2638"/>
                    <a:pt x="4019" y="2638"/>
                  </a:cubicBezTo>
                  <a:cubicBezTo>
                    <a:pt x="4063" y="2638"/>
                    <a:pt x="4108" y="2620"/>
                    <a:pt x="4144" y="2584"/>
                  </a:cubicBezTo>
                  <a:lnTo>
                    <a:pt x="5715" y="1001"/>
                  </a:lnTo>
                  <a:cubicBezTo>
                    <a:pt x="6150" y="572"/>
                    <a:pt x="6715" y="358"/>
                    <a:pt x="7281" y="358"/>
                  </a:cubicBezTo>
                  <a:cubicBezTo>
                    <a:pt x="7846" y="358"/>
                    <a:pt x="8412" y="572"/>
                    <a:pt x="8847" y="1001"/>
                  </a:cubicBezTo>
                  <a:cubicBezTo>
                    <a:pt x="9704" y="1870"/>
                    <a:pt x="9704" y="3263"/>
                    <a:pt x="8847" y="4132"/>
                  </a:cubicBezTo>
                  <a:lnTo>
                    <a:pt x="5882" y="7085"/>
                  </a:lnTo>
                  <a:cubicBezTo>
                    <a:pt x="5465" y="7501"/>
                    <a:pt x="4918" y="7740"/>
                    <a:pt x="4322" y="7740"/>
                  </a:cubicBezTo>
                  <a:cubicBezTo>
                    <a:pt x="3727" y="7740"/>
                    <a:pt x="3179" y="7525"/>
                    <a:pt x="2763" y="7085"/>
                  </a:cubicBezTo>
                  <a:cubicBezTo>
                    <a:pt x="2524" y="6847"/>
                    <a:pt x="2322" y="6549"/>
                    <a:pt x="2227" y="6227"/>
                  </a:cubicBezTo>
                  <a:lnTo>
                    <a:pt x="3620" y="4823"/>
                  </a:lnTo>
                  <a:cubicBezTo>
                    <a:pt x="3810" y="4632"/>
                    <a:pt x="4048" y="4525"/>
                    <a:pt x="4322" y="4525"/>
                  </a:cubicBezTo>
                  <a:cubicBezTo>
                    <a:pt x="4584" y="4525"/>
                    <a:pt x="4846" y="4632"/>
                    <a:pt x="5025" y="4823"/>
                  </a:cubicBezTo>
                  <a:cubicBezTo>
                    <a:pt x="5108" y="4918"/>
                    <a:pt x="5179" y="5037"/>
                    <a:pt x="5239" y="5156"/>
                  </a:cubicBezTo>
                  <a:cubicBezTo>
                    <a:pt x="5269" y="5225"/>
                    <a:pt x="5347" y="5269"/>
                    <a:pt x="5420" y="5269"/>
                  </a:cubicBezTo>
                  <a:cubicBezTo>
                    <a:pt x="5435" y="5269"/>
                    <a:pt x="5451" y="5267"/>
                    <a:pt x="5465" y="5263"/>
                  </a:cubicBezTo>
                  <a:cubicBezTo>
                    <a:pt x="5560" y="5227"/>
                    <a:pt x="5596" y="5120"/>
                    <a:pt x="5572" y="5037"/>
                  </a:cubicBezTo>
                  <a:cubicBezTo>
                    <a:pt x="5501" y="4870"/>
                    <a:pt x="5406" y="4727"/>
                    <a:pt x="5275" y="4584"/>
                  </a:cubicBezTo>
                  <a:cubicBezTo>
                    <a:pt x="5025" y="4334"/>
                    <a:pt x="4679" y="4192"/>
                    <a:pt x="4322" y="4192"/>
                  </a:cubicBezTo>
                  <a:cubicBezTo>
                    <a:pt x="3965" y="4192"/>
                    <a:pt x="3620" y="4322"/>
                    <a:pt x="3370" y="4584"/>
                  </a:cubicBezTo>
                  <a:lnTo>
                    <a:pt x="1929" y="6037"/>
                  </a:lnTo>
                  <a:cubicBezTo>
                    <a:pt x="1893" y="6049"/>
                    <a:pt x="1881" y="6061"/>
                    <a:pt x="1870" y="6097"/>
                  </a:cubicBezTo>
                  <a:lnTo>
                    <a:pt x="405" y="7549"/>
                  </a:lnTo>
                  <a:cubicBezTo>
                    <a:pt x="155" y="7799"/>
                    <a:pt x="0" y="8144"/>
                    <a:pt x="0" y="8502"/>
                  </a:cubicBezTo>
                  <a:cubicBezTo>
                    <a:pt x="0" y="8859"/>
                    <a:pt x="143" y="9204"/>
                    <a:pt x="405" y="9454"/>
                  </a:cubicBezTo>
                  <a:cubicBezTo>
                    <a:pt x="655" y="9704"/>
                    <a:pt x="1000" y="9859"/>
                    <a:pt x="1358" y="9859"/>
                  </a:cubicBezTo>
                  <a:cubicBezTo>
                    <a:pt x="1715" y="9859"/>
                    <a:pt x="2060" y="9728"/>
                    <a:pt x="2310" y="9454"/>
                  </a:cubicBezTo>
                  <a:lnTo>
                    <a:pt x="3251" y="8513"/>
                  </a:lnTo>
                  <a:cubicBezTo>
                    <a:pt x="3322" y="8442"/>
                    <a:pt x="3322" y="8335"/>
                    <a:pt x="3251" y="8263"/>
                  </a:cubicBezTo>
                  <a:cubicBezTo>
                    <a:pt x="3215" y="8228"/>
                    <a:pt x="3170" y="8210"/>
                    <a:pt x="3126" y="8210"/>
                  </a:cubicBezTo>
                  <a:cubicBezTo>
                    <a:pt x="3081" y="8210"/>
                    <a:pt x="3036" y="8228"/>
                    <a:pt x="3001" y="8263"/>
                  </a:cubicBezTo>
                  <a:lnTo>
                    <a:pt x="2060" y="9204"/>
                  </a:lnTo>
                  <a:cubicBezTo>
                    <a:pt x="1870" y="9395"/>
                    <a:pt x="1631" y="9502"/>
                    <a:pt x="1358" y="9502"/>
                  </a:cubicBezTo>
                  <a:cubicBezTo>
                    <a:pt x="1096" y="9502"/>
                    <a:pt x="834" y="9395"/>
                    <a:pt x="655" y="9204"/>
                  </a:cubicBezTo>
                  <a:cubicBezTo>
                    <a:pt x="465" y="9014"/>
                    <a:pt x="357" y="8775"/>
                    <a:pt x="357" y="8502"/>
                  </a:cubicBezTo>
                  <a:cubicBezTo>
                    <a:pt x="357" y="8240"/>
                    <a:pt x="465" y="7978"/>
                    <a:pt x="655" y="7799"/>
                  </a:cubicBezTo>
                  <a:lnTo>
                    <a:pt x="1941" y="6525"/>
                  </a:lnTo>
                  <a:cubicBezTo>
                    <a:pt x="2072" y="6835"/>
                    <a:pt x="2251" y="7120"/>
                    <a:pt x="2501" y="7370"/>
                  </a:cubicBezTo>
                  <a:cubicBezTo>
                    <a:pt x="2989" y="7859"/>
                    <a:pt x="3632" y="8132"/>
                    <a:pt x="4322" y="8132"/>
                  </a:cubicBezTo>
                  <a:cubicBezTo>
                    <a:pt x="5001" y="8132"/>
                    <a:pt x="5644" y="7859"/>
                    <a:pt x="6132" y="7370"/>
                  </a:cubicBezTo>
                  <a:lnTo>
                    <a:pt x="9097" y="4406"/>
                  </a:lnTo>
                  <a:cubicBezTo>
                    <a:pt x="10109" y="3382"/>
                    <a:pt x="10109" y="1751"/>
                    <a:pt x="9097" y="751"/>
                  </a:cubicBezTo>
                  <a:cubicBezTo>
                    <a:pt x="8597" y="251"/>
                    <a:pt x="7939" y="1"/>
                    <a:pt x="728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0" name="Google Shape;410;p28"/>
          <p:cNvGrpSpPr/>
          <p:nvPr/>
        </p:nvGrpSpPr>
        <p:grpSpPr>
          <a:xfrm>
            <a:off x="1849412" y="3092518"/>
            <a:ext cx="411535" cy="315587"/>
            <a:chOff x="3042703" y="1529137"/>
            <a:chExt cx="411535" cy="315587"/>
          </a:xfrm>
        </p:grpSpPr>
        <p:sp>
          <p:nvSpPr>
            <p:cNvPr id="411" name="Google Shape;411;p28"/>
            <p:cNvSpPr/>
            <p:nvPr/>
          </p:nvSpPr>
          <p:spPr>
            <a:xfrm>
              <a:off x="3042703" y="1529137"/>
              <a:ext cx="411535" cy="315587"/>
            </a:xfrm>
            <a:custGeom>
              <a:rect b="b" l="l" r="r" t="t"/>
              <a:pathLst>
                <a:path extrusionOk="0" h="9907" w="12919">
                  <a:moveTo>
                    <a:pt x="191" y="0"/>
                  </a:moveTo>
                  <a:cubicBezTo>
                    <a:pt x="84" y="0"/>
                    <a:pt x="1" y="84"/>
                    <a:pt x="1" y="191"/>
                  </a:cubicBezTo>
                  <a:lnTo>
                    <a:pt x="1" y="9716"/>
                  </a:lnTo>
                  <a:cubicBezTo>
                    <a:pt x="1" y="9823"/>
                    <a:pt x="96" y="9906"/>
                    <a:pt x="191" y="9906"/>
                  </a:cubicBezTo>
                  <a:lnTo>
                    <a:pt x="2394" y="9906"/>
                  </a:lnTo>
                  <a:cubicBezTo>
                    <a:pt x="2501" y="9906"/>
                    <a:pt x="2584" y="9823"/>
                    <a:pt x="2584" y="9716"/>
                  </a:cubicBezTo>
                  <a:cubicBezTo>
                    <a:pt x="2584" y="9609"/>
                    <a:pt x="2501" y="9525"/>
                    <a:pt x="2394" y="9525"/>
                  </a:cubicBezTo>
                  <a:lnTo>
                    <a:pt x="382" y="9525"/>
                  </a:lnTo>
                  <a:lnTo>
                    <a:pt x="382" y="7989"/>
                  </a:lnTo>
                  <a:lnTo>
                    <a:pt x="8287" y="7989"/>
                  </a:lnTo>
                  <a:cubicBezTo>
                    <a:pt x="8394" y="7989"/>
                    <a:pt x="8478" y="7894"/>
                    <a:pt x="8478" y="7799"/>
                  </a:cubicBezTo>
                  <a:cubicBezTo>
                    <a:pt x="8478" y="7692"/>
                    <a:pt x="8394" y="7596"/>
                    <a:pt x="8287" y="7596"/>
                  </a:cubicBezTo>
                  <a:lnTo>
                    <a:pt x="382" y="7596"/>
                  </a:lnTo>
                  <a:lnTo>
                    <a:pt x="382" y="2167"/>
                  </a:lnTo>
                  <a:lnTo>
                    <a:pt x="12550" y="2167"/>
                  </a:lnTo>
                  <a:lnTo>
                    <a:pt x="12550" y="7596"/>
                  </a:lnTo>
                  <a:lnTo>
                    <a:pt x="9287" y="7596"/>
                  </a:lnTo>
                  <a:cubicBezTo>
                    <a:pt x="9180" y="7596"/>
                    <a:pt x="9097" y="7692"/>
                    <a:pt x="9097" y="7799"/>
                  </a:cubicBezTo>
                  <a:cubicBezTo>
                    <a:pt x="9097" y="7894"/>
                    <a:pt x="9180" y="7989"/>
                    <a:pt x="9287" y="7989"/>
                  </a:cubicBezTo>
                  <a:lnTo>
                    <a:pt x="12538" y="7989"/>
                  </a:lnTo>
                  <a:lnTo>
                    <a:pt x="12538" y="9525"/>
                  </a:lnTo>
                  <a:lnTo>
                    <a:pt x="3251" y="9525"/>
                  </a:lnTo>
                  <a:cubicBezTo>
                    <a:pt x="3144" y="9525"/>
                    <a:pt x="3049" y="9609"/>
                    <a:pt x="3049" y="9716"/>
                  </a:cubicBezTo>
                  <a:cubicBezTo>
                    <a:pt x="3049" y="9823"/>
                    <a:pt x="3144" y="9906"/>
                    <a:pt x="3251" y="9906"/>
                  </a:cubicBezTo>
                  <a:lnTo>
                    <a:pt x="12728" y="9906"/>
                  </a:lnTo>
                  <a:cubicBezTo>
                    <a:pt x="12835" y="9906"/>
                    <a:pt x="12919" y="9823"/>
                    <a:pt x="12919" y="9716"/>
                  </a:cubicBezTo>
                  <a:lnTo>
                    <a:pt x="12919" y="191"/>
                  </a:lnTo>
                  <a:cubicBezTo>
                    <a:pt x="12907" y="84"/>
                    <a:pt x="12835" y="0"/>
                    <a:pt x="12728" y="0"/>
                  </a:cubicBezTo>
                  <a:lnTo>
                    <a:pt x="6859" y="0"/>
                  </a:lnTo>
                  <a:cubicBezTo>
                    <a:pt x="6763" y="0"/>
                    <a:pt x="6668" y="84"/>
                    <a:pt x="6668" y="191"/>
                  </a:cubicBezTo>
                  <a:cubicBezTo>
                    <a:pt x="6668" y="298"/>
                    <a:pt x="6763" y="381"/>
                    <a:pt x="6859" y="381"/>
                  </a:cubicBezTo>
                  <a:lnTo>
                    <a:pt x="12538" y="381"/>
                  </a:lnTo>
                  <a:lnTo>
                    <a:pt x="12538" y="1810"/>
                  </a:lnTo>
                  <a:lnTo>
                    <a:pt x="370" y="1810"/>
                  </a:lnTo>
                  <a:lnTo>
                    <a:pt x="370" y="381"/>
                  </a:lnTo>
                  <a:lnTo>
                    <a:pt x="6001" y="381"/>
                  </a:lnTo>
                  <a:cubicBezTo>
                    <a:pt x="6108" y="381"/>
                    <a:pt x="6192" y="298"/>
                    <a:pt x="6192" y="191"/>
                  </a:cubicBezTo>
                  <a:cubicBezTo>
                    <a:pt x="6192" y="84"/>
                    <a:pt x="6097" y="0"/>
                    <a:pt x="6001"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8"/>
            <p:cNvSpPr/>
            <p:nvPr/>
          </p:nvSpPr>
          <p:spPr>
            <a:xfrm>
              <a:off x="3077967" y="1557965"/>
              <a:ext cx="12169" cy="12551"/>
            </a:xfrm>
            <a:custGeom>
              <a:rect b="b" l="l" r="r" t="t"/>
              <a:pathLst>
                <a:path extrusionOk="0" h="394" w="382">
                  <a:moveTo>
                    <a:pt x="191" y="0"/>
                  </a:moveTo>
                  <a:cubicBezTo>
                    <a:pt x="84" y="0"/>
                    <a:pt x="1" y="95"/>
                    <a:pt x="1" y="191"/>
                  </a:cubicBezTo>
                  <a:cubicBezTo>
                    <a:pt x="1" y="298"/>
                    <a:pt x="84" y="393"/>
                    <a:pt x="191" y="393"/>
                  </a:cubicBezTo>
                  <a:cubicBezTo>
                    <a:pt x="298" y="393"/>
                    <a:pt x="382" y="298"/>
                    <a:pt x="382" y="191"/>
                  </a:cubicBezTo>
                  <a:cubicBezTo>
                    <a:pt x="382" y="95"/>
                    <a:pt x="298" y="0"/>
                    <a:pt x="191"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8"/>
            <p:cNvSpPr/>
            <p:nvPr/>
          </p:nvSpPr>
          <p:spPr>
            <a:xfrm>
              <a:off x="3099978" y="1557965"/>
              <a:ext cx="12551" cy="12551"/>
            </a:xfrm>
            <a:custGeom>
              <a:rect b="b" l="l" r="r" t="t"/>
              <a:pathLst>
                <a:path extrusionOk="0" h="394" w="394">
                  <a:moveTo>
                    <a:pt x="203" y="0"/>
                  </a:moveTo>
                  <a:cubicBezTo>
                    <a:pt x="96" y="0"/>
                    <a:pt x="0" y="95"/>
                    <a:pt x="0" y="191"/>
                  </a:cubicBezTo>
                  <a:cubicBezTo>
                    <a:pt x="0" y="298"/>
                    <a:pt x="96" y="393"/>
                    <a:pt x="203" y="393"/>
                  </a:cubicBezTo>
                  <a:cubicBezTo>
                    <a:pt x="298" y="393"/>
                    <a:pt x="393" y="298"/>
                    <a:pt x="393" y="191"/>
                  </a:cubicBezTo>
                  <a:cubicBezTo>
                    <a:pt x="393" y="95"/>
                    <a:pt x="298" y="0"/>
                    <a:pt x="203"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8"/>
            <p:cNvSpPr/>
            <p:nvPr/>
          </p:nvSpPr>
          <p:spPr>
            <a:xfrm>
              <a:off x="3122341" y="1557965"/>
              <a:ext cx="12551" cy="12551"/>
            </a:xfrm>
            <a:custGeom>
              <a:rect b="b" l="l" r="r" t="t"/>
              <a:pathLst>
                <a:path extrusionOk="0" h="394" w="394">
                  <a:moveTo>
                    <a:pt x="191" y="0"/>
                  </a:moveTo>
                  <a:cubicBezTo>
                    <a:pt x="96" y="0"/>
                    <a:pt x="1" y="95"/>
                    <a:pt x="1" y="191"/>
                  </a:cubicBezTo>
                  <a:cubicBezTo>
                    <a:pt x="1" y="298"/>
                    <a:pt x="96" y="393"/>
                    <a:pt x="191" y="393"/>
                  </a:cubicBezTo>
                  <a:cubicBezTo>
                    <a:pt x="298" y="393"/>
                    <a:pt x="394" y="298"/>
                    <a:pt x="394" y="191"/>
                  </a:cubicBezTo>
                  <a:cubicBezTo>
                    <a:pt x="394" y="95"/>
                    <a:pt x="298" y="0"/>
                    <a:pt x="191"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8"/>
            <p:cNvSpPr/>
            <p:nvPr/>
          </p:nvSpPr>
          <p:spPr>
            <a:xfrm>
              <a:off x="3342331" y="1557965"/>
              <a:ext cx="79669" cy="12551"/>
            </a:xfrm>
            <a:custGeom>
              <a:rect b="b" l="l" r="r" t="t"/>
              <a:pathLst>
                <a:path extrusionOk="0" h="394" w="2501">
                  <a:moveTo>
                    <a:pt x="191" y="0"/>
                  </a:moveTo>
                  <a:cubicBezTo>
                    <a:pt x="84" y="0"/>
                    <a:pt x="0" y="95"/>
                    <a:pt x="0" y="191"/>
                  </a:cubicBezTo>
                  <a:cubicBezTo>
                    <a:pt x="0" y="298"/>
                    <a:pt x="96" y="393"/>
                    <a:pt x="191" y="393"/>
                  </a:cubicBezTo>
                  <a:lnTo>
                    <a:pt x="2310" y="393"/>
                  </a:lnTo>
                  <a:cubicBezTo>
                    <a:pt x="2417" y="393"/>
                    <a:pt x="2501" y="298"/>
                    <a:pt x="2501" y="191"/>
                  </a:cubicBezTo>
                  <a:cubicBezTo>
                    <a:pt x="2501" y="95"/>
                    <a:pt x="2417" y="0"/>
                    <a:pt x="2310"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8"/>
            <p:cNvSpPr/>
            <p:nvPr/>
          </p:nvSpPr>
          <p:spPr>
            <a:xfrm>
              <a:off x="3306303" y="1557965"/>
              <a:ext cx="26949" cy="12551"/>
            </a:xfrm>
            <a:custGeom>
              <a:rect b="b" l="l" r="r" t="t"/>
              <a:pathLst>
                <a:path extrusionOk="0" h="394" w="846">
                  <a:moveTo>
                    <a:pt x="191" y="0"/>
                  </a:moveTo>
                  <a:cubicBezTo>
                    <a:pt x="96" y="0"/>
                    <a:pt x="0" y="95"/>
                    <a:pt x="0" y="191"/>
                  </a:cubicBezTo>
                  <a:cubicBezTo>
                    <a:pt x="0" y="298"/>
                    <a:pt x="96" y="393"/>
                    <a:pt x="191" y="393"/>
                  </a:cubicBezTo>
                  <a:lnTo>
                    <a:pt x="655" y="393"/>
                  </a:lnTo>
                  <a:cubicBezTo>
                    <a:pt x="762" y="393"/>
                    <a:pt x="846" y="298"/>
                    <a:pt x="846" y="191"/>
                  </a:cubicBezTo>
                  <a:cubicBezTo>
                    <a:pt x="846" y="95"/>
                    <a:pt x="762" y="0"/>
                    <a:pt x="655"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8"/>
            <p:cNvSpPr/>
            <p:nvPr/>
          </p:nvSpPr>
          <p:spPr>
            <a:xfrm>
              <a:off x="3165217" y="1622822"/>
              <a:ext cx="166888" cy="121750"/>
            </a:xfrm>
            <a:custGeom>
              <a:rect b="b" l="l" r="r" t="t"/>
              <a:pathLst>
                <a:path extrusionOk="0" h="3822" w="5239">
                  <a:moveTo>
                    <a:pt x="4048" y="381"/>
                  </a:moveTo>
                  <a:cubicBezTo>
                    <a:pt x="4489" y="381"/>
                    <a:pt x="4846" y="738"/>
                    <a:pt x="4846" y="1179"/>
                  </a:cubicBezTo>
                  <a:lnTo>
                    <a:pt x="4846" y="2655"/>
                  </a:lnTo>
                  <a:cubicBezTo>
                    <a:pt x="4846" y="3096"/>
                    <a:pt x="4489" y="3453"/>
                    <a:pt x="4048" y="3453"/>
                  </a:cubicBezTo>
                  <a:lnTo>
                    <a:pt x="1155" y="3453"/>
                  </a:lnTo>
                  <a:cubicBezTo>
                    <a:pt x="715" y="3453"/>
                    <a:pt x="357" y="3096"/>
                    <a:pt x="357" y="2655"/>
                  </a:cubicBezTo>
                  <a:lnTo>
                    <a:pt x="357" y="1179"/>
                  </a:lnTo>
                  <a:cubicBezTo>
                    <a:pt x="357" y="738"/>
                    <a:pt x="715" y="381"/>
                    <a:pt x="1155" y="381"/>
                  </a:cubicBezTo>
                  <a:close/>
                  <a:moveTo>
                    <a:pt x="1167" y="0"/>
                  </a:moveTo>
                  <a:cubicBezTo>
                    <a:pt x="512" y="0"/>
                    <a:pt x="0" y="536"/>
                    <a:pt x="0" y="1179"/>
                  </a:cubicBezTo>
                  <a:lnTo>
                    <a:pt x="0" y="2655"/>
                  </a:lnTo>
                  <a:cubicBezTo>
                    <a:pt x="0" y="3310"/>
                    <a:pt x="536" y="3822"/>
                    <a:pt x="1167" y="3822"/>
                  </a:cubicBezTo>
                  <a:lnTo>
                    <a:pt x="4060" y="3822"/>
                  </a:lnTo>
                  <a:cubicBezTo>
                    <a:pt x="4715" y="3822"/>
                    <a:pt x="5239" y="3286"/>
                    <a:pt x="5239" y="2655"/>
                  </a:cubicBezTo>
                  <a:lnTo>
                    <a:pt x="5239" y="1179"/>
                  </a:lnTo>
                  <a:cubicBezTo>
                    <a:pt x="5239" y="524"/>
                    <a:pt x="4703" y="0"/>
                    <a:pt x="4060"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8"/>
            <p:cNvSpPr/>
            <p:nvPr/>
          </p:nvSpPr>
          <p:spPr>
            <a:xfrm>
              <a:off x="3222843" y="1657226"/>
              <a:ext cx="54281" cy="53612"/>
            </a:xfrm>
            <a:custGeom>
              <a:rect b="b" l="l" r="r" t="t"/>
              <a:pathLst>
                <a:path extrusionOk="0" h="1683" w="1704">
                  <a:moveTo>
                    <a:pt x="394" y="396"/>
                  </a:moveTo>
                  <a:lnTo>
                    <a:pt x="1287" y="849"/>
                  </a:lnTo>
                  <a:lnTo>
                    <a:pt x="394" y="1278"/>
                  </a:lnTo>
                  <a:lnTo>
                    <a:pt x="394" y="396"/>
                  </a:lnTo>
                  <a:close/>
                  <a:moveTo>
                    <a:pt x="358" y="0"/>
                  </a:moveTo>
                  <a:cubicBezTo>
                    <a:pt x="293" y="0"/>
                    <a:pt x="227" y="18"/>
                    <a:pt x="168" y="51"/>
                  </a:cubicBezTo>
                  <a:cubicBezTo>
                    <a:pt x="61" y="111"/>
                    <a:pt x="1" y="230"/>
                    <a:pt x="1" y="349"/>
                  </a:cubicBezTo>
                  <a:lnTo>
                    <a:pt x="1" y="1325"/>
                  </a:lnTo>
                  <a:cubicBezTo>
                    <a:pt x="1" y="1444"/>
                    <a:pt x="61" y="1563"/>
                    <a:pt x="168" y="1623"/>
                  </a:cubicBezTo>
                  <a:cubicBezTo>
                    <a:pt x="227" y="1647"/>
                    <a:pt x="287" y="1682"/>
                    <a:pt x="358" y="1682"/>
                  </a:cubicBezTo>
                  <a:cubicBezTo>
                    <a:pt x="418" y="1682"/>
                    <a:pt x="465" y="1659"/>
                    <a:pt x="513" y="1647"/>
                  </a:cubicBezTo>
                  <a:lnTo>
                    <a:pt x="1489" y="1170"/>
                  </a:lnTo>
                  <a:cubicBezTo>
                    <a:pt x="1608" y="1111"/>
                    <a:pt x="1680" y="992"/>
                    <a:pt x="1680" y="861"/>
                  </a:cubicBezTo>
                  <a:cubicBezTo>
                    <a:pt x="1704" y="706"/>
                    <a:pt x="1620" y="575"/>
                    <a:pt x="1489" y="516"/>
                  </a:cubicBezTo>
                  <a:lnTo>
                    <a:pt x="513" y="39"/>
                  </a:lnTo>
                  <a:cubicBezTo>
                    <a:pt x="465" y="12"/>
                    <a:pt x="412" y="0"/>
                    <a:pt x="358"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8"/>
            <p:cNvSpPr/>
            <p:nvPr/>
          </p:nvSpPr>
          <p:spPr>
            <a:xfrm>
              <a:off x="3087459" y="1800700"/>
              <a:ext cx="160454" cy="12519"/>
            </a:xfrm>
            <a:custGeom>
              <a:rect b="b" l="l" r="r" t="t"/>
              <a:pathLst>
                <a:path extrusionOk="0" h="393" w="5037">
                  <a:moveTo>
                    <a:pt x="191" y="0"/>
                  </a:moveTo>
                  <a:cubicBezTo>
                    <a:pt x="84" y="0"/>
                    <a:pt x="0" y="95"/>
                    <a:pt x="0" y="191"/>
                  </a:cubicBezTo>
                  <a:cubicBezTo>
                    <a:pt x="0" y="298"/>
                    <a:pt x="84" y="393"/>
                    <a:pt x="191" y="393"/>
                  </a:cubicBezTo>
                  <a:lnTo>
                    <a:pt x="4846" y="393"/>
                  </a:lnTo>
                  <a:cubicBezTo>
                    <a:pt x="4953" y="393"/>
                    <a:pt x="5037" y="298"/>
                    <a:pt x="5037" y="191"/>
                  </a:cubicBezTo>
                  <a:cubicBezTo>
                    <a:pt x="5037" y="95"/>
                    <a:pt x="4953" y="0"/>
                    <a:pt x="4846"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8"/>
            <p:cNvSpPr/>
            <p:nvPr/>
          </p:nvSpPr>
          <p:spPr>
            <a:xfrm>
              <a:off x="3368866" y="1800318"/>
              <a:ext cx="43673" cy="12169"/>
            </a:xfrm>
            <a:custGeom>
              <a:rect b="b" l="l" r="r" t="t"/>
              <a:pathLst>
                <a:path extrusionOk="0" h="382" w="1371">
                  <a:moveTo>
                    <a:pt x="191" y="0"/>
                  </a:moveTo>
                  <a:cubicBezTo>
                    <a:pt x="84" y="0"/>
                    <a:pt x="1" y="84"/>
                    <a:pt x="1" y="191"/>
                  </a:cubicBezTo>
                  <a:cubicBezTo>
                    <a:pt x="1" y="298"/>
                    <a:pt x="96" y="381"/>
                    <a:pt x="191" y="381"/>
                  </a:cubicBezTo>
                  <a:lnTo>
                    <a:pt x="1180" y="381"/>
                  </a:lnTo>
                  <a:cubicBezTo>
                    <a:pt x="1287" y="381"/>
                    <a:pt x="1370" y="298"/>
                    <a:pt x="1370" y="191"/>
                  </a:cubicBezTo>
                  <a:cubicBezTo>
                    <a:pt x="1370" y="84"/>
                    <a:pt x="1287" y="0"/>
                    <a:pt x="1180"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1" name="Google Shape;421;p28"/>
          <p:cNvGrpSpPr/>
          <p:nvPr/>
        </p:nvGrpSpPr>
        <p:grpSpPr>
          <a:xfrm>
            <a:off x="4418618" y="3097349"/>
            <a:ext cx="306759" cy="351446"/>
            <a:chOff x="859262" y="3353920"/>
            <a:chExt cx="306759" cy="351446"/>
          </a:xfrm>
        </p:grpSpPr>
        <p:sp>
          <p:nvSpPr>
            <p:cNvPr id="422" name="Google Shape;422;p28"/>
            <p:cNvSpPr/>
            <p:nvPr/>
          </p:nvSpPr>
          <p:spPr>
            <a:xfrm>
              <a:off x="859262" y="3415718"/>
              <a:ext cx="132563" cy="205937"/>
            </a:xfrm>
            <a:custGeom>
              <a:rect b="b" l="l" r="r" t="t"/>
              <a:pathLst>
                <a:path extrusionOk="0" h="6475" w="4168">
                  <a:moveTo>
                    <a:pt x="1444" y="0"/>
                  </a:moveTo>
                  <a:cubicBezTo>
                    <a:pt x="1418" y="0"/>
                    <a:pt x="1392" y="7"/>
                    <a:pt x="1369" y="22"/>
                  </a:cubicBezTo>
                  <a:lnTo>
                    <a:pt x="262" y="665"/>
                  </a:lnTo>
                  <a:cubicBezTo>
                    <a:pt x="0" y="808"/>
                    <a:pt x="0" y="1200"/>
                    <a:pt x="262" y="1367"/>
                  </a:cubicBezTo>
                  <a:lnTo>
                    <a:pt x="1143" y="1867"/>
                  </a:lnTo>
                  <a:lnTo>
                    <a:pt x="429" y="2284"/>
                  </a:lnTo>
                  <a:cubicBezTo>
                    <a:pt x="83" y="2474"/>
                    <a:pt x="83" y="2974"/>
                    <a:pt x="429" y="3165"/>
                  </a:cubicBezTo>
                  <a:lnTo>
                    <a:pt x="1167" y="3594"/>
                  </a:lnTo>
                  <a:lnTo>
                    <a:pt x="417" y="4022"/>
                  </a:lnTo>
                  <a:cubicBezTo>
                    <a:pt x="71" y="4225"/>
                    <a:pt x="71" y="4713"/>
                    <a:pt x="417" y="4903"/>
                  </a:cubicBezTo>
                  <a:lnTo>
                    <a:pt x="1155" y="5332"/>
                  </a:lnTo>
                  <a:lnTo>
                    <a:pt x="917" y="5463"/>
                  </a:lnTo>
                  <a:cubicBezTo>
                    <a:pt x="774" y="5558"/>
                    <a:pt x="833" y="5784"/>
                    <a:pt x="1012" y="5784"/>
                  </a:cubicBezTo>
                  <a:cubicBezTo>
                    <a:pt x="1084" y="5784"/>
                    <a:pt x="1095" y="5749"/>
                    <a:pt x="1488" y="5522"/>
                  </a:cubicBezTo>
                  <a:lnTo>
                    <a:pt x="3119" y="6463"/>
                  </a:lnTo>
                  <a:cubicBezTo>
                    <a:pt x="3155" y="6475"/>
                    <a:pt x="3179" y="6475"/>
                    <a:pt x="3191" y="6475"/>
                  </a:cubicBezTo>
                  <a:cubicBezTo>
                    <a:pt x="3250" y="6475"/>
                    <a:pt x="3310" y="6451"/>
                    <a:pt x="3346" y="6392"/>
                  </a:cubicBezTo>
                  <a:cubicBezTo>
                    <a:pt x="3393" y="6320"/>
                    <a:pt x="3358" y="6213"/>
                    <a:pt x="3286" y="6165"/>
                  </a:cubicBezTo>
                  <a:cubicBezTo>
                    <a:pt x="2643" y="5796"/>
                    <a:pt x="1226" y="4987"/>
                    <a:pt x="560" y="4618"/>
                  </a:cubicBezTo>
                  <a:cubicBezTo>
                    <a:pt x="441" y="4546"/>
                    <a:pt x="441" y="4368"/>
                    <a:pt x="560" y="4308"/>
                  </a:cubicBezTo>
                  <a:lnTo>
                    <a:pt x="1476" y="3772"/>
                  </a:lnTo>
                  <a:cubicBezTo>
                    <a:pt x="1498" y="3782"/>
                    <a:pt x="1520" y="3786"/>
                    <a:pt x="1541" y="3786"/>
                  </a:cubicBezTo>
                  <a:cubicBezTo>
                    <a:pt x="1627" y="3786"/>
                    <a:pt x="1705" y="3717"/>
                    <a:pt x="1715" y="3641"/>
                  </a:cubicBezTo>
                  <a:cubicBezTo>
                    <a:pt x="1715" y="3582"/>
                    <a:pt x="1691" y="3522"/>
                    <a:pt x="1631" y="3486"/>
                  </a:cubicBezTo>
                  <a:lnTo>
                    <a:pt x="1476" y="3403"/>
                  </a:lnTo>
                  <a:lnTo>
                    <a:pt x="560" y="2879"/>
                  </a:lnTo>
                  <a:cubicBezTo>
                    <a:pt x="441" y="2808"/>
                    <a:pt x="441" y="2629"/>
                    <a:pt x="560" y="2570"/>
                  </a:cubicBezTo>
                  <a:lnTo>
                    <a:pt x="1441" y="2058"/>
                  </a:lnTo>
                  <a:lnTo>
                    <a:pt x="3870" y="3439"/>
                  </a:lnTo>
                  <a:cubicBezTo>
                    <a:pt x="3893" y="3463"/>
                    <a:pt x="3929" y="3463"/>
                    <a:pt x="3941" y="3463"/>
                  </a:cubicBezTo>
                  <a:cubicBezTo>
                    <a:pt x="4001" y="3463"/>
                    <a:pt x="4060" y="3427"/>
                    <a:pt x="4084" y="3367"/>
                  </a:cubicBezTo>
                  <a:cubicBezTo>
                    <a:pt x="4167" y="3296"/>
                    <a:pt x="4132" y="3189"/>
                    <a:pt x="4060" y="3153"/>
                  </a:cubicBezTo>
                  <a:cubicBezTo>
                    <a:pt x="1262" y="1558"/>
                    <a:pt x="3215" y="2653"/>
                    <a:pt x="429" y="1069"/>
                  </a:cubicBezTo>
                  <a:cubicBezTo>
                    <a:pt x="381" y="1034"/>
                    <a:pt x="381" y="962"/>
                    <a:pt x="429" y="950"/>
                  </a:cubicBezTo>
                  <a:lnTo>
                    <a:pt x="1524" y="307"/>
                  </a:lnTo>
                  <a:cubicBezTo>
                    <a:pt x="1607" y="260"/>
                    <a:pt x="1631" y="153"/>
                    <a:pt x="1584" y="81"/>
                  </a:cubicBezTo>
                  <a:cubicBezTo>
                    <a:pt x="1559" y="32"/>
                    <a:pt x="1501" y="0"/>
                    <a:pt x="1444"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8"/>
            <p:cNvSpPr/>
            <p:nvPr/>
          </p:nvSpPr>
          <p:spPr>
            <a:xfrm>
              <a:off x="916415" y="3353920"/>
              <a:ext cx="178013" cy="62147"/>
            </a:xfrm>
            <a:custGeom>
              <a:rect b="b" l="l" r="r" t="t"/>
              <a:pathLst>
                <a:path extrusionOk="0" h="1954" w="5597">
                  <a:moveTo>
                    <a:pt x="3061" y="0"/>
                  </a:moveTo>
                  <a:cubicBezTo>
                    <a:pt x="2891" y="0"/>
                    <a:pt x="2929" y="33"/>
                    <a:pt x="144" y="1631"/>
                  </a:cubicBezTo>
                  <a:cubicBezTo>
                    <a:pt x="1" y="1727"/>
                    <a:pt x="60" y="1953"/>
                    <a:pt x="239" y="1953"/>
                  </a:cubicBezTo>
                  <a:cubicBezTo>
                    <a:pt x="245" y="1953"/>
                    <a:pt x="249" y="1953"/>
                    <a:pt x="254" y="1953"/>
                  </a:cubicBezTo>
                  <a:cubicBezTo>
                    <a:pt x="317" y="1953"/>
                    <a:pt x="372" y="1901"/>
                    <a:pt x="3049" y="357"/>
                  </a:cubicBezTo>
                  <a:cubicBezTo>
                    <a:pt x="3060" y="350"/>
                    <a:pt x="3067" y="344"/>
                    <a:pt x="3080" y="344"/>
                  </a:cubicBezTo>
                  <a:cubicBezTo>
                    <a:pt x="3151" y="344"/>
                    <a:pt x="3392" y="523"/>
                    <a:pt x="5347" y="1631"/>
                  </a:cubicBezTo>
                  <a:cubicBezTo>
                    <a:pt x="5372" y="1648"/>
                    <a:pt x="5402" y="1656"/>
                    <a:pt x="5431" y="1656"/>
                  </a:cubicBezTo>
                  <a:cubicBezTo>
                    <a:pt x="5485" y="1656"/>
                    <a:pt x="5538" y="1630"/>
                    <a:pt x="5561" y="1584"/>
                  </a:cubicBezTo>
                  <a:cubicBezTo>
                    <a:pt x="5597" y="1488"/>
                    <a:pt x="5561" y="1381"/>
                    <a:pt x="5490" y="1334"/>
                  </a:cubicBezTo>
                  <a:cubicBezTo>
                    <a:pt x="3216" y="48"/>
                    <a:pt x="3263" y="0"/>
                    <a:pt x="3085" y="0"/>
                  </a:cubicBezTo>
                  <a:cubicBezTo>
                    <a:pt x="3076" y="0"/>
                    <a:pt x="3069" y="0"/>
                    <a:pt x="3061"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8"/>
            <p:cNvSpPr/>
            <p:nvPr/>
          </p:nvSpPr>
          <p:spPr>
            <a:xfrm>
              <a:off x="920582" y="3405858"/>
              <a:ext cx="245439" cy="243817"/>
            </a:xfrm>
            <a:custGeom>
              <a:rect b="b" l="l" r="r" t="t"/>
              <a:pathLst>
                <a:path extrusionOk="0" h="7666" w="7717">
                  <a:moveTo>
                    <a:pt x="6359" y="844"/>
                  </a:moveTo>
                  <a:lnTo>
                    <a:pt x="6359" y="1808"/>
                  </a:lnTo>
                  <a:lnTo>
                    <a:pt x="5359" y="1332"/>
                  </a:lnTo>
                  <a:lnTo>
                    <a:pt x="6359" y="844"/>
                  </a:lnTo>
                  <a:close/>
                  <a:moveTo>
                    <a:pt x="5820" y="0"/>
                  </a:moveTo>
                  <a:cubicBezTo>
                    <a:pt x="5762" y="0"/>
                    <a:pt x="5701" y="33"/>
                    <a:pt x="5668" y="82"/>
                  </a:cubicBezTo>
                  <a:cubicBezTo>
                    <a:pt x="5621" y="153"/>
                    <a:pt x="5656" y="260"/>
                    <a:pt x="5728" y="308"/>
                  </a:cubicBezTo>
                  <a:lnTo>
                    <a:pt x="6144" y="546"/>
                  </a:lnTo>
                  <a:lnTo>
                    <a:pt x="4882" y="1153"/>
                  </a:lnTo>
                  <a:cubicBezTo>
                    <a:pt x="4823" y="1177"/>
                    <a:pt x="4799" y="1237"/>
                    <a:pt x="4799" y="1296"/>
                  </a:cubicBezTo>
                  <a:cubicBezTo>
                    <a:pt x="4799" y="1356"/>
                    <a:pt x="4823" y="1415"/>
                    <a:pt x="4882" y="1451"/>
                  </a:cubicBezTo>
                  <a:lnTo>
                    <a:pt x="6144" y="2058"/>
                  </a:lnTo>
                  <a:cubicBezTo>
                    <a:pt x="5656" y="2344"/>
                    <a:pt x="3204" y="3737"/>
                    <a:pt x="2954" y="3892"/>
                  </a:cubicBezTo>
                  <a:cubicBezTo>
                    <a:pt x="2942" y="3898"/>
                    <a:pt x="2930" y="3901"/>
                    <a:pt x="2916" y="3901"/>
                  </a:cubicBezTo>
                  <a:cubicBezTo>
                    <a:pt x="2903" y="3901"/>
                    <a:pt x="2888" y="3898"/>
                    <a:pt x="2870" y="3892"/>
                  </a:cubicBezTo>
                  <a:lnTo>
                    <a:pt x="2668" y="3773"/>
                  </a:lnTo>
                  <a:cubicBezTo>
                    <a:pt x="2645" y="3758"/>
                    <a:pt x="2619" y="3751"/>
                    <a:pt x="2593" y="3751"/>
                  </a:cubicBezTo>
                  <a:cubicBezTo>
                    <a:pt x="2535" y="3751"/>
                    <a:pt x="2474" y="3783"/>
                    <a:pt x="2442" y="3832"/>
                  </a:cubicBezTo>
                  <a:cubicBezTo>
                    <a:pt x="2394" y="3904"/>
                    <a:pt x="2430" y="4011"/>
                    <a:pt x="2501" y="4058"/>
                  </a:cubicBezTo>
                  <a:lnTo>
                    <a:pt x="2715" y="4177"/>
                  </a:lnTo>
                  <a:cubicBezTo>
                    <a:pt x="2775" y="4201"/>
                    <a:pt x="2846" y="4237"/>
                    <a:pt x="2906" y="4237"/>
                  </a:cubicBezTo>
                  <a:cubicBezTo>
                    <a:pt x="2977" y="4237"/>
                    <a:pt x="3037" y="4213"/>
                    <a:pt x="3096" y="4177"/>
                  </a:cubicBezTo>
                  <a:lnTo>
                    <a:pt x="6299" y="2344"/>
                  </a:lnTo>
                  <a:lnTo>
                    <a:pt x="7180" y="2844"/>
                  </a:lnTo>
                  <a:cubicBezTo>
                    <a:pt x="7299" y="2927"/>
                    <a:pt x="7299" y="3106"/>
                    <a:pt x="7180" y="3165"/>
                  </a:cubicBezTo>
                  <a:cubicBezTo>
                    <a:pt x="4823" y="4499"/>
                    <a:pt x="5823" y="3939"/>
                    <a:pt x="2989" y="5559"/>
                  </a:cubicBezTo>
                  <a:cubicBezTo>
                    <a:pt x="2960" y="5570"/>
                    <a:pt x="2930" y="5576"/>
                    <a:pt x="2900" y="5576"/>
                  </a:cubicBezTo>
                  <a:cubicBezTo>
                    <a:pt x="2870" y="5576"/>
                    <a:pt x="2840" y="5570"/>
                    <a:pt x="2811" y="5559"/>
                  </a:cubicBezTo>
                  <a:lnTo>
                    <a:pt x="275" y="4094"/>
                  </a:lnTo>
                  <a:cubicBezTo>
                    <a:pt x="249" y="4083"/>
                    <a:pt x="222" y="4078"/>
                    <a:pt x="196" y="4078"/>
                  </a:cubicBezTo>
                  <a:cubicBezTo>
                    <a:pt x="137" y="4078"/>
                    <a:pt x="81" y="4104"/>
                    <a:pt x="48" y="4154"/>
                  </a:cubicBezTo>
                  <a:cubicBezTo>
                    <a:pt x="1" y="4237"/>
                    <a:pt x="37" y="4332"/>
                    <a:pt x="108" y="4380"/>
                  </a:cubicBezTo>
                  <a:lnTo>
                    <a:pt x="2656" y="5844"/>
                  </a:lnTo>
                  <a:cubicBezTo>
                    <a:pt x="2727" y="5880"/>
                    <a:pt x="2811" y="5916"/>
                    <a:pt x="2906" y="5916"/>
                  </a:cubicBezTo>
                  <a:cubicBezTo>
                    <a:pt x="2989" y="5916"/>
                    <a:pt x="3085" y="5880"/>
                    <a:pt x="3156" y="5844"/>
                  </a:cubicBezTo>
                  <a:lnTo>
                    <a:pt x="6264" y="4070"/>
                  </a:lnTo>
                  <a:lnTo>
                    <a:pt x="7192" y="4606"/>
                  </a:lnTo>
                  <a:cubicBezTo>
                    <a:pt x="7311" y="4678"/>
                    <a:pt x="7311" y="4856"/>
                    <a:pt x="7192" y="4916"/>
                  </a:cubicBezTo>
                  <a:cubicBezTo>
                    <a:pt x="7097" y="4963"/>
                    <a:pt x="7121" y="4963"/>
                    <a:pt x="3013" y="7309"/>
                  </a:cubicBezTo>
                  <a:cubicBezTo>
                    <a:pt x="2983" y="7327"/>
                    <a:pt x="2954" y="7336"/>
                    <a:pt x="2924" y="7336"/>
                  </a:cubicBezTo>
                  <a:cubicBezTo>
                    <a:pt x="2894" y="7336"/>
                    <a:pt x="2864" y="7327"/>
                    <a:pt x="2835" y="7309"/>
                  </a:cubicBezTo>
                  <a:lnTo>
                    <a:pt x="1942" y="6797"/>
                  </a:lnTo>
                  <a:cubicBezTo>
                    <a:pt x="1913" y="6780"/>
                    <a:pt x="1883" y="6773"/>
                    <a:pt x="1854" y="6773"/>
                  </a:cubicBezTo>
                  <a:cubicBezTo>
                    <a:pt x="1798" y="6773"/>
                    <a:pt x="1747" y="6802"/>
                    <a:pt x="1715" y="6856"/>
                  </a:cubicBezTo>
                  <a:cubicBezTo>
                    <a:pt x="1668" y="6928"/>
                    <a:pt x="1703" y="7035"/>
                    <a:pt x="1775" y="7071"/>
                  </a:cubicBezTo>
                  <a:lnTo>
                    <a:pt x="2668" y="7595"/>
                  </a:lnTo>
                  <a:cubicBezTo>
                    <a:pt x="2739" y="7642"/>
                    <a:pt x="2835" y="7666"/>
                    <a:pt x="2918" y="7666"/>
                  </a:cubicBezTo>
                  <a:cubicBezTo>
                    <a:pt x="3013" y="7666"/>
                    <a:pt x="3096" y="7642"/>
                    <a:pt x="3168" y="7595"/>
                  </a:cubicBezTo>
                  <a:lnTo>
                    <a:pt x="6287" y="5821"/>
                  </a:lnTo>
                  <a:lnTo>
                    <a:pt x="7204" y="6356"/>
                  </a:lnTo>
                  <a:cubicBezTo>
                    <a:pt x="7323" y="6440"/>
                    <a:pt x="7323" y="6618"/>
                    <a:pt x="7204" y="6678"/>
                  </a:cubicBezTo>
                  <a:lnTo>
                    <a:pt x="6430" y="7118"/>
                  </a:lnTo>
                  <a:cubicBezTo>
                    <a:pt x="6287" y="7214"/>
                    <a:pt x="6347" y="7428"/>
                    <a:pt x="6502" y="7428"/>
                  </a:cubicBezTo>
                  <a:cubicBezTo>
                    <a:pt x="6585" y="7428"/>
                    <a:pt x="6549" y="7416"/>
                    <a:pt x="7359" y="6975"/>
                  </a:cubicBezTo>
                  <a:cubicBezTo>
                    <a:pt x="7716" y="6761"/>
                    <a:pt x="7716" y="6273"/>
                    <a:pt x="7383" y="6082"/>
                  </a:cubicBezTo>
                  <a:lnTo>
                    <a:pt x="6621" y="5642"/>
                  </a:lnTo>
                  <a:lnTo>
                    <a:pt x="7371" y="5213"/>
                  </a:lnTo>
                  <a:cubicBezTo>
                    <a:pt x="7538" y="5130"/>
                    <a:pt x="7621" y="4963"/>
                    <a:pt x="7621" y="4773"/>
                  </a:cubicBezTo>
                  <a:cubicBezTo>
                    <a:pt x="7621" y="4594"/>
                    <a:pt x="7538" y="4427"/>
                    <a:pt x="7371" y="4320"/>
                  </a:cubicBezTo>
                  <a:lnTo>
                    <a:pt x="6609" y="3892"/>
                  </a:lnTo>
                  <a:lnTo>
                    <a:pt x="7359" y="3463"/>
                  </a:lnTo>
                  <a:cubicBezTo>
                    <a:pt x="7514" y="3368"/>
                    <a:pt x="7609" y="3201"/>
                    <a:pt x="7609" y="3011"/>
                  </a:cubicBezTo>
                  <a:cubicBezTo>
                    <a:pt x="7609" y="2832"/>
                    <a:pt x="7514" y="2665"/>
                    <a:pt x="7359" y="2570"/>
                  </a:cubicBezTo>
                  <a:lnTo>
                    <a:pt x="6668" y="2165"/>
                  </a:lnTo>
                  <a:cubicBezTo>
                    <a:pt x="6668" y="427"/>
                    <a:pt x="6680" y="510"/>
                    <a:pt x="6621" y="451"/>
                  </a:cubicBezTo>
                  <a:cubicBezTo>
                    <a:pt x="6597" y="403"/>
                    <a:pt x="6609" y="439"/>
                    <a:pt x="5894" y="22"/>
                  </a:cubicBezTo>
                  <a:cubicBezTo>
                    <a:pt x="5872" y="7"/>
                    <a:pt x="5846" y="0"/>
                    <a:pt x="5820"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8"/>
            <p:cNvSpPr/>
            <p:nvPr/>
          </p:nvSpPr>
          <p:spPr>
            <a:xfrm>
              <a:off x="986100" y="3642074"/>
              <a:ext cx="129923" cy="63292"/>
            </a:xfrm>
            <a:custGeom>
              <a:rect b="b" l="l" r="r" t="t"/>
              <a:pathLst>
                <a:path extrusionOk="0" h="1990" w="4085">
                  <a:moveTo>
                    <a:pt x="3892" y="0"/>
                  </a:moveTo>
                  <a:cubicBezTo>
                    <a:pt x="3864" y="0"/>
                    <a:pt x="3835" y="8"/>
                    <a:pt x="3811" y="25"/>
                  </a:cubicBezTo>
                  <a:lnTo>
                    <a:pt x="965" y="1644"/>
                  </a:lnTo>
                  <a:cubicBezTo>
                    <a:pt x="935" y="1656"/>
                    <a:pt x="906" y="1662"/>
                    <a:pt x="876" y="1662"/>
                  </a:cubicBezTo>
                  <a:cubicBezTo>
                    <a:pt x="846" y="1662"/>
                    <a:pt x="816" y="1656"/>
                    <a:pt x="786" y="1644"/>
                  </a:cubicBezTo>
                  <a:lnTo>
                    <a:pt x="263" y="1346"/>
                  </a:lnTo>
                  <a:cubicBezTo>
                    <a:pt x="240" y="1331"/>
                    <a:pt x="214" y="1325"/>
                    <a:pt x="188" y="1325"/>
                  </a:cubicBezTo>
                  <a:cubicBezTo>
                    <a:pt x="130" y="1325"/>
                    <a:pt x="69" y="1357"/>
                    <a:pt x="36" y="1406"/>
                  </a:cubicBezTo>
                  <a:cubicBezTo>
                    <a:pt x="1" y="1477"/>
                    <a:pt x="24" y="1584"/>
                    <a:pt x="96" y="1632"/>
                  </a:cubicBezTo>
                  <a:cubicBezTo>
                    <a:pt x="572" y="1882"/>
                    <a:pt x="655" y="1989"/>
                    <a:pt x="870" y="1989"/>
                  </a:cubicBezTo>
                  <a:cubicBezTo>
                    <a:pt x="1108" y="1989"/>
                    <a:pt x="965" y="1989"/>
                    <a:pt x="3965" y="287"/>
                  </a:cubicBezTo>
                  <a:cubicBezTo>
                    <a:pt x="4061" y="263"/>
                    <a:pt x="4084" y="156"/>
                    <a:pt x="4025" y="84"/>
                  </a:cubicBezTo>
                  <a:cubicBezTo>
                    <a:pt x="4001" y="29"/>
                    <a:pt x="3947" y="0"/>
                    <a:pt x="3892"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8"/>
            <p:cNvSpPr/>
            <p:nvPr/>
          </p:nvSpPr>
          <p:spPr>
            <a:xfrm>
              <a:off x="862283" y="3599678"/>
              <a:ext cx="118696" cy="84156"/>
            </a:xfrm>
            <a:custGeom>
              <a:rect b="b" l="l" r="r" t="t"/>
              <a:pathLst>
                <a:path extrusionOk="0" h="2646" w="3732">
                  <a:moveTo>
                    <a:pt x="366" y="1"/>
                  </a:moveTo>
                  <a:cubicBezTo>
                    <a:pt x="332" y="1"/>
                    <a:pt x="299" y="9"/>
                    <a:pt x="274" y="24"/>
                  </a:cubicBezTo>
                  <a:cubicBezTo>
                    <a:pt x="0" y="250"/>
                    <a:pt x="36" y="679"/>
                    <a:pt x="346" y="858"/>
                  </a:cubicBezTo>
                  <a:cubicBezTo>
                    <a:pt x="3352" y="2574"/>
                    <a:pt x="3447" y="2644"/>
                    <a:pt x="3517" y="2644"/>
                  </a:cubicBezTo>
                  <a:cubicBezTo>
                    <a:pt x="3523" y="2644"/>
                    <a:pt x="3529" y="2644"/>
                    <a:pt x="3536" y="2644"/>
                  </a:cubicBezTo>
                  <a:cubicBezTo>
                    <a:pt x="3544" y="2645"/>
                    <a:pt x="3550" y="2645"/>
                    <a:pt x="3557" y="2645"/>
                  </a:cubicBezTo>
                  <a:cubicBezTo>
                    <a:pt x="3685" y="2645"/>
                    <a:pt x="3732" y="2436"/>
                    <a:pt x="3596" y="2346"/>
                  </a:cubicBezTo>
                  <a:lnTo>
                    <a:pt x="500" y="584"/>
                  </a:lnTo>
                  <a:cubicBezTo>
                    <a:pt x="381" y="524"/>
                    <a:pt x="381" y="358"/>
                    <a:pt x="465" y="286"/>
                  </a:cubicBezTo>
                  <a:cubicBezTo>
                    <a:pt x="536" y="227"/>
                    <a:pt x="536" y="119"/>
                    <a:pt x="500" y="60"/>
                  </a:cubicBezTo>
                  <a:cubicBezTo>
                    <a:pt x="465" y="18"/>
                    <a:pt x="414" y="1"/>
                    <a:pt x="366"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7" name="Google Shape;427;p28"/>
          <p:cNvGrpSpPr/>
          <p:nvPr/>
        </p:nvGrpSpPr>
        <p:grpSpPr>
          <a:xfrm>
            <a:off x="6777855" y="3175007"/>
            <a:ext cx="336595" cy="252256"/>
            <a:chOff x="3049653" y="2321468"/>
            <a:chExt cx="362992" cy="290018"/>
          </a:xfrm>
        </p:grpSpPr>
        <p:sp>
          <p:nvSpPr>
            <p:cNvPr id="428" name="Google Shape;428;p28"/>
            <p:cNvSpPr/>
            <p:nvPr/>
          </p:nvSpPr>
          <p:spPr>
            <a:xfrm>
              <a:off x="3280290" y="2429690"/>
              <a:ext cx="29913" cy="73957"/>
            </a:xfrm>
            <a:custGeom>
              <a:rect b="b" l="l" r="r" t="t"/>
              <a:pathLst>
                <a:path extrusionOk="0" h="2329" w="942">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8"/>
            <p:cNvSpPr/>
            <p:nvPr/>
          </p:nvSpPr>
          <p:spPr>
            <a:xfrm>
              <a:off x="3317729" y="2392250"/>
              <a:ext cx="49570" cy="148836"/>
            </a:xfrm>
            <a:custGeom>
              <a:rect b="b" l="l" r="r" t="t"/>
              <a:pathLst>
                <a:path extrusionOk="0" h="4687" w="1561">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8"/>
            <p:cNvSpPr/>
            <p:nvPr/>
          </p:nvSpPr>
          <p:spPr>
            <a:xfrm>
              <a:off x="3354406" y="2355954"/>
              <a:ext cx="58239" cy="222317"/>
            </a:xfrm>
            <a:custGeom>
              <a:rect b="b" l="l" r="r" t="t"/>
              <a:pathLst>
                <a:path extrusionOk="0" h="7001" w="1834">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8"/>
            <p:cNvSpPr/>
            <p:nvPr/>
          </p:nvSpPr>
          <p:spPr>
            <a:xfrm>
              <a:off x="3049653" y="2321468"/>
              <a:ext cx="210250" cy="290018"/>
            </a:xfrm>
            <a:custGeom>
              <a:rect b="b" l="l" r="r" t="t"/>
              <a:pathLst>
                <a:path extrusionOk="0" h="9133" w="6621">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2" name="Google Shape;432;p28"/>
          <p:cNvGrpSpPr/>
          <p:nvPr/>
        </p:nvGrpSpPr>
        <p:grpSpPr>
          <a:xfrm>
            <a:off x="7171579" y="3163128"/>
            <a:ext cx="332945" cy="302870"/>
            <a:chOff x="4129482" y="3681059"/>
            <a:chExt cx="355402" cy="354291"/>
          </a:xfrm>
        </p:grpSpPr>
        <p:sp>
          <p:nvSpPr>
            <p:cNvPr id="433" name="Google Shape;433;p28"/>
            <p:cNvSpPr/>
            <p:nvPr/>
          </p:nvSpPr>
          <p:spPr>
            <a:xfrm>
              <a:off x="4313979" y="3719578"/>
              <a:ext cx="133117" cy="225016"/>
            </a:xfrm>
            <a:custGeom>
              <a:rect b="b" l="l" r="r" t="t"/>
              <a:pathLst>
                <a:path extrusionOk="0" h="7086" w="4192">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8"/>
            <p:cNvSpPr/>
            <p:nvPr/>
          </p:nvSpPr>
          <p:spPr>
            <a:xfrm>
              <a:off x="4220968" y="3719197"/>
              <a:ext cx="106284" cy="132387"/>
            </a:xfrm>
            <a:custGeom>
              <a:rect b="b" l="l" r="r" t="t"/>
              <a:pathLst>
                <a:path extrusionOk="0" h="4169" w="3347">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8"/>
            <p:cNvSpPr/>
            <p:nvPr/>
          </p:nvSpPr>
          <p:spPr>
            <a:xfrm>
              <a:off x="4167270" y="3772545"/>
              <a:ext cx="226127" cy="225746"/>
            </a:xfrm>
            <a:custGeom>
              <a:rect b="b" l="l" r="r" t="t"/>
              <a:pathLst>
                <a:path extrusionOk="0" h="7109" w="7121">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8"/>
            <p:cNvSpPr/>
            <p:nvPr/>
          </p:nvSpPr>
          <p:spPr>
            <a:xfrm>
              <a:off x="4129482" y="3681059"/>
              <a:ext cx="355402" cy="354291"/>
            </a:xfrm>
            <a:custGeom>
              <a:rect b="b" l="l" r="r" t="t"/>
              <a:pathLst>
                <a:path extrusionOk="0" h="11157" w="11192">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7" name="Google Shape;437;p28"/>
          <p:cNvPicPr preferRelativeResize="0"/>
          <p:nvPr/>
        </p:nvPicPr>
        <p:blipFill>
          <a:blip r:embed="rId3">
            <a:alphaModFix/>
          </a:blip>
          <a:stretch>
            <a:fillRect/>
          </a:stretch>
        </p:blipFill>
        <p:spPr>
          <a:xfrm>
            <a:off x="7817250" y="143575"/>
            <a:ext cx="975837" cy="124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441" name="Shape 441"/>
        <p:cNvGrpSpPr/>
        <p:nvPr/>
      </p:nvGrpSpPr>
      <p:grpSpPr>
        <a:xfrm>
          <a:off x="0" y="0"/>
          <a:ext cx="0" cy="0"/>
          <a:chOff x="0" y="0"/>
          <a:chExt cx="0" cy="0"/>
        </a:xfrm>
      </p:grpSpPr>
      <p:sp>
        <p:nvSpPr>
          <p:cNvPr id="442" name="Google Shape;442;p29"/>
          <p:cNvSpPr txBox="1"/>
          <p:nvPr>
            <p:ph type="title"/>
          </p:nvPr>
        </p:nvSpPr>
        <p:spPr>
          <a:xfrm>
            <a:off x="172375" y="220675"/>
            <a:ext cx="7037700" cy="116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Kelebihan </a:t>
            </a:r>
            <a:r>
              <a:rPr b="1" lang="en-US" sz="2400">
                <a:latin typeface="Arial"/>
                <a:ea typeface="Arial"/>
                <a:cs typeface="Arial"/>
                <a:sym typeface="Arial"/>
              </a:rPr>
              <a:t>PTO 2.0</a:t>
            </a:r>
            <a:br>
              <a:rPr lang="en-US" sz="2400">
                <a:latin typeface="Lato"/>
                <a:ea typeface="Lato"/>
                <a:cs typeface="Lato"/>
                <a:sym typeface="Lato"/>
              </a:rPr>
            </a:br>
            <a:r>
              <a:rPr lang="en-US" sz="2400">
                <a:latin typeface="Lato"/>
                <a:ea typeface="Lato"/>
                <a:cs typeface="Lato"/>
                <a:sym typeface="Lato"/>
              </a:rPr>
              <a:t>dibandingkan  aplikasi gratisan yang beredar </a:t>
            </a:r>
            <a:br>
              <a:rPr lang="en-US" sz="2400">
                <a:latin typeface="Lato"/>
                <a:ea typeface="Lato"/>
                <a:cs typeface="Lato"/>
                <a:sym typeface="Lato"/>
              </a:rPr>
            </a:br>
            <a:r>
              <a:rPr lang="en-US" sz="1900">
                <a:solidFill>
                  <a:srgbClr val="783F04"/>
                </a:solidFill>
                <a:latin typeface="Lato"/>
                <a:ea typeface="Lato"/>
                <a:cs typeface="Lato"/>
                <a:sym typeface="Lato"/>
              </a:rPr>
              <a:t>( </a:t>
            </a:r>
            <a:r>
              <a:rPr lang="en-US" sz="1600">
                <a:solidFill>
                  <a:srgbClr val="783F04"/>
                </a:solidFill>
                <a:latin typeface="Lato"/>
                <a:ea typeface="Lato"/>
                <a:cs typeface="Lato"/>
                <a:sym typeface="Lato"/>
              </a:rPr>
              <a:t>Google Classrooms, Ms Forms, Moodle, Quizizz,dll)</a:t>
            </a:r>
            <a:endParaRPr sz="1600">
              <a:solidFill>
                <a:srgbClr val="783F04"/>
              </a:solidFill>
              <a:latin typeface="Lato"/>
              <a:ea typeface="Lato"/>
              <a:cs typeface="Lato"/>
              <a:sym typeface="Lato"/>
            </a:endParaRPr>
          </a:p>
        </p:txBody>
      </p:sp>
      <p:pic>
        <p:nvPicPr>
          <p:cNvPr id="443" name="Google Shape;443;p29"/>
          <p:cNvPicPr preferRelativeResize="0"/>
          <p:nvPr/>
        </p:nvPicPr>
        <p:blipFill>
          <a:blip r:embed="rId3">
            <a:alphaModFix/>
          </a:blip>
          <a:stretch>
            <a:fillRect/>
          </a:stretch>
        </p:blipFill>
        <p:spPr>
          <a:xfrm>
            <a:off x="7437245" y="143575"/>
            <a:ext cx="1366150" cy="1740475"/>
          </a:xfrm>
          <a:prstGeom prst="rect">
            <a:avLst/>
          </a:prstGeom>
          <a:noFill/>
          <a:ln>
            <a:noFill/>
          </a:ln>
        </p:spPr>
      </p:pic>
      <p:sp>
        <p:nvSpPr>
          <p:cNvPr id="444" name="Google Shape;444;p29"/>
          <p:cNvSpPr txBox="1"/>
          <p:nvPr/>
        </p:nvSpPr>
        <p:spPr>
          <a:xfrm>
            <a:off x="489200" y="1572450"/>
            <a:ext cx="8314200" cy="27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Abel"/>
                <a:ea typeface="Abel"/>
                <a:cs typeface="Abel"/>
                <a:sym typeface="Abel"/>
              </a:rPr>
              <a:t>KEUNGGULAN PTO 2.0 :</a:t>
            </a:r>
            <a:endParaRPr b="1" sz="1800">
              <a:latin typeface="Abel"/>
              <a:ea typeface="Abel"/>
              <a:cs typeface="Abel"/>
              <a:sym typeface="Abel"/>
            </a:endParaRPr>
          </a:p>
          <a:p>
            <a:pPr indent="-342900" lvl="0" marL="457200" rtl="0" algn="l">
              <a:spcBef>
                <a:spcPts val="0"/>
              </a:spcBef>
              <a:spcAft>
                <a:spcPts val="0"/>
              </a:spcAft>
              <a:buSzPts val="1800"/>
              <a:buFont typeface="Abel"/>
              <a:buChar char="-"/>
            </a:pPr>
            <a:r>
              <a:rPr lang="en-US" sz="1800">
                <a:latin typeface="Abel"/>
                <a:ea typeface="Abel"/>
                <a:cs typeface="Abel"/>
                <a:sym typeface="Abel"/>
              </a:rPr>
              <a:t>Input paket soal hanya beberapa menit saja, cukup pakai ms word/excel</a:t>
            </a:r>
            <a:endParaRPr sz="1800">
              <a:latin typeface="Abel"/>
              <a:ea typeface="Abel"/>
              <a:cs typeface="Abel"/>
              <a:sym typeface="Abel"/>
            </a:endParaRPr>
          </a:p>
          <a:p>
            <a:pPr indent="-342900" lvl="0" marL="457200" rtl="0" algn="l">
              <a:spcBef>
                <a:spcPts val="0"/>
              </a:spcBef>
              <a:spcAft>
                <a:spcPts val="0"/>
              </a:spcAft>
              <a:buSzPts val="1800"/>
              <a:buFont typeface="Abel"/>
              <a:buChar char="-"/>
            </a:pPr>
            <a:r>
              <a:rPr lang="en-US" sz="1800">
                <a:latin typeface="Abel"/>
                <a:ea typeface="Abel"/>
                <a:cs typeface="Abel"/>
                <a:sym typeface="Abel"/>
              </a:rPr>
              <a:t>Support sistem acak agar siswa sulit mencontek</a:t>
            </a:r>
            <a:endParaRPr sz="1800">
              <a:latin typeface="Abel"/>
              <a:ea typeface="Abel"/>
              <a:cs typeface="Abel"/>
              <a:sym typeface="Abel"/>
            </a:endParaRPr>
          </a:p>
          <a:p>
            <a:pPr indent="-342900" lvl="0" marL="457200" rtl="0" algn="l">
              <a:spcBef>
                <a:spcPts val="0"/>
              </a:spcBef>
              <a:spcAft>
                <a:spcPts val="0"/>
              </a:spcAft>
              <a:buSzPts val="1800"/>
              <a:buFont typeface="Abel"/>
              <a:buChar char="-"/>
            </a:pPr>
            <a:r>
              <a:rPr lang="en-US" sz="1800">
                <a:latin typeface="Abel"/>
                <a:ea typeface="Abel"/>
                <a:cs typeface="Abel"/>
                <a:sym typeface="Abel"/>
              </a:rPr>
              <a:t>Mendukung Asesmen Kompetensi Minimum &amp; Survey Karakter dari Kemendikbud (#MerdekaBelajar)</a:t>
            </a:r>
            <a:endParaRPr sz="1800">
              <a:latin typeface="Abel"/>
              <a:ea typeface="Abel"/>
              <a:cs typeface="Abel"/>
              <a:sym typeface="Abel"/>
            </a:endParaRPr>
          </a:p>
          <a:p>
            <a:pPr indent="-342900" lvl="0" marL="457200" rtl="0" algn="l">
              <a:spcBef>
                <a:spcPts val="0"/>
              </a:spcBef>
              <a:spcAft>
                <a:spcPts val="0"/>
              </a:spcAft>
              <a:buSzPts val="1800"/>
              <a:buFont typeface="Abel"/>
              <a:buChar char="-"/>
            </a:pPr>
            <a:r>
              <a:rPr lang="en-US" sz="1800">
                <a:latin typeface="Abel"/>
                <a:ea typeface="Abel"/>
                <a:cs typeface="Abel"/>
                <a:sym typeface="Abel"/>
              </a:rPr>
              <a:t>Support berbagai macam soal : multiple choice, kemampuan literasi, penilaian numerasi &amp; portfolio</a:t>
            </a:r>
            <a:endParaRPr sz="1800">
              <a:latin typeface="Abel"/>
              <a:ea typeface="Abel"/>
              <a:cs typeface="Abel"/>
              <a:sym typeface="Abel"/>
            </a:endParaRPr>
          </a:p>
          <a:p>
            <a:pPr indent="-342900" lvl="0" marL="457200" rtl="0" algn="l">
              <a:spcBef>
                <a:spcPts val="0"/>
              </a:spcBef>
              <a:spcAft>
                <a:spcPts val="0"/>
              </a:spcAft>
              <a:buSzPts val="1800"/>
              <a:buFont typeface="Abel"/>
              <a:buChar char="-"/>
            </a:pPr>
            <a:r>
              <a:rPr lang="en-US" sz="1800">
                <a:latin typeface="Abel"/>
                <a:ea typeface="Abel"/>
                <a:cs typeface="Abel"/>
                <a:sym typeface="Abel"/>
              </a:rPr>
              <a:t>Sekolah diberikan website sendiri, dng  sesuai nama sekolah</a:t>
            </a:r>
            <a:endParaRPr sz="1800">
              <a:latin typeface="Abel"/>
              <a:ea typeface="Abel"/>
              <a:cs typeface="Abel"/>
              <a:sym typeface="Abel"/>
            </a:endParaRPr>
          </a:p>
          <a:p>
            <a:pPr indent="-342900" lvl="0" marL="457200" rtl="0" algn="l">
              <a:spcBef>
                <a:spcPts val="0"/>
              </a:spcBef>
              <a:spcAft>
                <a:spcPts val="0"/>
              </a:spcAft>
              <a:buSzPts val="1800"/>
              <a:buFont typeface="Abel"/>
              <a:buChar char="-"/>
            </a:pPr>
            <a:r>
              <a:rPr lang="en-US" sz="1800">
                <a:latin typeface="Abel"/>
                <a:ea typeface="Abel"/>
                <a:cs typeface="Abel"/>
                <a:sym typeface="Abel"/>
              </a:rPr>
              <a:t>Dan masih banyak sekali kemampuan lain dari PTO 2.0</a:t>
            </a:r>
            <a:endParaRPr sz="1800">
              <a:latin typeface="Abel"/>
              <a:ea typeface="Abel"/>
              <a:cs typeface="Abel"/>
              <a:sym typeface="Abel"/>
            </a:endParaRPr>
          </a:p>
          <a:p>
            <a:pPr indent="0" lvl="0" marL="0" rtl="0" algn="l">
              <a:spcBef>
                <a:spcPts val="0"/>
              </a:spcBef>
              <a:spcAft>
                <a:spcPts val="0"/>
              </a:spcAft>
              <a:buNone/>
            </a:pPr>
            <a:r>
              <a:t/>
            </a:r>
            <a:endParaRPr sz="1800">
              <a:latin typeface="Lato"/>
              <a:ea typeface="Lato"/>
              <a:cs typeface="Lato"/>
              <a:sym typeface="Lato"/>
            </a:endParaRPr>
          </a:p>
          <a:p>
            <a:pPr indent="0" lvl="0" marL="0" rtl="0" algn="ctr">
              <a:spcBef>
                <a:spcPts val="0"/>
              </a:spcBef>
              <a:spcAft>
                <a:spcPts val="0"/>
              </a:spcAft>
              <a:buNone/>
            </a:pPr>
            <a:r>
              <a:t/>
            </a:r>
            <a:endParaRPr sz="1800">
              <a:solidFill>
                <a:srgbClr val="0000FF"/>
              </a:solidFill>
              <a:latin typeface="Lato"/>
              <a:ea typeface="Lato"/>
              <a:cs typeface="Lato"/>
              <a:sym typeface="Lato"/>
            </a:endParaRPr>
          </a:p>
        </p:txBody>
      </p:sp>
      <p:sp>
        <p:nvSpPr>
          <p:cNvPr id="445" name="Google Shape;445;p29"/>
          <p:cNvSpPr txBox="1"/>
          <p:nvPr/>
        </p:nvSpPr>
        <p:spPr>
          <a:xfrm>
            <a:off x="1126775" y="4357400"/>
            <a:ext cx="7298100" cy="4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rgbClr val="0000FF"/>
                </a:solidFill>
                <a:latin typeface="Lato"/>
                <a:ea typeface="Lato"/>
                <a:cs typeface="Lato"/>
                <a:sym typeface="Lato"/>
              </a:rPr>
              <a:t>Dan yang paling utama, PTO 2.0 menyediakan kapasitas  server/cloud </a:t>
            </a:r>
            <a:br>
              <a:rPr lang="en-US" sz="1800">
                <a:solidFill>
                  <a:srgbClr val="0000FF"/>
                </a:solidFill>
                <a:latin typeface="Lato"/>
                <a:ea typeface="Lato"/>
                <a:cs typeface="Lato"/>
                <a:sym typeface="Lato"/>
              </a:rPr>
            </a:br>
            <a:r>
              <a:rPr lang="en-US" sz="1800">
                <a:solidFill>
                  <a:srgbClr val="0000FF"/>
                </a:solidFill>
                <a:latin typeface="Lato"/>
                <a:ea typeface="Lato"/>
                <a:cs typeface="Lato"/>
                <a:sym typeface="Lato"/>
              </a:rPr>
              <a:t>yang mampu digunakan  s/d 500 siswa secara bersamaan</a:t>
            </a:r>
            <a:endParaRPr sz="18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30"/>
          <p:cNvPicPr preferRelativeResize="0"/>
          <p:nvPr/>
        </p:nvPicPr>
        <p:blipFill>
          <a:blip r:embed="rId3">
            <a:alphaModFix/>
          </a:blip>
          <a:stretch>
            <a:fillRect/>
          </a:stretch>
        </p:blipFill>
        <p:spPr>
          <a:xfrm>
            <a:off x="1558813" y="801662"/>
            <a:ext cx="1991351" cy="3540175"/>
          </a:xfrm>
          <a:prstGeom prst="rect">
            <a:avLst/>
          </a:prstGeom>
          <a:noFill/>
          <a:ln>
            <a:noFill/>
          </a:ln>
        </p:spPr>
      </p:pic>
      <p:sp>
        <p:nvSpPr>
          <p:cNvPr id="451" name="Google Shape;451;p30"/>
          <p:cNvSpPr txBox="1"/>
          <p:nvPr/>
        </p:nvSpPr>
        <p:spPr>
          <a:xfrm>
            <a:off x="672200" y="147175"/>
            <a:ext cx="7488000" cy="37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t>Contoh Website Masing-Masing Sekolah Yang Menggunakan PTO 2.0</a:t>
            </a:r>
            <a:endParaRPr b="1"/>
          </a:p>
        </p:txBody>
      </p:sp>
      <p:sp>
        <p:nvSpPr>
          <p:cNvPr id="452" name="Google Shape;452;p30"/>
          <p:cNvSpPr txBox="1"/>
          <p:nvPr/>
        </p:nvSpPr>
        <p:spPr>
          <a:xfrm>
            <a:off x="1609500" y="4516050"/>
            <a:ext cx="1890000" cy="20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smalabschoolsby.study.id</a:t>
            </a:r>
            <a:endParaRPr sz="1100"/>
          </a:p>
        </p:txBody>
      </p:sp>
      <p:sp>
        <p:nvSpPr>
          <p:cNvPr id="453" name="Google Shape;453;p30"/>
          <p:cNvSpPr txBox="1"/>
          <p:nvPr/>
        </p:nvSpPr>
        <p:spPr>
          <a:xfrm>
            <a:off x="5025950" y="4502150"/>
            <a:ext cx="1890000" cy="20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sman21sby.study.id</a:t>
            </a:r>
            <a:endParaRPr sz="1100"/>
          </a:p>
        </p:txBody>
      </p:sp>
      <p:pic>
        <p:nvPicPr>
          <p:cNvPr id="454" name="Google Shape;454;p30"/>
          <p:cNvPicPr preferRelativeResize="0"/>
          <p:nvPr/>
        </p:nvPicPr>
        <p:blipFill>
          <a:blip r:embed="rId4">
            <a:alphaModFix/>
          </a:blip>
          <a:stretch>
            <a:fillRect/>
          </a:stretch>
        </p:blipFill>
        <p:spPr>
          <a:xfrm>
            <a:off x="4975275" y="801663"/>
            <a:ext cx="1991351" cy="3540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31"/>
          <p:cNvPicPr preferRelativeResize="0"/>
          <p:nvPr/>
        </p:nvPicPr>
        <p:blipFill>
          <a:blip r:embed="rId3">
            <a:alphaModFix/>
          </a:blip>
          <a:stretch>
            <a:fillRect/>
          </a:stretch>
        </p:blipFill>
        <p:spPr>
          <a:xfrm>
            <a:off x="6545600" y="131725"/>
            <a:ext cx="1542350" cy="1499950"/>
          </a:xfrm>
          <a:prstGeom prst="rect">
            <a:avLst/>
          </a:prstGeom>
          <a:noFill/>
          <a:ln>
            <a:noFill/>
          </a:ln>
        </p:spPr>
      </p:pic>
      <p:sp>
        <p:nvSpPr>
          <p:cNvPr id="460" name="Google Shape;460;p31"/>
          <p:cNvSpPr txBox="1"/>
          <p:nvPr/>
        </p:nvSpPr>
        <p:spPr>
          <a:xfrm>
            <a:off x="6337450" y="1675663"/>
            <a:ext cx="2117400" cy="64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Budi Santoso M .Pd</a:t>
            </a:r>
            <a:br>
              <a:rPr lang="en-US"/>
            </a:br>
            <a:r>
              <a:rPr lang="en-US"/>
              <a:t>(Ketua MGMP Jatim)</a:t>
            </a:r>
            <a:endParaRPr/>
          </a:p>
        </p:txBody>
      </p:sp>
      <p:pic>
        <p:nvPicPr>
          <p:cNvPr id="461" name="Google Shape;461;p31"/>
          <p:cNvPicPr preferRelativeResize="0"/>
          <p:nvPr/>
        </p:nvPicPr>
        <p:blipFill>
          <a:blip r:embed="rId4">
            <a:alphaModFix/>
          </a:blip>
          <a:stretch>
            <a:fillRect/>
          </a:stretch>
        </p:blipFill>
        <p:spPr>
          <a:xfrm>
            <a:off x="555225" y="59450"/>
            <a:ext cx="5031220" cy="4838699"/>
          </a:xfrm>
          <a:prstGeom prst="rect">
            <a:avLst/>
          </a:prstGeom>
          <a:noFill/>
          <a:ln>
            <a:noFill/>
          </a:ln>
        </p:spPr>
      </p:pic>
      <p:sp>
        <p:nvSpPr>
          <p:cNvPr id="462" name="Google Shape;462;p31"/>
          <p:cNvSpPr txBox="1"/>
          <p:nvPr/>
        </p:nvSpPr>
        <p:spPr>
          <a:xfrm>
            <a:off x="5893450" y="2246550"/>
            <a:ext cx="3005400" cy="2538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i="1" lang="en-US">
                <a:solidFill>
                  <a:srgbClr val="666666"/>
                </a:solidFill>
                <a:latin typeface="Calibri"/>
                <a:ea typeface="Calibri"/>
                <a:cs typeface="Calibri"/>
                <a:sym typeface="Calibri"/>
              </a:rPr>
              <a:t>Belum pernah ada tryout online yang diselenggarakan dalam skala besar seperti ini. “MGMP Biologi Jawa Timur telah mencetak sejarah, dengan menyelenggarakan tryout online jarak jauh dengan 5000 peserta. Kami bersyukur tryout online ini berjalan sangat lancar, bahkan sangat efisien karena tidak perlu persiapan rumit ataupun biaya yang besar. Semuanya bisa dipantau secara online menggunakan teknologi PTO dari Pendidikan.id”</a:t>
            </a:r>
            <a:endParaRPr i="1">
              <a:solidFill>
                <a:srgbClr val="66666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2"/>
          <p:cNvSpPr txBox="1"/>
          <p:nvPr/>
        </p:nvSpPr>
        <p:spPr>
          <a:xfrm>
            <a:off x="6337450" y="1766075"/>
            <a:ext cx="2117400" cy="39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Yayasan Hang Tuah</a:t>
            </a:r>
            <a:endParaRPr/>
          </a:p>
        </p:txBody>
      </p:sp>
      <p:sp>
        <p:nvSpPr>
          <p:cNvPr id="468" name="Google Shape;468;p32"/>
          <p:cNvSpPr txBox="1"/>
          <p:nvPr/>
        </p:nvSpPr>
        <p:spPr>
          <a:xfrm>
            <a:off x="5893450" y="2360150"/>
            <a:ext cx="3005400" cy="253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solidFill>
                  <a:srgbClr val="666666"/>
                </a:solidFill>
                <a:latin typeface="Calibri"/>
                <a:ea typeface="Calibri"/>
                <a:cs typeface="Calibri"/>
                <a:sym typeface="Calibri"/>
              </a:rPr>
              <a:t>Yayasan Hang Tuah bekerjasama dengan Pendidikan.id, menggunakan sistem</a:t>
            </a:r>
            <a:r>
              <a:rPr i="1" lang="en-US">
                <a:solidFill>
                  <a:srgbClr val="666666"/>
                </a:solidFill>
                <a:uFill>
                  <a:noFill/>
                </a:uFill>
                <a:latin typeface="Calibri"/>
                <a:ea typeface="Calibri"/>
                <a:cs typeface="Calibri"/>
                <a:sym typeface="Calibri"/>
                <a:hlinkClick r:id="rId3">
                  <a:extLst>
                    <a:ext uri="{A12FA001-AC4F-418D-AE19-62706E023703}">
                      <ahyp:hlinkClr val="tx"/>
                    </a:ext>
                  </a:extLst>
                </a:hlinkClick>
              </a:rPr>
              <a:t> </a:t>
            </a:r>
            <a:r>
              <a:rPr i="1" lang="en-US" u="sng">
                <a:solidFill>
                  <a:srgbClr val="666666"/>
                </a:solidFill>
                <a:latin typeface="Calibri"/>
                <a:ea typeface="Calibri"/>
                <a:cs typeface="Calibri"/>
                <a:sym typeface="Calibri"/>
                <a:hlinkClick r:id="rId4">
                  <a:extLst>
                    <a:ext uri="{A12FA001-AC4F-418D-AE19-62706E023703}">
                      <ahyp:hlinkClr val="tx"/>
                    </a:ext>
                  </a:extLst>
                </a:hlinkClick>
              </a:rPr>
              <a:t>PTO (Pendidikan Tryout Online)</a:t>
            </a:r>
            <a:r>
              <a:rPr i="1" lang="en-US">
                <a:solidFill>
                  <a:srgbClr val="666666"/>
                </a:solidFill>
                <a:latin typeface="Calibri"/>
                <a:ea typeface="Calibri"/>
                <a:cs typeface="Calibri"/>
                <a:sym typeface="Calibri"/>
              </a:rPr>
              <a:t> dalam pelaksanaan ujian online peserta Olimpiade OS2HT. </a:t>
            </a:r>
            <a:br>
              <a:rPr i="1" lang="en-US">
                <a:solidFill>
                  <a:srgbClr val="666666"/>
                </a:solidFill>
                <a:latin typeface="Calibri"/>
                <a:ea typeface="Calibri"/>
                <a:cs typeface="Calibri"/>
                <a:sym typeface="Calibri"/>
              </a:rPr>
            </a:br>
            <a:r>
              <a:rPr i="1" lang="en-US">
                <a:solidFill>
                  <a:srgbClr val="666666"/>
                </a:solidFill>
                <a:latin typeface="Calibri"/>
                <a:ea typeface="Calibri"/>
                <a:cs typeface="Calibri"/>
                <a:sym typeface="Calibri"/>
              </a:rPr>
              <a:t>Sistem PTO merupakan server dan platform khusus yang dapat dimanfaatkan oleh setiap sekolah atau instansi untuk mengadakan ujian online secara mandiri. </a:t>
            </a:r>
            <a:endParaRPr i="1">
              <a:solidFill>
                <a:srgbClr val="666666"/>
              </a:solidFill>
              <a:latin typeface="Calibri"/>
              <a:ea typeface="Calibri"/>
              <a:cs typeface="Calibri"/>
              <a:sym typeface="Calibri"/>
            </a:endParaRPr>
          </a:p>
        </p:txBody>
      </p:sp>
      <p:pic>
        <p:nvPicPr>
          <p:cNvPr id="469" name="Google Shape;469;p32"/>
          <p:cNvPicPr preferRelativeResize="0"/>
          <p:nvPr/>
        </p:nvPicPr>
        <p:blipFill>
          <a:blip r:embed="rId5">
            <a:alphaModFix/>
          </a:blip>
          <a:stretch>
            <a:fillRect/>
          </a:stretch>
        </p:blipFill>
        <p:spPr>
          <a:xfrm>
            <a:off x="441600" y="152400"/>
            <a:ext cx="4934076" cy="4838701"/>
          </a:xfrm>
          <a:prstGeom prst="rect">
            <a:avLst/>
          </a:prstGeom>
          <a:noFill/>
          <a:ln>
            <a:noFill/>
          </a:ln>
        </p:spPr>
      </p:pic>
      <p:pic>
        <p:nvPicPr>
          <p:cNvPr id="470" name="Google Shape;470;p32"/>
          <p:cNvPicPr preferRelativeResize="0"/>
          <p:nvPr/>
        </p:nvPicPr>
        <p:blipFill>
          <a:blip r:embed="rId6">
            <a:alphaModFix/>
          </a:blip>
          <a:stretch>
            <a:fillRect/>
          </a:stretch>
        </p:blipFill>
        <p:spPr>
          <a:xfrm>
            <a:off x="6695175" y="152400"/>
            <a:ext cx="1537350" cy="1537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474" name="Shape 474"/>
        <p:cNvGrpSpPr/>
        <p:nvPr/>
      </p:nvGrpSpPr>
      <p:grpSpPr>
        <a:xfrm>
          <a:off x="0" y="0"/>
          <a:ext cx="0" cy="0"/>
          <a:chOff x="0" y="0"/>
          <a:chExt cx="0" cy="0"/>
        </a:xfrm>
      </p:grpSpPr>
      <p:sp>
        <p:nvSpPr>
          <p:cNvPr id="475" name="Google Shape;475;p33"/>
          <p:cNvSpPr txBox="1"/>
          <p:nvPr/>
        </p:nvSpPr>
        <p:spPr>
          <a:xfrm>
            <a:off x="1584925" y="364250"/>
            <a:ext cx="6199500" cy="125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latin typeface="Lato"/>
                <a:ea typeface="Lato"/>
                <a:cs typeface="Lato"/>
                <a:sym typeface="Lato"/>
              </a:rPr>
              <a:t>Kipin School 4.0  &amp; PTO 2.0 memenuhi syarat untuk pemanfaatan Dana BOS,</a:t>
            </a:r>
            <a:r>
              <a:rPr b="1" lang="en-US">
                <a:latin typeface="Lato"/>
                <a:ea typeface="Lato"/>
                <a:cs typeface="Lato"/>
                <a:sym typeface="Lato"/>
              </a:rPr>
              <a:t> </a:t>
            </a:r>
            <a:br>
              <a:rPr b="1" lang="en-US">
                <a:latin typeface="Lato"/>
                <a:ea typeface="Lato"/>
                <a:cs typeface="Lato"/>
                <a:sym typeface="Lato"/>
              </a:rPr>
            </a:br>
            <a:r>
              <a:rPr lang="en-US">
                <a:latin typeface="Lato"/>
                <a:ea typeface="Lato"/>
                <a:cs typeface="Lato"/>
                <a:sym typeface="Lato"/>
              </a:rPr>
              <a:t>( sesuai </a:t>
            </a:r>
            <a:r>
              <a:rPr lang="en-US">
                <a:solidFill>
                  <a:srgbClr val="0000FF"/>
                </a:solidFill>
                <a:latin typeface="Lato"/>
                <a:ea typeface="Lato"/>
                <a:cs typeface="Lato"/>
                <a:sym typeface="Lato"/>
              </a:rPr>
              <a:t>Permendikbud Nomor 8 Tahun 2020</a:t>
            </a:r>
            <a:r>
              <a:rPr lang="en-US">
                <a:latin typeface="Lato"/>
                <a:ea typeface="Lato"/>
                <a:cs typeface="Lato"/>
                <a:sym typeface="Lato"/>
              </a:rPr>
              <a:t> )</a:t>
            </a:r>
            <a:endParaRPr>
              <a:latin typeface="Lato"/>
              <a:ea typeface="Lato"/>
              <a:cs typeface="Lato"/>
              <a:sym typeface="Lato"/>
            </a:endParaRPr>
          </a:p>
        </p:txBody>
      </p:sp>
      <p:pic>
        <p:nvPicPr>
          <p:cNvPr id="476" name="Google Shape;476;p33"/>
          <p:cNvPicPr preferRelativeResize="0"/>
          <p:nvPr/>
        </p:nvPicPr>
        <p:blipFill>
          <a:blip r:embed="rId3">
            <a:alphaModFix/>
          </a:blip>
          <a:stretch>
            <a:fillRect/>
          </a:stretch>
        </p:blipFill>
        <p:spPr>
          <a:xfrm>
            <a:off x="4777650" y="1460200"/>
            <a:ext cx="3994501" cy="2908024"/>
          </a:xfrm>
          <a:prstGeom prst="rect">
            <a:avLst/>
          </a:prstGeom>
          <a:noFill/>
          <a:ln>
            <a:noFill/>
          </a:ln>
        </p:spPr>
      </p:pic>
      <p:pic>
        <p:nvPicPr>
          <p:cNvPr id="477" name="Google Shape;477;p33"/>
          <p:cNvPicPr preferRelativeResize="0"/>
          <p:nvPr/>
        </p:nvPicPr>
        <p:blipFill>
          <a:blip r:embed="rId4">
            <a:alphaModFix/>
          </a:blip>
          <a:stretch>
            <a:fillRect/>
          </a:stretch>
        </p:blipFill>
        <p:spPr>
          <a:xfrm>
            <a:off x="567950" y="1615850"/>
            <a:ext cx="4297700" cy="2596729"/>
          </a:xfrm>
          <a:prstGeom prst="rect">
            <a:avLst/>
          </a:prstGeom>
          <a:noFill/>
          <a:ln>
            <a:noFill/>
          </a:ln>
        </p:spPr>
      </p:pic>
      <p:sp>
        <p:nvSpPr>
          <p:cNvPr id="478" name="Google Shape;478;p33"/>
          <p:cNvSpPr txBox="1"/>
          <p:nvPr/>
        </p:nvSpPr>
        <p:spPr>
          <a:xfrm>
            <a:off x="890650" y="4476800"/>
            <a:ext cx="3559500" cy="25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000FF"/>
                </a:solidFill>
                <a:latin typeface="Abel"/>
                <a:ea typeface="Abel"/>
                <a:cs typeface="Abel"/>
                <a:sym typeface="Abel"/>
              </a:rPr>
              <a:t>Kipin School memenuhi syarat untuk pasal 9.2b</a:t>
            </a:r>
            <a:br>
              <a:rPr lang="en-US">
                <a:solidFill>
                  <a:srgbClr val="0000FF"/>
                </a:solidFill>
                <a:latin typeface="Abel"/>
                <a:ea typeface="Abel"/>
                <a:cs typeface="Abel"/>
                <a:sym typeface="Abel"/>
              </a:rPr>
            </a:br>
            <a:r>
              <a:rPr lang="en-US" sz="1200">
                <a:latin typeface="Abel"/>
                <a:ea typeface="Abel"/>
                <a:cs typeface="Abel"/>
                <a:sym typeface="Abel"/>
              </a:rPr>
              <a:t>(untuk pengembangan perpustakaan)</a:t>
            </a:r>
            <a:endParaRPr sz="1200">
              <a:latin typeface="Abel"/>
              <a:ea typeface="Abel"/>
              <a:cs typeface="Abel"/>
              <a:sym typeface="Abel"/>
            </a:endParaRPr>
          </a:p>
        </p:txBody>
      </p:sp>
      <p:sp>
        <p:nvSpPr>
          <p:cNvPr id="479" name="Google Shape;479;p33"/>
          <p:cNvSpPr txBox="1"/>
          <p:nvPr/>
        </p:nvSpPr>
        <p:spPr>
          <a:xfrm>
            <a:off x="5212650" y="4535625"/>
            <a:ext cx="3745200" cy="25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000FF"/>
                </a:solidFill>
                <a:latin typeface="Abel"/>
                <a:ea typeface="Abel"/>
                <a:cs typeface="Abel"/>
                <a:sym typeface="Abel"/>
              </a:rPr>
              <a:t>Kipin School memenuhi syarat untuk pasal 9.2d</a:t>
            </a:r>
            <a:br>
              <a:rPr lang="en-US">
                <a:solidFill>
                  <a:srgbClr val="0000FF"/>
                </a:solidFill>
                <a:latin typeface="Abel"/>
                <a:ea typeface="Abel"/>
                <a:cs typeface="Abel"/>
                <a:sym typeface="Abel"/>
              </a:rPr>
            </a:br>
            <a:r>
              <a:rPr lang="en-US" sz="1200">
                <a:solidFill>
                  <a:srgbClr val="0000FF"/>
                </a:solidFill>
                <a:latin typeface="Abel"/>
                <a:ea typeface="Abel"/>
                <a:cs typeface="Abel"/>
                <a:sym typeface="Abel"/>
              </a:rPr>
              <a:t>(</a:t>
            </a:r>
            <a:r>
              <a:rPr lang="en-US" sz="1200">
                <a:latin typeface="Abel"/>
                <a:ea typeface="Abel"/>
                <a:cs typeface="Abel"/>
                <a:sym typeface="Abel"/>
              </a:rPr>
              <a:t>untuk kegiatan asesmen/evalulasi pembelajaran)</a:t>
            </a:r>
            <a:endParaRPr sz="1200">
              <a:latin typeface="Abel"/>
              <a:ea typeface="Abel"/>
              <a:cs typeface="Abel"/>
              <a:sym typeface="A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483" name="Shape 483"/>
        <p:cNvGrpSpPr/>
        <p:nvPr/>
      </p:nvGrpSpPr>
      <p:grpSpPr>
        <a:xfrm>
          <a:off x="0" y="0"/>
          <a:ext cx="0" cy="0"/>
          <a:chOff x="0" y="0"/>
          <a:chExt cx="0" cy="0"/>
        </a:xfrm>
      </p:grpSpPr>
      <p:pic>
        <p:nvPicPr>
          <p:cNvPr id="484" name="Google Shape;484;p34"/>
          <p:cNvPicPr preferRelativeResize="0"/>
          <p:nvPr/>
        </p:nvPicPr>
        <p:blipFill rotWithShape="1">
          <a:blip r:embed="rId3">
            <a:alphaModFix/>
          </a:blip>
          <a:srcRect b="8611" l="0" r="0" t="0"/>
          <a:stretch/>
        </p:blipFill>
        <p:spPr>
          <a:xfrm>
            <a:off x="3347813" y="-20"/>
            <a:ext cx="5555712" cy="5143495"/>
          </a:xfrm>
          <a:prstGeom prst="rect">
            <a:avLst/>
          </a:prstGeom>
          <a:noFill/>
          <a:ln>
            <a:noFill/>
          </a:ln>
        </p:spPr>
      </p:pic>
      <p:sp>
        <p:nvSpPr>
          <p:cNvPr id="485" name="Google Shape;485;p34"/>
          <p:cNvSpPr/>
          <p:nvPr/>
        </p:nvSpPr>
        <p:spPr>
          <a:xfrm>
            <a:off x="3314719" y="5"/>
            <a:ext cx="9144082" cy="5143495"/>
          </a:xfrm>
          <a:custGeom>
            <a:rect b="b" l="l" r="r" t="t"/>
            <a:pathLst>
              <a:path extrusionOk="0" h="63365" w="112650">
                <a:moveTo>
                  <a:pt x="40856" y="3091"/>
                </a:moveTo>
                <a:cubicBezTo>
                  <a:pt x="54200" y="3091"/>
                  <a:pt x="63181" y="19070"/>
                  <a:pt x="64514" y="32231"/>
                </a:cubicBezTo>
                <a:cubicBezTo>
                  <a:pt x="65972" y="46614"/>
                  <a:pt x="53105" y="60401"/>
                  <a:pt x="38196" y="60401"/>
                </a:cubicBezTo>
                <a:cubicBezTo>
                  <a:pt x="36834" y="60401"/>
                  <a:pt x="35456" y="60286"/>
                  <a:pt x="34069" y="60046"/>
                </a:cubicBezTo>
                <a:cubicBezTo>
                  <a:pt x="17427" y="57166"/>
                  <a:pt x="3620" y="47595"/>
                  <a:pt x="3620" y="32231"/>
                </a:cubicBezTo>
                <a:cubicBezTo>
                  <a:pt x="3620" y="16870"/>
                  <a:pt x="18376" y="10456"/>
                  <a:pt x="34069" y="4418"/>
                </a:cubicBezTo>
                <a:cubicBezTo>
                  <a:pt x="36436" y="3507"/>
                  <a:pt x="38703" y="3091"/>
                  <a:pt x="40856" y="3091"/>
                </a:cubicBezTo>
                <a:close/>
                <a:moveTo>
                  <a:pt x="1" y="1"/>
                </a:moveTo>
                <a:lnTo>
                  <a:pt x="1" y="63365"/>
                </a:lnTo>
                <a:lnTo>
                  <a:pt x="112650" y="63365"/>
                </a:lnTo>
                <a:lnTo>
                  <a:pt x="112650" y="1"/>
                </a:lnTo>
                <a:close/>
              </a:path>
            </a:pathLst>
          </a:cu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4"/>
          <p:cNvSpPr/>
          <p:nvPr/>
        </p:nvSpPr>
        <p:spPr>
          <a:xfrm flipH="1" rot="-2253439">
            <a:off x="-74626" y="245131"/>
            <a:ext cx="4205123" cy="3092208"/>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4"/>
          <p:cNvSpPr/>
          <p:nvPr/>
        </p:nvSpPr>
        <p:spPr>
          <a:xfrm flipH="1" rot="-5400000">
            <a:off x="7596531" y="3596049"/>
            <a:ext cx="1486600" cy="1608352"/>
          </a:xfrm>
          <a:custGeom>
            <a:rect b="b" l="l" r="r" t="t"/>
            <a:pathLst>
              <a:path extrusionOk="0" h="40938" w="37839">
                <a:moveTo>
                  <a:pt x="37839" y="0"/>
                </a:moveTo>
                <a:cubicBezTo>
                  <a:pt x="31770" y="767"/>
                  <a:pt x="28951" y="3515"/>
                  <a:pt x="26969" y="11313"/>
                </a:cubicBezTo>
                <a:cubicBezTo>
                  <a:pt x="24991" y="19111"/>
                  <a:pt x="19814" y="21473"/>
                  <a:pt x="9908" y="26266"/>
                </a:cubicBezTo>
                <a:cubicBezTo>
                  <a:pt x="1" y="31059"/>
                  <a:pt x="3737" y="40938"/>
                  <a:pt x="3737" y="40938"/>
                </a:cubicBezTo>
                <a:lnTo>
                  <a:pt x="37839" y="40938"/>
                </a:lnTo>
                <a:lnTo>
                  <a:pt x="37839" y="0"/>
                </a:ln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4"/>
          <p:cNvSpPr txBox="1"/>
          <p:nvPr>
            <p:ph type="ctrTitle"/>
          </p:nvPr>
        </p:nvSpPr>
        <p:spPr>
          <a:xfrm>
            <a:off x="454667" y="347500"/>
            <a:ext cx="5414400" cy="1625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US" sz="4800">
                <a:latin typeface="Lato"/>
                <a:ea typeface="Lato"/>
                <a:cs typeface="Lato"/>
                <a:sym typeface="Lato"/>
              </a:rPr>
              <a:t>Terima kasih</a:t>
            </a:r>
            <a:endParaRPr sz="4800">
              <a:latin typeface="Lato"/>
              <a:ea typeface="Lato"/>
              <a:cs typeface="Lato"/>
              <a:sym typeface="Lato"/>
            </a:endParaRPr>
          </a:p>
        </p:txBody>
      </p:sp>
      <p:sp>
        <p:nvSpPr>
          <p:cNvPr id="489" name="Google Shape;489;p34"/>
          <p:cNvSpPr txBox="1"/>
          <p:nvPr>
            <p:ph idx="1" type="subTitle"/>
          </p:nvPr>
        </p:nvSpPr>
        <p:spPr>
          <a:xfrm>
            <a:off x="595700" y="1934827"/>
            <a:ext cx="3309300" cy="127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Info lebih lanjut:</a:t>
            </a:r>
            <a:endParaRPr/>
          </a:p>
          <a:p>
            <a:pPr indent="0" lvl="0" marL="0" rtl="0" algn="l">
              <a:lnSpc>
                <a:spcPct val="100000"/>
              </a:lnSpc>
              <a:spcBef>
                <a:spcPts val="0"/>
              </a:spcBef>
              <a:spcAft>
                <a:spcPts val="0"/>
              </a:spcAft>
              <a:buClr>
                <a:schemeClr val="dk1"/>
              </a:buClr>
              <a:buSzPts val="1100"/>
              <a:buFont typeface="Arial"/>
              <a:buNone/>
            </a:pPr>
            <a:r>
              <a:rPr lang="en-US"/>
              <a:t>email : info@pendidikan.id </a:t>
            </a:r>
            <a:endParaRPr/>
          </a:p>
          <a:p>
            <a:pPr indent="0" lvl="0" marL="0" rtl="0" algn="l">
              <a:lnSpc>
                <a:spcPct val="100000"/>
              </a:lnSpc>
              <a:spcBef>
                <a:spcPts val="0"/>
              </a:spcBef>
              <a:spcAft>
                <a:spcPts val="0"/>
              </a:spcAft>
              <a:buClr>
                <a:schemeClr val="dk1"/>
              </a:buClr>
              <a:buSzPts val="1100"/>
              <a:buFont typeface="Arial"/>
              <a:buNone/>
            </a:pPr>
            <a:r>
              <a:rPr lang="en-US"/>
              <a:t>web : pto.pendidikan.id</a:t>
            </a:r>
            <a:endParaRPr/>
          </a:p>
          <a:p>
            <a:pPr indent="0" lvl="0" marL="0" rtl="0" algn="l">
              <a:lnSpc>
                <a:spcPct val="100000"/>
              </a:lnSpc>
              <a:spcBef>
                <a:spcPts val="0"/>
              </a:spcBef>
              <a:spcAft>
                <a:spcPts val="0"/>
              </a:spcAft>
              <a:buClr>
                <a:schemeClr val="dk1"/>
              </a:buClr>
              <a:buSzPts val="1100"/>
              <a:buFont typeface="Arial"/>
              <a:buNone/>
            </a:pPr>
            <a:r>
              <a:rPr lang="en-US"/>
              <a:t>wa : 0811-3331-1999</a:t>
            </a:r>
            <a:endParaRPr/>
          </a:p>
        </p:txBody>
      </p:sp>
      <p:sp>
        <p:nvSpPr>
          <p:cNvPr id="490" name="Google Shape;490;p34"/>
          <p:cNvSpPr/>
          <p:nvPr/>
        </p:nvSpPr>
        <p:spPr>
          <a:xfrm>
            <a:off x="395375" y="3747949"/>
            <a:ext cx="2782200" cy="8574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91" name="Google Shape;491;p34"/>
          <p:cNvPicPr preferRelativeResize="0"/>
          <p:nvPr/>
        </p:nvPicPr>
        <p:blipFill>
          <a:blip r:embed="rId4">
            <a:alphaModFix/>
          </a:blip>
          <a:stretch>
            <a:fillRect/>
          </a:stretch>
        </p:blipFill>
        <p:spPr>
          <a:xfrm>
            <a:off x="595700" y="4298525"/>
            <a:ext cx="3362600" cy="80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119" name="Shape 119"/>
        <p:cNvGrpSpPr/>
        <p:nvPr/>
      </p:nvGrpSpPr>
      <p:grpSpPr>
        <a:xfrm>
          <a:off x="0" y="0"/>
          <a:ext cx="0" cy="0"/>
          <a:chOff x="0" y="0"/>
          <a:chExt cx="0" cy="0"/>
        </a:xfrm>
      </p:grpSpPr>
      <p:sp>
        <p:nvSpPr>
          <p:cNvPr id="120" name="Google Shape;120;p19"/>
          <p:cNvSpPr/>
          <p:nvPr/>
        </p:nvSpPr>
        <p:spPr>
          <a:xfrm>
            <a:off x="1875" y="-75096"/>
            <a:ext cx="9143897" cy="5143675"/>
          </a:xfrm>
          <a:custGeom>
            <a:rect b="b" l="l" r="r" t="t"/>
            <a:pathLst>
              <a:path extrusionOk="0" h="63418" w="112738">
                <a:moveTo>
                  <a:pt x="86448" y="20985"/>
                </a:moveTo>
                <a:cubicBezTo>
                  <a:pt x="88922" y="20985"/>
                  <a:pt x="90944" y="21406"/>
                  <a:pt x="93370" y="23538"/>
                </a:cubicBezTo>
                <a:cubicBezTo>
                  <a:pt x="96023" y="25868"/>
                  <a:pt x="97093" y="28967"/>
                  <a:pt x="96858" y="31516"/>
                </a:cubicBezTo>
                <a:cubicBezTo>
                  <a:pt x="96591" y="34370"/>
                  <a:pt x="94601" y="35356"/>
                  <a:pt x="91535" y="36173"/>
                </a:cubicBezTo>
                <a:cubicBezTo>
                  <a:pt x="88978" y="36854"/>
                  <a:pt x="86810" y="37141"/>
                  <a:pt x="84977" y="37141"/>
                </a:cubicBezTo>
                <a:cubicBezTo>
                  <a:pt x="78819" y="37141"/>
                  <a:pt x="76456" y="33902"/>
                  <a:pt x="75871" y="31516"/>
                </a:cubicBezTo>
                <a:cubicBezTo>
                  <a:pt x="74515" y="25992"/>
                  <a:pt x="79729" y="21260"/>
                  <a:pt x="84670" y="21036"/>
                </a:cubicBezTo>
                <a:cubicBezTo>
                  <a:pt x="85293" y="21007"/>
                  <a:pt x="85882" y="20985"/>
                  <a:pt x="86448" y="20985"/>
                </a:cubicBezTo>
                <a:close/>
                <a:moveTo>
                  <a:pt x="28000" y="20986"/>
                </a:moveTo>
                <a:cubicBezTo>
                  <a:pt x="34155" y="20986"/>
                  <a:pt x="36519" y="24226"/>
                  <a:pt x="37106" y="26611"/>
                </a:cubicBezTo>
                <a:cubicBezTo>
                  <a:pt x="38461" y="32135"/>
                  <a:pt x="33249" y="36869"/>
                  <a:pt x="28303" y="37092"/>
                </a:cubicBezTo>
                <a:cubicBezTo>
                  <a:pt x="27684" y="37120"/>
                  <a:pt x="27097" y="37142"/>
                  <a:pt x="26534" y="37142"/>
                </a:cubicBezTo>
                <a:cubicBezTo>
                  <a:pt x="24057" y="37142"/>
                  <a:pt x="22034" y="36724"/>
                  <a:pt x="19606" y="34590"/>
                </a:cubicBezTo>
                <a:cubicBezTo>
                  <a:pt x="16950" y="32260"/>
                  <a:pt x="15881" y="29161"/>
                  <a:pt x="16120" y="26611"/>
                </a:cubicBezTo>
                <a:cubicBezTo>
                  <a:pt x="16383" y="23754"/>
                  <a:pt x="18372" y="22772"/>
                  <a:pt x="21442" y="21955"/>
                </a:cubicBezTo>
                <a:cubicBezTo>
                  <a:pt x="23999" y="21273"/>
                  <a:pt x="26167" y="20986"/>
                  <a:pt x="28000" y="20986"/>
                </a:cubicBezTo>
                <a:close/>
                <a:moveTo>
                  <a:pt x="56497" y="20955"/>
                </a:moveTo>
                <a:cubicBezTo>
                  <a:pt x="58613" y="20955"/>
                  <a:pt x="61082" y="21621"/>
                  <a:pt x="63364" y="23626"/>
                </a:cubicBezTo>
                <a:cubicBezTo>
                  <a:pt x="66020" y="25956"/>
                  <a:pt x="67889" y="29264"/>
                  <a:pt x="66852" y="31604"/>
                </a:cubicBezTo>
                <a:cubicBezTo>
                  <a:pt x="64885" y="36063"/>
                  <a:pt x="58485" y="35242"/>
                  <a:pt x="54316" y="36649"/>
                </a:cubicBezTo>
                <a:cubicBezTo>
                  <a:pt x="53248" y="37011"/>
                  <a:pt x="52288" y="37170"/>
                  <a:pt x="51432" y="37170"/>
                </a:cubicBezTo>
                <a:cubicBezTo>
                  <a:pt x="47737" y="37170"/>
                  <a:pt x="45987" y="34189"/>
                  <a:pt x="45865" y="31604"/>
                </a:cubicBezTo>
                <a:cubicBezTo>
                  <a:pt x="45836" y="30982"/>
                  <a:pt x="45869" y="30330"/>
                  <a:pt x="45971" y="29667"/>
                </a:cubicBezTo>
                <a:cubicBezTo>
                  <a:pt x="46605" y="25490"/>
                  <a:pt x="50440" y="21911"/>
                  <a:pt x="54668" y="21124"/>
                </a:cubicBezTo>
                <a:cubicBezTo>
                  <a:pt x="55234" y="21018"/>
                  <a:pt x="55849" y="20955"/>
                  <a:pt x="56497" y="20955"/>
                </a:cubicBezTo>
                <a:close/>
                <a:moveTo>
                  <a:pt x="1" y="1"/>
                </a:moveTo>
                <a:lnTo>
                  <a:pt x="1" y="63417"/>
                </a:lnTo>
                <a:lnTo>
                  <a:pt x="112738" y="63417"/>
                </a:lnTo>
                <a:lnTo>
                  <a:pt x="112738" y="1"/>
                </a:lnTo>
                <a:close/>
              </a:path>
            </a:pathLst>
          </a:cu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9"/>
          <p:cNvSpPr/>
          <p:nvPr/>
        </p:nvSpPr>
        <p:spPr>
          <a:xfrm flipH="1" rot="5400000">
            <a:off x="5900295" y="1897835"/>
            <a:ext cx="3032226" cy="3458727"/>
          </a:xfrm>
          <a:custGeom>
            <a:rect b="b" l="l" r="r" t="t"/>
            <a:pathLst>
              <a:path extrusionOk="0" h="37758" w="33102">
                <a:moveTo>
                  <a:pt x="1" y="1"/>
                </a:moveTo>
                <a:lnTo>
                  <a:pt x="1" y="37757"/>
                </a:lnTo>
                <a:cubicBezTo>
                  <a:pt x="3322" y="28273"/>
                  <a:pt x="9391" y="25844"/>
                  <a:pt x="19797" y="20348"/>
                </a:cubicBezTo>
                <a:cubicBezTo>
                  <a:pt x="30202" y="14852"/>
                  <a:pt x="33101" y="8972"/>
                  <a:pt x="31056"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9"/>
          <p:cNvSpPr/>
          <p:nvPr/>
        </p:nvSpPr>
        <p:spPr>
          <a:xfrm flipH="1" rot="5400000">
            <a:off x="22965" y="-24924"/>
            <a:ext cx="2310434" cy="2360113"/>
          </a:xfrm>
          <a:custGeom>
            <a:rect b="b" l="l" r="r" t="t"/>
            <a:pathLst>
              <a:path extrusionOk="0" h="42471" w="41577">
                <a:moveTo>
                  <a:pt x="29484" y="1"/>
                </a:moveTo>
                <a:cubicBezTo>
                  <a:pt x="14365" y="1"/>
                  <a:pt x="1" y="19132"/>
                  <a:pt x="3668" y="42471"/>
                </a:cubicBezTo>
                <a:lnTo>
                  <a:pt x="41576" y="42471"/>
                </a:lnTo>
                <a:lnTo>
                  <a:pt x="41576" y="4496"/>
                </a:lnTo>
                <a:cubicBezTo>
                  <a:pt x="37718" y="1401"/>
                  <a:pt x="33573" y="1"/>
                  <a:pt x="29484"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9"/>
          <p:cNvSpPr txBox="1"/>
          <p:nvPr>
            <p:ph idx="6" type="title"/>
          </p:nvPr>
        </p:nvSpPr>
        <p:spPr>
          <a:xfrm>
            <a:off x="410325" y="445025"/>
            <a:ext cx="8130300" cy="7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400"/>
              <a:buFont typeface="Arial"/>
              <a:buNone/>
            </a:pPr>
            <a:r>
              <a:rPr lang="en-US" sz="4600">
                <a:solidFill>
                  <a:schemeClr val="lt1"/>
                </a:solidFill>
                <a:latin typeface="Lato"/>
                <a:ea typeface="Lato"/>
                <a:cs typeface="Lato"/>
                <a:sym typeface="Lato"/>
              </a:rPr>
              <a:t>Semua Sekolah butuh PTO 2.0!</a:t>
            </a:r>
            <a:endParaRPr sz="4600">
              <a:solidFill>
                <a:schemeClr val="lt1"/>
              </a:solidFill>
              <a:latin typeface="Lato"/>
              <a:ea typeface="Lato"/>
              <a:cs typeface="Lato"/>
              <a:sym typeface="Lato"/>
            </a:endParaRPr>
          </a:p>
          <a:p>
            <a:pPr indent="0" lvl="0" marL="0" rtl="0" algn="ctr">
              <a:lnSpc>
                <a:spcPct val="100000"/>
              </a:lnSpc>
              <a:spcBef>
                <a:spcPts val="0"/>
              </a:spcBef>
              <a:spcAft>
                <a:spcPts val="0"/>
              </a:spcAft>
              <a:buSzPts val="1800"/>
              <a:buNone/>
            </a:pPr>
            <a:r>
              <a:t/>
            </a:r>
            <a:endParaRPr sz="4600">
              <a:latin typeface="Lato"/>
              <a:ea typeface="Lato"/>
              <a:cs typeface="Lato"/>
              <a:sym typeface="Lato"/>
            </a:endParaRPr>
          </a:p>
        </p:txBody>
      </p:sp>
      <p:sp>
        <p:nvSpPr>
          <p:cNvPr id="124" name="Google Shape;124;p19"/>
          <p:cNvSpPr txBox="1"/>
          <p:nvPr>
            <p:ph idx="1" type="subTitle"/>
          </p:nvPr>
        </p:nvSpPr>
        <p:spPr>
          <a:xfrm flipH="1">
            <a:off x="310675" y="1618750"/>
            <a:ext cx="6202800" cy="251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r>
              <a:rPr lang="en-US" sz="2400"/>
              <a:t>PTO 2.0 merupakan program </a:t>
            </a:r>
            <a:br>
              <a:rPr lang="en-US" sz="2400"/>
            </a:br>
            <a:r>
              <a:rPr b="1" lang="en-US" sz="2400"/>
              <a:t>“Sekolah Menuju 100% Digital”</a:t>
            </a:r>
            <a:r>
              <a:rPr lang="en-US" sz="2400"/>
              <a:t> </a:t>
            </a:r>
            <a:br>
              <a:rPr lang="en-US" sz="2400"/>
            </a:br>
            <a:r>
              <a:rPr lang="en-US" sz="2400"/>
              <a:t>yaitu dengan digitalisasi pelaksanaan </a:t>
            </a:r>
            <a:br>
              <a:rPr lang="en-US" sz="2400"/>
            </a:br>
            <a:r>
              <a:rPr lang="en-US" sz="2400"/>
              <a:t>latihan soal, penilaian harian dan ujian di sekolah secara digital menggantikan pemakaian kertas yang selama ini dipakai</a:t>
            </a:r>
            <a:endParaRPr sz="2400"/>
          </a:p>
          <a:p>
            <a:pPr indent="0" lvl="0" marL="0" rtl="0" algn="ctr">
              <a:lnSpc>
                <a:spcPct val="100000"/>
              </a:lnSpc>
              <a:spcBef>
                <a:spcPts val="0"/>
              </a:spcBef>
              <a:spcAft>
                <a:spcPts val="0"/>
              </a:spcAft>
              <a:buSzPts val="1000"/>
              <a:buNone/>
            </a:pPr>
            <a:r>
              <a:t/>
            </a:r>
            <a:endParaRPr sz="2400"/>
          </a:p>
          <a:p>
            <a:pPr indent="0" lvl="0" marL="0" rtl="0" algn="ctr">
              <a:lnSpc>
                <a:spcPct val="100000"/>
              </a:lnSpc>
              <a:spcBef>
                <a:spcPts val="0"/>
              </a:spcBef>
              <a:spcAft>
                <a:spcPts val="0"/>
              </a:spcAft>
              <a:buSzPts val="1000"/>
              <a:buNone/>
            </a:pPr>
            <a:r>
              <a:t/>
            </a:r>
            <a:endParaRPr sz="2400"/>
          </a:p>
        </p:txBody>
      </p:sp>
      <p:pic>
        <p:nvPicPr>
          <p:cNvPr id="125" name="Google Shape;125;p19"/>
          <p:cNvPicPr preferRelativeResize="0"/>
          <p:nvPr/>
        </p:nvPicPr>
        <p:blipFill rotWithShape="1">
          <a:blip r:embed="rId3">
            <a:alphaModFix/>
          </a:blip>
          <a:srcRect b="583" l="0" r="0" t="583"/>
          <a:stretch/>
        </p:blipFill>
        <p:spPr>
          <a:xfrm>
            <a:off x="6608375" y="1488275"/>
            <a:ext cx="2264649" cy="2885150"/>
          </a:xfrm>
          <a:prstGeom prst="rect">
            <a:avLst/>
          </a:prstGeom>
          <a:noFill/>
          <a:ln>
            <a:noFill/>
          </a:ln>
        </p:spPr>
      </p:pic>
      <p:pic>
        <p:nvPicPr>
          <p:cNvPr id="126" name="Google Shape;126;p19"/>
          <p:cNvPicPr preferRelativeResize="0"/>
          <p:nvPr/>
        </p:nvPicPr>
        <p:blipFill>
          <a:blip r:embed="rId4">
            <a:alphaModFix/>
          </a:blip>
          <a:stretch>
            <a:fillRect/>
          </a:stretch>
        </p:blipFill>
        <p:spPr>
          <a:xfrm>
            <a:off x="7889000" y="3888523"/>
            <a:ext cx="1255000" cy="1254975"/>
          </a:xfrm>
          <a:prstGeom prst="rect">
            <a:avLst/>
          </a:prstGeom>
          <a:noFill/>
          <a:ln>
            <a:noFill/>
          </a:ln>
        </p:spPr>
      </p:pic>
      <p:sp>
        <p:nvSpPr>
          <p:cNvPr id="127" name="Google Shape;127;p19"/>
          <p:cNvSpPr txBox="1"/>
          <p:nvPr/>
        </p:nvSpPr>
        <p:spPr>
          <a:xfrm>
            <a:off x="980175" y="38825"/>
            <a:ext cx="29889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0000FF"/>
                </a:solidFill>
                <a:latin typeface="Abel"/>
                <a:ea typeface="Abel"/>
                <a:cs typeface="Abel"/>
                <a:sym typeface="Abel"/>
              </a:rPr>
              <a:t>Era Digital ?</a:t>
            </a:r>
            <a:endParaRPr sz="2400">
              <a:solidFill>
                <a:srgbClr val="0000FF"/>
              </a:solidFill>
              <a:latin typeface="Abel"/>
              <a:ea typeface="Abel"/>
              <a:cs typeface="Abel"/>
              <a:sym typeface="Abel"/>
            </a:endParaRPr>
          </a:p>
        </p:txBody>
      </p:sp>
      <p:pic>
        <p:nvPicPr>
          <p:cNvPr id="128" name="Google Shape;128;p19"/>
          <p:cNvPicPr preferRelativeResize="0"/>
          <p:nvPr/>
        </p:nvPicPr>
        <p:blipFill>
          <a:blip r:embed="rId5">
            <a:alphaModFix/>
          </a:blip>
          <a:stretch>
            <a:fillRect/>
          </a:stretch>
        </p:blipFill>
        <p:spPr>
          <a:xfrm>
            <a:off x="92027" y="3816600"/>
            <a:ext cx="1791324" cy="1326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32" name="Shape 132"/>
        <p:cNvGrpSpPr/>
        <p:nvPr/>
      </p:nvGrpSpPr>
      <p:grpSpPr>
        <a:xfrm>
          <a:off x="0" y="0"/>
          <a:ext cx="0" cy="0"/>
          <a:chOff x="0" y="0"/>
          <a:chExt cx="0" cy="0"/>
        </a:xfrm>
      </p:grpSpPr>
      <p:sp>
        <p:nvSpPr>
          <p:cNvPr id="133" name="Google Shape;133;p20"/>
          <p:cNvSpPr/>
          <p:nvPr/>
        </p:nvSpPr>
        <p:spPr>
          <a:xfrm>
            <a:off x="719750" y="1847725"/>
            <a:ext cx="2298000" cy="2679000"/>
          </a:xfrm>
          <a:prstGeom prst="roundRect">
            <a:avLst>
              <a:gd fmla="val 22613" name="adj"/>
            </a:avLst>
          </a:pr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0"/>
          <p:cNvSpPr/>
          <p:nvPr/>
        </p:nvSpPr>
        <p:spPr>
          <a:xfrm>
            <a:off x="3415050" y="1847725"/>
            <a:ext cx="2298000" cy="2679000"/>
          </a:xfrm>
          <a:prstGeom prst="roundRect">
            <a:avLst>
              <a:gd fmla="val 22613" name="adj"/>
            </a:avLst>
          </a:pr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0"/>
          <p:cNvSpPr/>
          <p:nvPr/>
        </p:nvSpPr>
        <p:spPr>
          <a:xfrm>
            <a:off x="6110350" y="1847725"/>
            <a:ext cx="2298000" cy="2679000"/>
          </a:xfrm>
          <a:prstGeom prst="roundRect">
            <a:avLst>
              <a:gd fmla="val 22613" name="adj"/>
            </a:avLst>
          </a:pr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0"/>
          <p:cNvSpPr/>
          <p:nvPr/>
        </p:nvSpPr>
        <p:spPr>
          <a:xfrm flipH="1">
            <a:off x="1317841" y="137957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0"/>
          <p:cNvSpPr txBox="1"/>
          <p:nvPr/>
        </p:nvSpPr>
        <p:spPr>
          <a:xfrm>
            <a:off x="1412750" y="1512446"/>
            <a:ext cx="912000" cy="544500"/>
          </a:xfrm>
          <a:prstGeom prst="rect">
            <a:avLst/>
          </a:prstGeom>
          <a:noFill/>
          <a:ln>
            <a:noFill/>
          </a:ln>
        </p:spPr>
        <p:txBody>
          <a:bodyPr anchorCtr="0" anchor="ctr" bIns="72000" lIns="91425" spcFirstLastPara="1" rIns="91425"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Playfair Display"/>
              <a:ea typeface="Playfair Display"/>
              <a:cs typeface="Playfair Display"/>
              <a:sym typeface="Playfair Display"/>
            </a:endParaRPr>
          </a:p>
        </p:txBody>
      </p:sp>
      <p:cxnSp>
        <p:nvCxnSpPr>
          <p:cNvPr id="138" name="Google Shape;138;p20"/>
          <p:cNvCxnSpPr/>
          <p:nvPr/>
        </p:nvCxnSpPr>
        <p:spPr>
          <a:xfrm>
            <a:off x="3911850" y="3700500"/>
            <a:ext cx="1304400" cy="0"/>
          </a:xfrm>
          <a:prstGeom prst="straightConnector1">
            <a:avLst/>
          </a:prstGeom>
          <a:noFill/>
          <a:ln cap="flat" cmpd="sng" w="19050">
            <a:solidFill>
              <a:srgbClr val="434343"/>
            </a:solidFill>
            <a:prstDash val="solid"/>
            <a:round/>
            <a:headEnd len="sm" w="sm" type="none"/>
            <a:tailEnd len="sm" w="sm" type="none"/>
          </a:ln>
        </p:spPr>
      </p:cxnSp>
      <p:sp>
        <p:nvSpPr>
          <p:cNvPr id="139" name="Google Shape;139;p20"/>
          <p:cNvSpPr txBox="1"/>
          <p:nvPr/>
        </p:nvSpPr>
        <p:spPr>
          <a:xfrm>
            <a:off x="3730800" y="2287256"/>
            <a:ext cx="1666500" cy="1243200"/>
          </a:xfrm>
          <a:prstGeom prst="rect">
            <a:avLst/>
          </a:prstGeom>
          <a:noFill/>
          <a:ln>
            <a:noFill/>
          </a:ln>
        </p:spPr>
        <p:txBody>
          <a:bodyPr anchorCtr="0" anchor="ctr" bIns="0" lIns="0" spcFirstLastPara="1" rIns="0" wrap="square" tIns="60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34343"/>
                </a:solidFill>
                <a:latin typeface="Abel"/>
                <a:ea typeface="Abel"/>
                <a:cs typeface="Abel"/>
                <a:sym typeface="Abel"/>
              </a:rPr>
              <a:t>Stabil dan sesuai untuk mendukung asesmen kompetensi minimum dan survey karakter dari Kemendikbud</a:t>
            </a:r>
            <a:endParaRPr b="0" i="0" sz="1400" u="none" cap="none" strike="noStrike">
              <a:solidFill>
                <a:srgbClr val="434343"/>
              </a:solidFill>
              <a:latin typeface="Abel"/>
              <a:ea typeface="Abel"/>
              <a:cs typeface="Abel"/>
              <a:sym typeface="Abel"/>
            </a:endParaRPr>
          </a:p>
        </p:txBody>
      </p:sp>
      <p:cxnSp>
        <p:nvCxnSpPr>
          <p:cNvPr id="140" name="Google Shape;140;p20"/>
          <p:cNvCxnSpPr/>
          <p:nvPr/>
        </p:nvCxnSpPr>
        <p:spPr>
          <a:xfrm>
            <a:off x="6607150" y="3700500"/>
            <a:ext cx="1304400" cy="0"/>
          </a:xfrm>
          <a:prstGeom prst="straightConnector1">
            <a:avLst/>
          </a:prstGeom>
          <a:noFill/>
          <a:ln cap="flat" cmpd="sng" w="19050">
            <a:solidFill>
              <a:srgbClr val="434343"/>
            </a:solidFill>
            <a:prstDash val="solid"/>
            <a:round/>
            <a:headEnd len="sm" w="sm" type="none"/>
            <a:tailEnd len="sm" w="sm" type="none"/>
          </a:ln>
        </p:spPr>
      </p:cxnSp>
      <p:sp>
        <p:nvSpPr>
          <p:cNvPr id="141" name="Google Shape;141;p20"/>
          <p:cNvSpPr txBox="1"/>
          <p:nvPr/>
        </p:nvSpPr>
        <p:spPr>
          <a:xfrm>
            <a:off x="6426100" y="2287256"/>
            <a:ext cx="1666500" cy="1243200"/>
          </a:xfrm>
          <a:prstGeom prst="rect">
            <a:avLst/>
          </a:prstGeom>
          <a:noFill/>
          <a:ln>
            <a:noFill/>
          </a:ln>
        </p:spPr>
        <p:txBody>
          <a:bodyPr anchorCtr="0" anchor="ctr" bIns="0" lIns="0" spcFirstLastPara="1" rIns="0" wrap="square" tIns="60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34343"/>
                </a:solidFill>
                <a:latin typeface="Abel"/>
                <a:ea typeface="Abel"/>
                <a:cs typeface="Abel"/>
                <a:sym typeface="Abel"/>
              </a:rPr>
              <a:t>Website sesuai dengan nama sekolah dan mandiri dalam pelaksanaan </a:t>
            </a:r>
            <a:r>
              <a:rPr lang="en-US">
                <a:solidFill>
                  <a:srgbClr val="434343"/>
                </a:solidFill>
                <a:latin typeface="Abel"/>
                <a:ea typeface="Abel"/>
                <a:cs typeface="Abel"/>
                <a:sym typeface="Abel"/>
              </a:rPr>
              <a:t>evaluasi belajar</a:t>
            </a:r>
            <a:endParaRPr b="0" i="0" sz="1400" u="none" cap="none" strike="noStrike">
              <a:solidFill>
                <a:srgbClr val="434343"/>
              </a:solidFill>
              <a:latin typeface="Abel"/>
              <a:ea typeface="Abel"/>
              <a:cs typeface="Abel"/>
              <a:sym typeface="Abel"/>
            </a:endParaRPr>
          </a:p>
        </p:txBody>
      </p:sp>
      <p:sp>
        <p:nvSpPr>
          <p:cNvPr id="142" name="Google Shape;142;p20"/>
          <p:cNvSpPr/>
          <p:nvPr/>
        </p:nvSpPr>
        <p:spPr>
          <a:xfrm flipH="1">
            <a:off x="3999950" y="1381081"/>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0"/>
          <p:cNvSpPr/>
          <p:nvPr/>
        </p:nvSpPr>
        <p:spPr>
          <a:xfrm flipH="1">
            <a:off x="6728648" y="1353362"/>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0"/>
          <p:cNvSpPr txBox="1"/>
          <p:nvPr/>
        </p:nvSpPr>
        <p:spPr>
          <a:xfrm>
            <a:off x="3833250" y="1512446"/>
            <a:ext cx="1461600" cy="544500"/>
          </a:xfrm>
          <a:prstGeom prst="rect">
            <a:avLst/>
          </a:prstGeom>
          <a:noFill/>
          <a:ln>
            <a:noFill/>
          </a:ln>
        </p:spPr>
        <p:txBody>
          <a:bodyPr anchorCtr="0" anchor="ctr" bIns="72000" lIns="91425" spcFirstLastPara="1" rIns="91425"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Playfair Display"/>
              <a:ea typeface="Playfair Display"/>
              <a:cs typeface="Playfair Display"/>
              <a:sym typeface="Playfair Display"/>
            </a:endParaRPr>
          </a:p>
        </p:txBody>
      </p:sp>
      <p:sp>
        <p:nvSpPr>
          <p:cNvPr id="145" name="Google Shape;145;p20"/>
          <p:cNvSpPr txBox="1"/>
          <p:nvPr/>
        </p:nvSpPr>
        <p:spPr>
          <a:xfrm>
            <a:off x="3399299" y="1008302"/>
            <a:ext cx="1461600" cy="544500"/>
          </a:xfrm>
          <a:prstGeom prst="rect">
            <a:avLst/>
          </a:prstGeom>
          <a:noFill/>
          <a:ln>
            <a:noFill/>
          </a:ln>
        </p:spPr>
        <p:txBody>
          <a:bodyPr anchorCtr="0" anchor="ctr" bIns="72000" lIns="91425" spcFirstLastPara="1" rIns="91425"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Playfair Display"/>
              <a:ea typeface="Playfair Display"/>
              <a:cs typeface="Playfair Display"/>
              <a:sym typeface="Playfair Display"/>
            </a:endParaRPr>
          </a:p>
        </p:txBody>
      </p:sp>
      <p:cxnSp>
        <p:nvCxnSpPr>
          <p:cNvPr id="146" name="Google Shape;146;p20"/>
          <p:cNvCxnSpPr/>
          <p:nvPr/>
        </p:nvCxnSpPr>
        <p:spPr>
          <a:xfrm>
            <a:off x="1216550" y="3700500"/>
            <a:ext cx="1304400" cy="0"/>
          </a:xfrm>
          <a:prstGeom prst="straightConnector1">
            <a:avLst/>
          </a:prstGeom>
          <a:noFill/>
          <a:ln cap="flat" cmpd="sng" w="19050">
            <a:solidFill>
              <a:srgbClr val="434343"/>
            </a:solidFill>
            <a:prstDash val="solid"/>
            <a:round/>
            <a:headEnd len="sm" w="sm" type="none"/>
            <a:tailEnd len="sm" w="sm" type="none"/>
          </a:ln>
        </p:spPr>
      </p:cxnSp>
      <p:sp>
        <p:nvSpPr>
          <p:cNvPr id="147" name="Google Shape;147;p20"/>
          <p:cNvSpPr txBox="1"/>
          <p:nvPr/>
        </p:nvSpPr>
        <p:spPr>
          <a:xfrm>
            <a:off x="1297282" y="3853798"/>
            <a:ext cx="1167000" cy="281400"/>
          </a:xfrm>
          <a:prstGeom prst="rect">
            <a:avLst/>
          </a:prstGeom>
          <a:noFill/>
          <a:ln>
            <a:noFill/>
          </a:ln>
        </p:spPr>
        <p:txBody>
          <a:bodyPr anchorCtr="0" anchor="t" bIns="0" lIns="0" spcFirstLastPara="1" rIns="0" wrap="square" tIns="676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434343"/>
                </a:solidFill>
              </a:rPr>
              <a:t>Server</a:t>
            </a:r>
            <a:endParaRPr b="1" i="0" sz="1800" u="none" cap="none" strike="noStrike">
              <a:solidFill>
                <a:srgbClr val="434343"/>
              </a:solidFill>
            </a:endParaRPr>
          </a:p>
        </p:txBody>
      </p:sp>
      <p:sp>
        <p:nvSpPr>
          <p:cNvPr id="148" name="Google Shape;148;p20"/>
          <p:cNvSpPr txBox="1"/>
          <p:nvPr/>
        </p:nvSpPr>
        <p:spPr>
          <a:xfrm>
            <a:off x="1035500" y="2287256"/>
            <a:ext cx="1666500" cy="1243200"/>
          </a:xfrm>
          <a:prstGeom prst="rect">
            <a:avLst/>
          </a:prstGeom>
          <a:noFill/>
          <a:ln>
            <a:noFill/>
          </a:ln>
        </p:spPr>
        <p:txBody>
          <a:bodyPr anchorCtr="0" anchor="ctr" bIns="0" lIns="0" spcFirstLastPara="1" rIns="0" wrap="square" tIns="60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34343"/>
                </a:solidFill>
                <a:latin typeface="Abel"/>
                <a:ea typeface="Abel"/>
                <a:cs typeface="Abel"/>
                <a:sym typeface="Abel"/>
              </a:rPr>
              <a:t>Kapasitas dan keamanan </a:t>
            </a:r>
            <a:r>
              <a:rPr lang="en-US">
                <a:solidFill>
                  <a:srgbClr val="434343"/>
                </a:solidFill>
                <a:latin typeface="Abel"/>
                <a:ea typeface="Abel"/>
                <a:cs typeface="Abel"/>
                <a:sym typeface="Abel"/>
              </a:rPr>
              <a:t>terjamin,</a:t>
            </a:r>
            <a:r>
              <a:rPr b="0" i="0" lang="en-US" sz="1400" u="none" cap="none" strike="noStrike">
                <a:solidFill>
                  <a:srgbClr val="434343"/>
                </a:solidFill>
                <a:latin typeface="Abel"/>
                <a:ea typeface="Abel"/>
                <a:cs typeface="Abel"/>
                <a:sym typeface="Abel"/>
              </a:rPr>
              <a:t> dapat digunakan d</a:t>
            </a:r>
            <a:r>
              <a:rPr lang="en-US">
                <a:solidFill>
                  <a:srgbClr val="434343"/>
                </a:solidFill>
                <a:latin typeface="Abel"/>
                <a:ea typeface="Abel"/>
                <a:cs typeface="Abel"/>
                <a:sym typeface="Abel"/>
              </a:rPr>
              <a:t>ari</a:t>
            </a:r>
            <a:r>
              <a:rPr b="0" i="0" lang="en-US" sz="1400" u="none" cap="none" strike="noStrike">
                <a:solidFill>
                  <a:srgbClr val="434343"/>
                </a:solidFill>
                <a:latin typeface="Abel"/>
                <a:ea typeface="Abel"/>
                <a:cs typeface="Abel"/>
                <a:sym typeface="Abel"/>
              </a:rPr>
              <a:t> lokasi mana saja, setiap saat</a:t>
            </a:r>
            <a:r>
              <a:rPr lang="en-US">
                <a:solidFill>
                  <a:srgbClr val="434343"/>
                </a:solidFill>
                <a:latin typeface="Abel"/>
                <a:ea typeface="Abel"/>
                <a:cs typeface="Abel"/>
                <a:sym typeface="Abel"/>
              </a:rPr>
              <a:t>:</a:t>
            </a:r>
            <a:r>
              <a:rPr b="0" i="0" lang="en-US" sz="1400" u="none" cap="none" strike="noStrike">
                <a:solidFill>
                  <a:srgbClr val="434343"/>
                </a:solidFill>
                <a:latin typeface="Abel"/>
                <a:ea typeface="Abel"/>
                <a:cs typeface="Abel"/>
                <a:sym typeface="Abel"/>
              </a:rPr>
              <a:t> 24 jam</a:t>
            </a:r>
            <a:r>
              <a:rPr lang="en-US">
                <a:solidFill>
                  <a:srgbClr val="434343"/>
                </a:solidFill>
                <a:latin typeface="Abel"/>
                <a:ea typeface="Abel"/>
                <a:cs typeface="Abel"/>
                <a:sym typeface="Abel"/>
              </a:rPr>
              <a:t>, 365 hari</a:t>
            </a:r>
            <a:endParaRPr b="0" i="0" sz="1400" u="none" cap="none" strike="noStrike">
              <a:solidFill>
                <a:srgbClr val="434343"/>
              </a:solidFill>
              <a:latin typeface="Abel"/>
              <a:ea typeface="Abel"/>
              <a:cs typeface="Abel"/>
              <a:sym typeface="Abel"/>
            </a:endParaRPr>
          </a:p>
        </p:txBody>
      </p:sp>
      <p:sp>
        <p:nvSpPr>
          <p:cNvPr id="149" name="Google Shape;149;p20"/>
          <p:cNvSpPr txBox="1"/>
          <p:nvPr/>
        </p:nvSpPr>
        <p:spPr>
          <a:xfrm>
            <a:off x="3980550" y="3853798"/>
            <a:ext cx="1167000" cy="281400"/>
          </a:xfrm>
          <a:prstGeom prst="rect">
            <a:avLst/>
          </a:prstGeom>
          <a:noFill/>
          <a:ln>
            <a:noFill/>
          </a:ln>
        </p:spPr>
        <p:txBody>
          <a:bodyPr anchorCtr="0" anchor="t" bIns="0" lIns="0" spcFirstLastPara="1" rIns="0" wrap="square" tIns="676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434343"/>
                </a:solidFill>
              </a:rPr>
              <a:t>Software</a:t>
            </a:r>
            <a:endParaRPr b="1" i="0" sz="1800" u="none" cap="none" strike="noStrike">
              <a:solidFill>
                <a:srgbClr val="434343"/>
              </a:solidFill>
            </a:endParaRPr>
          </a:p>
        </p:txBody>
      </p:sp>
      <p:sp>
        <p:nvSpPr>
          <p:cNvPr id="150" name="Google Shape;150;p20"/>
          <p:cNvSpPr txBox="1"/>
          <p:nvPr/>
        </p:nvSpPr>
        <p:spPr>
          <a:xfrm>
            <a:off x="6675850" y="3853798"/>
            <a:ext cx="1167000" cy="281400"/>
          </a:xfrm>
          <a:prstGeom prst="rect">
            <a:avLst/>
          </a:prstGeom>
          <a:noFill/>
          <a:ln>
            <a:noFill/>
          </a:ln>
        </p:spPr>
        <p:txBody>
          <a:bodyPr anchorCtr="0" anchor="t" bIns="0" lIns="0" spcFirstLastPara="1" rIns="0" wrap="square" tIns="676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434343"/>
                </a:solidFill>
              </a:rPr>
              <a:t>Hosting</a:t>
            </a:r>
            <a:endParaRPr b="1" i="0" sz="1800" u="none" cap="none" strike="noStrike">
              <a:solidFill>
                <a:srgbClr val="434343"/>
              </a:solidFill>
            </a:endParaRPr>
          </a:p>
        </p:txBody>
      </p:sp>
      <p:sp>
        <p:nvSpPr>
          <p:cNvPr id="151" name="Google Shape;151;p20"/>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PTO sebagai sebuah </a:t>
            </a:r>
            <a:r>
              <a:rPr b="1" lang="en-US" sz="2400">
                <a:latin typeface="Lato"/>
                <a:ea typeface="Lato"/>
                <a:cs typeface="Lato"/>
                <a:sym typeface="Lato"/>
              </a:rPr>
              <a:t>Sistem</a:t>
            </a:r>
            <a:r>
              <a:rPr lang="en-US" sz="2400">
                <a:latin typeface="Lato"/>
                <a:ea typeface="Lato"/>
                <a:cs typeface="Lato"/>
                <a:sym typeface="Lato"/>
              </a:rPr>
              <a:t> akan menyediakan....</a:t>
            </a:r>
            <a:endParaRPr sz="2400">
              <a:latin typeface="Lato"/>
              <a:ea typeface="Lato"/>
              <a:cs typeface="Lato"/>
              <a:sym typeface="Lato"/>
            </a:endParaRPr>
          </a:p>
        </p:txBody>
      </p:sp>
      <p:grpSp>
        <p:nvGrpSpPr>
          <p:cNvPr id="152" name="Google Shape;152;p20"/>
          <p:cNvGrpSpPr/>
          <p:nvPr/>
        </p:nvGrpSpPr>
        <p:grpSpPr>
          <a:xfrm>
            <a:off x="4314282" y="1648715"/>
            <a:ext cx="499533" cy="305136"/>
            <a:chOff x="7009649" y="1541981"/>
            <a:chExt cx="524940" cy="320655"/>
          </a:xfrm>
        </p:grpSpPr>
        <p:sp>
          <p:nvSpPr>
            <p:cNvPr id="153" name="Google Shape;153;p20"/>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0"/>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0"/>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0"/>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0"/>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0"/>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0"/>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0"/>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p20"/>
          <p:cNvGrpSpPr/>
          <p:nvPr/>
        </p:nvGrpSpPr>
        <p:grpSpPr>
          <a:xfrm>
            <a:off x="1690422" y="1596057"/>
            <a:ext cx="356655" cy="335425"/>
            <a:chOff x="849016" y="2903255"/>
            <a:chExt cx="356655" cy="335425"/>
          </a:xfrm>
        </p:grpSpPr>
        <p:sp>
          <p:nvSpPr>
            <p:cNvPr id="162" name="Google Shape;162;p20"/>
            <p:cNvSpPr/>
            <p:nvPr/>
          </p:nvSpPr>
          <p:spPr>
            <a:xfrm>
              <a:off x="849016" y="2903255"/>
              <a:ext cx="356655" cy="335425"/>
            </a:xfrm>
            <a:custGeom>
              <a:rect b="b" l="l" r="r" t="t"/>
              <a:pathLst>
                <a:path extrusionOk="0" h="10538" w="11205">
                  <a:moveTo>
                    <a:pt x="9835" y="3192"/>
                  </a:moveTo>
                  <a:lnTo>
                    <a:pt x="9835" y="3680"/>
                  </a:lnTo>
                  <a:lnTo>
                    <a:pt x="2692" y="3680"/>
                  </a:lnTo>
                  <a:cubicBezTo>
                    <a:pt x="2608" y="3680"/>
                    <a:pt x="2525" y="3751"/>
                    <a:pt x="2525" y="3847"/>
                  </a:cubicBezTo>
                  <a:cubicBezTo>
                    <a:pt x="2525" y="3930"/>
                    <a:pt x="2608" y="4013"/>
                    <a:pt x="2692" y="4013"/>
                  </a:cubicBezTo>
                  <a:lnTo>
                    <a:pt x="10824" y="4013"/>
                  </a:lnTo>
                  <a:cubicBezTo>
                    <a:pt x="10847" y="4013"/>
                    <a:pt x="10883" y="4037"/>
                    <a:pt x="10883" y="4073"/>
                  </a:cubicBezTo>
                  <a:lnTo>
                    <a:pt x="10883" y="6478"/>
                  </a:lnTo>
                  <a:cubicBezTo>
                    <a:pt x="10883" y="6514"/>
                    <a:pt x="10847" y="6537"/>
                    <a:pt x="10824" y="6537"/>
                  </a:cubicBezTo>
                  <a:lnTo>
                    <a:pt x="382" y="6537"/>
                  </a:lnTo>
                  <a:cubicBezTo>
                    <a:pt x="358" y="6537"/>
                    <a:pt x="322" y="6502"/>
                    <a:pt x="322" y="6478"/>
                  </a:cubicBezTo>
                  <a:lnTo>
                    <a:pt x="322" y="4073"/>
                  </a:lnTo>
                  <a:cubicBezTo>
                    <a:pt x="322" y="4037"/>
                    <a:pt x="358" y="4013"/>
                    <a:pt x="382" y="4013"/>
                  </a:cubicBezTo>
                  <a:lnTo>
                    <a:pt x="2025" y="4013"/>
                  </a:lnTo>
                  <a:cubicBezTo>
                    <a:pt x="2108" y="4013"/>
                    <a:pt x="2192" y="3930"/>
                    <a:pt x="2192" y="3847"/>
                  </a:cubicBezTo>
                  <a:cubicBezTo>
                    <a:pt x="2192" y="3751"/>
                    <a:pt x="2108" y="3680"/>
                    <a:pt x="2025" y="3680"/>
                  </a:cubicBezTo>
                  <a:lnTo>
                    <a:pt x="1394" y="3680"/>
                  </a:lnTo>
                  <a:lnTo>
                    <a:pt x="1394" y="3192"/>
                  </a:lnTo>
                  <a:close/>
                  <a:moveTo>
                    <a:pt x="9824" y="6871"/>
                  </a:moveTo>
                  <a:lnTo>
                    <a:pt x="9824" y="7359"/>
                  </a:lnTo>
                  <a:lnTo>
                    <a:pt x="1382" y="7359"/>
                  </a:lnTo>
                  <a:lnTo>
                    <a:pt x="1382" y="6871"/>
                  </a:lnTo>
                  <a:close/>
                  <a:moveTo>
                    <a:pt x="382" y="1"/>
                  </a:moveTo>
                  <a:cubicBezTo>
                    <a:pt x="179" y="1"/>
                    <a:pt x="1" y="180"/>
                    <a:pt x="1" y="394"/>
                  </a:cubicBezTo>
                  <a:lnTo>
                    <a:pt x="1" y="2799"/>
                  </a:lnTo>
                  <a:cubicBezTo>
                    <a:pt x="1" y="3013"/>
                    <a:pt x="179" y="3192"/>
                    <a:pt x="382" y="3192"/>
                  </a:cubicBezTo>
                  <a:lnTo>
                    <a:pt x="1061" y="3192"/>
                  </a:lnTo>
                  <a:lnTo>
                    <a:pt x="1061" y="3680"/>
                  </a:lnTo>
                  <a:lnTo>
                    <a:pt x="382" y="3680"/>
                  </a:lnTo>
                  <a:cubicBezTo>
                    <a:pt x="179" y="3680"/>
                    <a:pt x="1" y="3859"/>
                    <a:pt x="1" y="4073"/>
                  </a:cubicBezTo>
                  <a:lnTo>
                    <a:pt x="1" y="6478"/>
                  </a:lnTo>
                  <a:cubicBezTo>
                    <a:pt x="1" y="6692"/>
                    <a:pt x="179" y="6871"/>
                    <a:pt x="382" y="6871"/>
                  </a:cubicBezTo>
                  <a:lnTo>
                    <a:pt x="1061" y="6871"/>
                  </a:lnTo>
                  <a:lnTo>
                    <a:pt x="1061" y="7359"/>
                  </a:lnTo>
                  <a:lnTo>
                    <a:pt x="382" y="7359"/>
                  </a:lnTo>
                  <a:cubicBezTo>
                    <a:pt x="179" y="7359"/>
                    <a:pt x="1" y="7538"/>
                    <a:pt x="1" y="7740"/>
                  </a:cubicBezTo>
                  <a:lnTo>
                    <a:pt x="1" y="10157"/>
                  </a:lnTo>
                  <a:cubicBezTo>
                    <a:pt x="1" y="10359"/>
                    <a:pt x="179" y="10538"/>
                    <a:pt x="382" y="10538"/>
                  </a:cubicBezTo>
                  <a:lnTo>
                    <a:pt x="5002" y="10538"/>
                  </a:lnTo>
                  <a:cubicBezTo>
                    <a:pt x="5085" y="10538"/>
                    <a:pt x="5168" y="10466"/>
                    <a:pt x="5168" y="10383"/>
                  </a:cubicBezTo>
                  <a:cubicBezTo>
                    <a:pt x="5168" y="10288"/>
                    <a:pt x="5085" y="10216"/>
                    <a:pt x="5002" y="10216"/>
                  </a:cubicBezTo>
                  <a:lnTo>
                    <a:pt x="382" y="10216"/>
                  </a:lnTo>
                  <a:cubicBezTo>
                    <a:pt x="358" y="10216"/>
                    <a:pt x="322" y="10181"/>
                    <a:pt x="322" y="10157"/>
                  </a:cubicBezTo>
                  <a:lnTo>
                    <a:pt x="322" y="7740"/>
                  </a:lnTo>
                  <a:cubicBezTo>
                    <a:pt x="322" y="7716"/>
                    <a:pt x="358" y="7680"/>
                    <a:pt x="382" y="7680"/>
                  </a:cubicBezTo>
                  <a:lnTo>
                    <a:pt x="10824" y="7680"/>
                  </a:lnTo>
                  <a:cubicBezTo>
                    <a:pt x="10847" y="7680"/>
                    <a:pt x="10883" y="7716"/>
                    <a:pt x="10883" y="7740"/>
                  </a:cubicBezTo>
                  <a:lnTo>
                    <a:pt x="10883" y="10157"/>
                  </a:lnTo>
                  <a:cubicBezTo>
                    <a:pt x="10883" y="10181"/>
                    <a:pt x="10847" y="10216"/>
                    <a:pt x="10824" y="10216"/>
                  </a:cubicBezTo>
                  <a:lnTo>
                    <a:pt x="5716" y="10216"/>
                  </a:lnTo>
                  <a:cubicBezTo>
                    <a:pt x="5621" y="10216"/>
                    <a:pt x="5549" y="10288"/>
                    <a:pt x="5549" y="10383"/>
                  </a:cubicBezTo>
                  <a:cubicBezTo>
                    <a:pt x="5549" y="10466"/>
                    <a:pt x="5621" y="10538"/>
                    <a:pt x="5716" y="10538"/>
                  </a:cubicBezTo>
                  <a:lnTo>
                    <a:pt x="10824" y="10538"/>
                  </a:lnTo>
                  <a:cubicBezTo>
                    <a:pt x="11026" y="10538"/>
                    <a:pt x="11205" y="10359"/>
                    <a:pt x="11205" y="10157"/>
                  </a:cubicBezTo>
                  <a:lnTo>
                    <a:pt x="11205" y="7740"/>
                  </a:lnTo>
                  <a:cubicBezTo>
                    <a:pt x="11205" y="7538"/>
                    <a:pt x="11026" y="7359"/>
                    <a:pt x="10824" y="7359"/>
                  </a:cubicBezTo>
                  <a:lnTo>
                    <a:pt x="10145" y="7359"/>
                  </a:lnTo>
                  <a:lnTo>
                    <a:pt x="10145" y="6871"/>
                  </a:lnTo>
                  <a:lnTo>
                    <a:pt x="10824" y="6871"/>
                  </a:lnTo>
                  <a:cubicBezTo>
                    <a:pt x="11026" y="6871"/>
                    <a:pt x="11205" y="6692"/>
                    <a:pt x="11205" y="6478"/>
                  </a:cubicBezTo>
                  <a:lnTo>
                    <a:pt x="11205" y="4073"/>
                  </a:lnTo>
                  <a:cubicBezTo>
                    <a:pt x="11205" y="3859"/>
                    <a:pt x="11026" y="3680"/>
                    <a:pt x="10824" y="3680"/>
                  </a:cubicBezTo>
                  <a:lnTo>
                    <a:pt x="10145" y="3680"/>
                  </a:lnTo>
                  <a:lnTo>
                    <a:pt x="10145" y="3192"/>
                  </a:lnTo>
                  <a:lnTo>
                    <a:pt x="10824" y="3192"/>
                  </a:lnTo>
                  <a:cubicBezTo>
                    <a:pt x="11026" y="3192"/>
                    <a:pt x="11205" y="3013"/>
                    <a:pt x="11205" y="2799"/>
                  </a:cubicBezTo>
                  <a:lnTo>
                    <a:pt x="11205" y="394"/>
                  </a:lnTo>
                  <a:cubicBezTo>
                    <a:pt x="11205" y="180"/>
                    <a:pt x="11026" y="1"/>
                    <a:pt x="10824" y="1"/>
                  </a:cubicBezTo>
                  <a:lnTo>
                    <a:pt x="9716" y="1"/>
                  </a:lnTo>
                  <a:cubicBezTo>
                    <a:pt x="9633" y="1"/>
                    <a:pt x="9550" y="72"/>
                    <a:pt x="9550" y="168"/>
                  </a:cubicBezTo>
                  <a:cubicBezTo>
                    <a:pt x="9550" y="251"/>
                    <a:pt x="9633" y="334"/>
                    <a:pt x="9716" y="334"/>
                  </a:cubicBezTo>
                  <a:lnTo>
                    <a:pt x="10824" y="334"/>
                  </a:lnTo>
                  <a:cubicBezTo>
                    <a:pt x="10847" y="334"/>
                    <a:pt x="10883" y="358"/>
                    <a:pt x="10883" y="394"/>
                  </a:cubicBezTo>
                  <a:lnTo>
                    <a:pt x="10883" y="2799"/>
                  </a:lnTo>
                  <a:cubicBezTo>
                    <a:pt x="10883" y="2835"/>
                    <a:pt x="10847" y="2858"/>
                    <a:pt x="10824" y="2858"/>
                  </a:cubicBezTo>
                  <a:lnTo>
                    <a:pt x="382" y="2858"/>
                  </a:lnTo>
                  <a:cubicBezTo>
                    <a:pt x="358" y="2858"/>
                    <a:pt x="322" y="2835"/>
                    <a:pt x="322" y="2799"/>
                  </a:cubicBezTo>
                  <a:lnTo>
                    <a:pt x="322" y="394"/>
                  </a:lnTo>
                  <a:cubicBezTo>
                    <a:pt x="322" y="358"/>
                    <a:pt x="358" y="334"/>
                    <a:pt x="382" y="334"/>
                  </a:cubicBezTo>
                  <a:lnTo>
                    <a:pt x="9062" y="334"/>
                  </a:lnTo>
                  <a:cubicBezTo>
                    <a:pt x="9157" y="334"/>
                    <a:pt x="9228" y="251"/>
                    <a:pt x="9228" y="168"/>
                  </a:cubicBezTo>
                  <a:cubicBezTo>
                    <a:pt x="9228" y="72"/>
                    <a:pt x="9157" y="1"/>
                    <a:pt x="9062"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0"/>
            <p:cNvSpPr/>
            <p:nvPr/>
          </p:nvSpPr>
          <p:spPr>
            <a:xfrm>
              <a:off x="1137046" y="2932825"/>
              <a:ext cx="43607" cy="43607"/>
            </a:xfrm>
            <a:custGeom>
              <a:rect b="b" l="l" r="r" t="t"/>
              <a:pathLst>
                <a:path extrusionOk="0" h="1370" w="1370">
                  <a:moveTo>
                    <a:pt x="679" y="322"/>
                  </a:moveTo>
                  <a:cubicBezTo>
                    <a:pt x="882" y="322"/>
                    <a:pt x="1036" y="489"/>
                    <a:pt x="1036" y="679"/>
                  </a:cubicBezTo>
                  <a:cubicBezTo>
                    <a:pt x="1036" y="882"/>
                    <a:pt x="882" y="1036"/>
                    <a:pt x="679" y="1036"/>
                  </a:cubicBezTo>
                  <a:cubicBezTo>
                    <a:pt x="489" y="1036"/>
                    <a:pt x="322" y="870"/>
                    <a:pt x="322" y="679"/>
                  </a:cubicBezTo>
                  <a:cubicBezTo>
                    <a:pt x="322" y="489"/>
                    <a:pt x="489" y="322"/>
                    <a:pt x="679" y="322"/>
                  </a:cubicBezTo>
                  <a:close/>
                  <a:moveTo>
                    <a:pt x="679" y="1"/>
                  </a:moveTo>
                  <a:cubicBezTo>
                    <a:pt x="310" y="1"/>
                    <a:pt x="1" y="310"/>
                    <a:pt x="1" y="679"/>
                  </a:cubicBezTo>
                  <a:cubicBezTo>
                    <a:pt x="1" y="1060"/>
                    <a:pt x="310" y="1370"/>
                    <a:pt x="679" y="1370"/>
                  </a:cubicBezTo>
                  <a:cubicBezTo>
                    <a:pt x="1060" y="1370"/>
                    <a:pt x="1370" y="1060"/>
                    <a:pt x="1370" y="679"/>
                  </a:cubicBezTo>
                  <a:cubicBezTo>
                    <a:pt x="1370" y="310"/>
                    <a:pt x="1060"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0"/>
            <p:cNvSpPr/>
            <p:nvPr/>
          </p:nvSpPr>
          <p:spPr>
            <a:xfrm>
              <a:off x="1080579" y="2932825"/>
              <a:ext cx="43607" cy="43607"/>
            </a:xfrm>
            <a:custGeom>
              <a:rect b="b" l="l" r="r" t="t"/>
              <a:pathLst>
                <a:path extrusionOk="0" h="1370" w="1370">
                  <a:moveTo>
                    <a:pt x="691" y="322"/>
                  </a:moveTo>
                  <a:cubicBezTo>
                    <a:pt x="882" y="322"/>
                    <a:pt x="1048" y="489"/>
                    <a:pt x="1048" y="679"/>
                  </a:cubicBezTo>
                  <a:cubicBezTo>
                    <a:pt x="1048" y="882"/>
                    <a:pt x="882" y="1036"/>
                    <a:pt x="691" y="1036"/>
                  </a:cubicBezTo>
                  <a:cubicBezTo>
                    <a:pt x="489" y="1036"/>
                    <a:pt x="334" y="870"/>
                    <a:pt x="334" y="679"/>
                  </a:cubicBezTo>
                  <a:cubicBezTo>
                    <a:pt x="334" y="489"/>
                    <a:pt x="489" y="322"/>
                    <a:pt x="691" y="322"/>
                  </a:cubicBezTo>
                  <a:close/>
                  <a:moveTo>
                    <a:pt x="691" y="1"/>
                  </a:moveTo>
                  <a:cubicBezTo>
                    <a:pt x="310" y="1"/>
                    <a:pt x="1" y="310"/>
                    <a:pt x="1" y="679"/>
                  </a:cubicBezTo>
                  <a:cubicBezTo>
                    <a:pt x="1" y="1060"/>
                    <a:pt x="310" y="1370"/>
                    <a:pt x="691" y="1370"/>
                  </a:cubicBezTo>
                  <a:cubicBezTo>
                    <a:pt x="1060" y="1370"/>
                    <a:pt x="1370" y="1060"/>
                    <a:pt x="1370" y="679"/>
                  </a:cubicBezTo>
                  <a:cubicBezTo>
                    <a:pt x="1370" y="310"/>
                    <a:pt x="1072"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0"/>
            <p:cNvSpPr/>
            <p:nvPr/>
          </p:nvSpPr>
          <p:spPr>
            <a:xfrm>
              <a:off x="879350" y="2949122"/>
              <a:ext cx="187988" cy="10631"/>
            </a:xfrm>
            <a:custGeom>
              <a:rect b="b" l="l" r="r" t="t"/>
              <a:pathLst>
                <a:path extrusionOk="0" h="334" w="5906">
                  <a:moveTo>
                    <a:pt x="167" y="1"/>
                  </a:moveTo>
                  <a:cubicBezTo>
                    <a:pt x="72" y="1"/>
                    <a:pt x="0" y="84"/>
                    <a:pt x="0" y="167"/>
                  </a:cubicBezTo>
                  <a:cubicBezTo>
                    <a:pt x="0" y="263"/>
                    <a:pt x="72" y="334"/>
                    <a:pt x="167" y="334"/>
                  </a:cubicBezTo>
                  <a:lnTo>
                    <a:pt x="5739" y="334"/>
                  </a:lnTo>
                  <a:cubicBezTo>
                    <a:pt x="5834" y="334"/>
                    <a:pt x="5906" y="263"/>
                    <a:pt x="5906" y="167"/>
                  </a:cubicBezTo>
                  <a:cubicBezTo>
                    <a:pt x="5906" y="84"/>
                    <a:pt x="5834" y="1"/>
                    <a:pt x="573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0"/>
            <p:cNvSpPr/>
            <p:nvPr/>
          </p:nvSpPr>
          <p:spPr>
            <a:xfrm>
              <a:off x="1137046" y="3050309"/>
              <a:ext cx="43607" cy="43607"/>
            </a:xfrm>
            <a:custGeom>
              <a:rect b="b" l="l" r="r" t="t"/>
              <a:pathLst>
                <a:path extrusionOk="0" h="1370" w="1370">
                  <a:moveTo>
                    <a:pt x="679" y="322"/>
                  </a:moveTo>
                  <a:cubicBezTo>
                    <a:pt x="882" y="322"/>
                    <a:pt x="1036" y="489"/>
                    <a:pt x="1036" y="679"/>
                  </a:cubicBezTo>
                  <a:cubicBezTo>
                    <a:pt x="1036" y="882"/>
                    <a:pt x="882" y="1036"/>
                    <a:pt x="679" y="1036"/>
                  </a:cubicBezTo>
                  <a:cubicBezTo>
                    <a:pt x="489" y="1036"/>
                    <a:pt x="322" y="882"/>
                    <a:pt x="322" y="679"/>
                  </a:cubicBezTo>
                  <a:cubicBezTo>
                    <a:pt x="322" y="489"/>
                    <a:pt x="489" y="322"/>
                    <a:pt x="679" y="322"/>
                  </a:cubicBezTo>
                  <a:close/>
                  <a:moveTo>
                    <a:pt x="679" y="1"/>
                  </a:moveTo>
                  <a:cubicBezTo>
                    <a:pt x="310" y="1"/>
                    <a:pt x="1" y="310"/>
                    <a:pt x="1" y="679"/>
                  </a:cubicBezTo>
                  <a:cubicBezTo>
                    <a:pt x="1" y="1060"/>
                    <a:pt x="310" y="1370"/>
                    <a:pt x="679" y="1370"/>
                  </a:cubicBezTo>
                  <a:cubicBezTo>
                    <a:pt x="1060" y="1370"/>
                    <a:pt x="1370" y="1060"/>
                    <a:pt x="1370" y="679"/>
                  </a:cubicBezTo>
                  <a:cubicBezTo>
                    <a:pt x="1370" y="310"/>
                    <a:pt x="1060" y="1"/>
                    <a:pt x="67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0"/>
            <p:cNvSpPr/>
            <p:nvPr/>
          </p:nvSpPr>
          <p:spPr>
            <a:xfrm>
              <a:off x="1080579" y="3050309"/>
              <a:ext cx="43607" cy="43607"/>
            </a:xfrm>
            <a:custGeom>
              <a:rect b="b" l="l" r="r" t="t"/>
              <a:pathLst>
                <a:path extrusionOk="0" h="1370" w="1370">
                  <a:moveTo>
                    <a:pt x="691" y="322"/>
                  </a:moveTo>
                  <a:cubicBezTo>
                    <a:pt x="882" y="322"/>
                    <a:pt x="1048" y="489"/>
                    <a:pt x="1048" y="679"/>
                  </a:cubicBezTo>
                  <a:cubicBezTo>
                    <a:pt x="1048" y="882"/>
                    <a:pt x="882" y="1036"/>
                    <a:pt x="691" y="1036"/>
                  </a:cubicBezTo>
                  <a:cubicBezTo>
                    <a:pt x="489" y="1036"/>
                    <a:pt x="334" y="882"/>
                    <a:pt x="334" y="679"/>
                  </a:cubicBezTo>
                  <a:cubicBezTo>
                    <a:pt x="334" y="489"/>
                    <a:pt x="489" y="322"/>
                    <a:pt x="691" y="322"/>
                  </a:cubicBezTo>
                  <a:close/>
                  <a:moveTo>
                    <a:pt x="691" y="1"/>
                  </a:moveTo>
                  <a:cubicBezTo>
                    <a:pt x="310" y="1"/>
                    <a:pt x="1" y="310"/>
                    <a:pt x="1" y="679"/>
                  </a:cubicBezTo>
                  <a:cubicBezTo>
                    <a:pt x="1" y="1060"/>
                    <a:pt x="310" y="1370"/>
                    <a:pt x="691" y="1370"/>
                  </a:cubicBezTo>
                  <a:cubicBezTo>
                    <a:pt x="1060" y="1370"/>
                    <a:pt x="1370" y="1060"/>
                    <a:pt x="1370" y="679"/>
                  </a:cubicBezTo>
                  <a:cubicBezTo>
                    <a:pt x="1370" y="310"/>
                    <a:pt x="1072" y="1"/>
                    <a:pt x="691"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0"/>
            <p:cNvSpPr/>
            <p:nvPr/>
          </p:nvSpPr>
          <p:spPr>
            <a:xfrm>
              <a:off x="879350" y="3066988"/>
              <a:ext cx="187988" cy="10249"/>
            </a:xfrm>
            <a:custGeom>
              <a:rect b="b" l="l" r="r" t="t"/>
              <a:pathLst>
                <a:path extrusionOk="0" h="322" w="5906">
                  <a:moveTo>
                    <a:pt x="167" y="0"/>
                  </a:moveTo>
                  <a:cubicBezTo>
                    <a:pt x="72" y="0"/>
                    <a:pt x="0" y="72"/>
                    <a:pt x="0" y="155"/>
                  </a:cubicBezTo>
                  <a:cubicBezTo>
                    <a:pt x="0" y="250"/>
                    <a:pt x="72" y="322"/>
                    <a:pt x="167" y="322"/>
                  </a:cubicBezTo>
                  <a:lnTo>
                    <a:pt x="5739" y="322"/>
                  </a:lnTo>
                  <a:cubicBezTo>
                    <a:pt x="5834" y="322"/>
                    <a:pt x="5906" y="250"/>
                    <a:pt x="5906" y="155"/>
                  </a:cubicBezTo>
                  <a:cubicBezTo>
                    <a:pt x="5906" y="72"/>
                    <a:pt x="5834" y="0"/>
                    <a:pt x="573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0"/>
            <p:cNvSpPr/>
            <p:nvPr/>
          </p:nvSpPr>
          <p:spPr>
            <a:xfrm>
              <a:off x="1137046" y="3167794"/>
              <a:ext cx="43607" cy="43607"/>
            </a:xfrm>
            <a:custGeom>
              <a:rect b="b" l="l" r="r" t="t"/>
              <a:pathLst>
                <a:path extrusionOk="0" h="1370" w="1370">
                  <a:moveTo>
                    <a:pt x="679" y="310"/>
                  </a:moveTo>
                  <a:cubicBezTo>
                    <a:pt x="882" y="310"/>
                    <a:pt x="1036" y="477"/>
                    <a:pt x="1036" y="667"/>
                  </a:cubicBezTo>
                  <a:cubicBezTo>
                    <a:pt x="1036" y="870"/>
                    <a:pt x="882" y="1024"/>
                    <a:pt x="679" y="1024"/>
                  </a:cubicBezTo>
                  <a:cubicBezTo>
                    <a:pt x="489" y="1024"/>
                    <a:pt x="322" y="858"/>
                    <a:pt x="322" y="667"/>
                  </a:cubicBezTo>
                  <a:cubicBezTo>
                    <a:pt x="322" y="477"/>
                    <a:pt x="489" y="310"/>
                    <a:pt x="679" y="310"/>
                  </a:cubicBezTo>
                  <a:close/>
                  <a:moveTo>
                    <a:pt x="679" y="0"/>
                  </a:moveTo>
                  <a:cubicBezTo>
                    <a:pt x="310" y="0"/>
                    <a:pt x="1" y="310"/>
                    <a:pt x="1" y="679"/>
                  </a:cubicBezTo>
                  <a:cubicBezTo>
                    <a:pt x="1" y="1060"/>
                    <a:pt x="310" y="1370"/>
                    <a:pt x="679" y="1370"/>
                  </a:cubicBezTo>
                  <a:cubicBezTo>
                    <a:pt x="1060" y="1370"/>
                    <a:pt x="1370" y="1060"/>
                    <a:pt x="1370" y="679"/>
                  </a:cubicBezTo>
                  <a:cubicBezTo>
                    <a:pt x="1370" y="298"/>
                    <a:pt x="1060" y="0"/>
                    <a:pt x="67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0"/>
            <p:cNvSpPr/>
            <p:nvPr/>
          </p:nvSpPr>
          <p:spPr>
            <a:xfrm>
              <a:off x="1080579" y="3167794"/>
              <a:ext cx="43607" cy="43607"/>
            </a:xfrm>
            <a:custGeom>
              <a:rect b="b" l="l" r="r" t="t"/>
              <a:pathLst>
                <a:path extrusionOk="0" h="1370" w="1370">
                  <a:moveTo>
                    <a:pt x="691" y="310"/>
                  </a:moveTo>
                  <a:cubicBezTo>
                    <a:pt x="882" y="310"/>
                    <a:pt x="1048" y="477"/>
                    <a:pt x="1048" y="667"/>
                  </a:cubicBezTo>
                  <a:cubicBezTo>
                    <a:pt x="1048" y="870"/>
                    <a:pt x="882" y="1024"/>
                    <a:pt x="691" y="1024"/>
                  </a:cubicBezTo>
                  <a:cubicBezTo>
                    <a:pt x="489" y="1024"/>
                    <a:pt x="334" y="858"/>
                    <a:pt x="334" y="667"/>
                  </a:cubicBezTo>
                  <a:cubicBezTo>
                    <a:pt x="334" y="477"/>
                    <a:pt x="489" y="310"/>
                    <a:pt x="691" y="310"/>
                  </a:cubicBezTo>
                  <a:close/>
                  <a:moveTo>
                    <a:pt x="691" y="0"/>
                  </a:moveTo>
                  <a:cubicBezTo>
                    <a:pt x="310" y="0"/>
                    <a:pt x="1" y="310"/>
                    <a:pt x="1" y="679"/>
                  </a:cubicBezTo>
                  <a:cubicBezTo>
                    <a:pt x="1" y="1060"/>
                    <a:pt x="310" y="1370"/>
                    <a:pt x="691" y="1370"/>
                  </a:cubicBezTo>
                  <a:cubicBezTo>
                    <a:pt x="1060" y="1370"/>
                    <a:pt x="1370" y="1060"/>
                    <a:pt x="1370" y="679"/>
                  </a:cubicBezTo>
                  <a:cubicBezTo>
                    <a:pt x="1370" y="298"/>
                    <a:pt x="1072" y="0"/>
                    <a:pt x="69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0"/>
            <p:cNvSpPr/>
            <p:nvPr/>
          </p:nvSpPr>
          <p:spPr>
            <a:xfrm>
              <a:off x="879350" y="3184473"/>
              <a:ext cx="187988" cy="10249"/>
            </a:xfrm>
            <a:custGeom>
              <a:rect b="b" l="l" r="r" t="t"/>
              <a:pathLst>
                <a:path extrusionOk="0" h="322" w="5906">
                  <a:moveTo>
                    <a:pt x="167" y="0"/>
                  </a:moveTo>
                  <a:cubicBezTo>
                    <a:pt x="72" y="0"/>
                    <a:pt x="0" y="72"/>
                    <a:pt x="0" y="155"/>
                  </a:cubicBezTo>
                  <a:cubicBezTo>
                    <a:pt x="0" y="250"/>
                    <a:pt x="72" y="322"/>
                    <a:pt x="167" y="322"/>
                  </a:cubicBezTo>
                  <a:lnTo>
                    <a:pt x="5739" y="322"/>
                  </a:lnTo>
                  <a:cubicBezTo>
                    <a:pt x="5834" y="322"/>
                    <a:pt x="5906" y="250"/>
                    <a:pt x="5906" y="155"/>
                  </a:cubicBezTo>
                  <a:cubicBezTo>
                    <a:pt x="5906" y="48"/>
                    <a:pt x="5834" y="0"/>
                    <a:pt x="573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0"/>
            <p:cNvSpPr/>
            <p:nvPr/>
          </p:nvSpPr>
          <p:spPr>
            <a:xfrm>
              <a:off x="879350" y="3083285"/>
              <a:ext cx="25432" cy="10631"/>
            </a:xfrm>
            <a:custGeom>
              <a:rect b="b" l="l" r="r" t="t"/>
              <a:pathLst>
                <a:path extrusionOk="0" h="334" w="799">
                  <a:moveTo>
                    <a:pt x="167" y="0"/>
                  </a:moveTo>
                  <a:cubicBezTo>
                    <a:pt x="72" y="0"/>
                    <a:pt x="0" y="84"/>
                    <a:pt x="0" y="167"/>
                  </a:cubicBezTo>
                  <a:cubicBezTo>
                    <a:pt x="0" y="262"/>
                    <a:pt x="72" y="334"/>
                    <a:pt x="167" y="334"/>
                  </a:cubicBezTo>
                  <a:lnTo>
                    <a:pt x="643" y="334"/>
                  </a:lnTo>
                  <a:cubicBezTo>
                    <a:pt x="727" y="334"/>
                    <a:pt x="798" y="262"/>
                    <a:pt x="798" y="167"/>
                  </a:cubicBezTo>
                  <a:cubicBezTo>
                    <a:pt x="798" y="84"/>
                    <a:pt x="727" y="0"/>
                    <a:pt x="64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 name="Google Shape;173;p20"/>
          <p:cNvGrpSpPr/>
          <p:nvPr/>
        </p:nvGrpSpPr>
        <p:grpSpPr>
          <a:xfrm>
            <a:off x="7162599" y="1574493"/>
            <a:ext cx="355024" cy="332630"/>
            <a:chOff x="2623237" y="2431047"/>
            <a:chExt cx="355024" cy="332630"/>
          </a:xfrm>
        </p:grpSpPr>
        <p:sp>
          <p:nvSpPr>
            <p:cNvPr id="174" name="Google Shape;174;p20"/>
            <p:cNvSpPr/>
            <p:nvPr/>
          </p:nvSpPr>
          <p:spPr>
            <a:xfrm>
              <a:off x="2655856" y="2604370"/>
              <a:ext cx="48579" cy="64506"/>
            </a:xfrm>
            <a:custGeom>
              <a:rect b="b" l="l" r="r" t="t"/>
              <a:pathLst>
                <a:path extrusionOk="0" h="2025" w="1525">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0"/>
            <p:cNvSpPr/>
            <p:nvPr/>
          </p:nvSpPr>
          <p:spPr>
            <a:xfrm>
              <a:off x="2623237" y="2431047"/>
              <a:ext cx="355024" cy="332630"/>
            </a:xfrm>
            <a:custGeom>
              <a:rect b="b" l="l" r="r" t="t"/>
              <a:pathLst>
                <a:path extrusionOk="0" h="10442" w="11145">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0"/>
            <p:cNvSpPr/>
            <p:nvPr/>
          </p:nvSpPr>
          <p:spPr>
            <a:xfrm>
              <a:off x="2897827" y="2604753"/>
              <a:ext cx="48197" cy="64506"/>
            </a:xfrm>
            <a:custGeom>
              <a:rect b="b" l="l" r="r" t="t"/>
              <a:pathLst>
                <a:path extrusionOk="0" h="2025" w="1513">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0"/>
            <p:cNvSpPr/>
            <p:nvPr/>
          </p:nvSpPr>
          <p:spPr>
            <a:xfrm>
              <a:off x="2775695" y="2551650"/>
              <a:ext cx="51223" cy="51223"/>
            </a:xfrm>
            <a:custGeom>
              <a:rect b="b" l="l" r="r" t="t"/>
              <a:pathLst>
                <a:path extrusionOk="0" h="1608" w="1608">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8" name="Google Shape;178;p20"/>
          <p:cNvPicPr preferRelativeResize="0"/>
          <p:nvPr/>
        </p:nvPicPr>
        <p:blipFill>
          <a:blip r:embed="rId3">
            <a:alphaModFix/>
          </a:blip>
          <a:stretch>
            <a:fillRect/>
          </a:stretch>
        </p:blipFill>
        <p:spPr>
          <a:xfrm>
            <a:off x="8030725" y="309600"/>
            <a:ext cx="975837" cy="124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82" name="Shape 182"/>
        <p:cNvGrpSpPr/>
        <p:nvPr/>
      </p:nvGrpSpPr>
      <p:grpSpPr>
        <a:xfrm>
          <a:off x="0" y="0"/>
          <a:ext cx="0" cy="0"/>
          <a:chOff x="0" y="0"/>
          <a:chExt cx="0" cy="0"/>
        </a:xfrm>
      </p:grpSpPr>
      <p:sp>
        <p:nvSpPr>
          <p:cNvPr id="183" name="Google Shape;183;p21"/>
          <p:cNvSpPr/>
          <p:nvPr/>
        </p:nvSpPr>
        <p:spPr>
          <a:xfrm>
            <a:off x="3415050" y="1847725"/>
            <a:ext cx="2298000" cy="2679000"/>
          </a:xfrm>
          <a:prstGeom prst="roundRect">
            <a:avLst>
              <a:gd fmla="val 22613" name="adj"/>
            </a:avLst>
          </a:pr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1"/>
          <p:cNvSpPr/>
          <p:nvPr/>
        </p:nvSpPr>
        <p:spPr>
          <a:xfrm>
            <a:off x="6110350" y="1847725"/>
            <a:ext cx="2298000" cy="2679000"/>
          </a:xfrm>
          <a:prstGeom prst="roundRect">
            <a:avLst>
              <a:gd fmla="val 22613" name="adj"/>
            </a:avLst>
          </a:pr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5" name="Google Shape;185;p21"/>
          <p:cNvCxnSpPr/>
          <p:nvPr/>
        </p:nvCxnSpPr>
        <p:spPr>
          <a:xfrm>
            <a:off x="3911850" y="3700500"/>
            <a:ext cx="1304400" cy="0"/>
          </a:xfrm>
          <a:prstGeom prst="straightConnector1">
            <a:avLst/>
          </a:prstGeom>
          <a:noFill/>
          <a:ln cap="flat" cmpd="sng" w="19050">
            <a:solidFill>
              <a:srgbClr val="434343"/>
            </a:solidFill>
            <a:prstDash val="solid"/>
            <a:round/>
            <a:headEnd len="sm" w="sm" type="none"/>
            <a:tailEnd len="sm" w="sm" type="none"/>
          </a:ln>
        </p:spPr>
      </p:cxnSp>
      <p:sp>
        <p:nvSpPr>
          <p:cNvPr id="186" name="Google Shape;186;p21"/>
          <p:cNvSpPr txBox="1"/>
          <p:nvPr/>
        </p:nvSpPr>
        <p:spPr>
          <a:xfrm>
            <a:off x="3730800" y="2287256"/>
            <a:ext cx="1666500" cy="1243200"/>
          </a:xfrm>
          <a:prstGeom prst="rect">
            <a:avLst/>
          </a:prstGeom>
          <a:noFill/>
          <a:ln>
            <a:noFill/>
          </a:ln>
        </p:spPr>
        <p:txBody>
          <a:bodyPr anchorCtr="0" anchor="ctr" bIns="0" lIns="0" spcFirstLastPara="1" rIns="0" wrap="square" tIns="60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434343"/>
                </a:solidFill>
                <a:latin typeface="Abel"/>
                <a:ea typeface="Abel"/>
                <a:cs typeface="Abel"/>
                <a:sym typeface="Abel"/>
              </a:rPr>
              <a:t>Setiap siswa mendapatkan login+pass tersendiri </a:t>
            </a:r>
            <a:endParaRPr b="0" i="0" sz="1400" u="none" cap="none" strike="noStrike">
              <a:solidFill>
                <a:srgbClr val="434343"/>
              </a:solidFill>
              <a:latin typeface="Abel"/>
              <a:ea typeface="Abel"/>
              <a:cs typeface="Abel"/>
              <a:sym typeface="Abel"/>
            </a:endParaRPr>
          </a:p>
        </p:txBody>
      </p:sp>
      <p:cxnSp>
        <p:nvCxnSpPr>
          <p:cNvPr id="187" name="Google Shape;187;p21"/>
          <p:cNvCxnSpPr/>
          <p:nvPr/>
        </p:nvCxnSpPr>
        <p:spPr>
          <a:xfrm>
            <a:off x="6607150" y="3700500"/>
            <a:ext cx="1304400" cy="0"/>
          </a:xfrm>
          <a:prstGeom prst="straightConnector1">
            <a:avLst/>
          </a:prstGeom>
          <a:noFill/>
          <a:ln cap="flat" cmpd="sng" w="19050">
            <a:solidFill>
              <a:srgbClr val="434343"/>
            </a:solidFill>
            <a:prstDash val="solid"/>
            <a:round/>
            <a:headEnd len="sm" w="sm" type="none"/>
            <a:tailEnd len="sm" w="sm" type="none"/>
          </a:ln>
        </p:spPr>
      </p:cxnSp>
      <p:sp>
        <p:nvSpPr>
          <p:cNvPr id="188" name="Google Shape;188;p21"/>
          <p:cNvSpPr txBox="1"/>
          <p:nvPr/>
        </p:nvSpPr>
        <p:spPr>
          <a:xfrm>
            <a:off x="6426100" y="2287256"/>
            <a:ext cx="1666500" cy="1243200"/>
          </a:xfrm>
          <a:prstGeom prst="rect">
            <a:avLst/>
          </a:prstGeom>
          <a:noFill/>
          <a:ln>
            <a:noFill/>
          </a:ln>
        </p:spPr>
        <p:txBody>
          <a:bodyPr anchorCtr="0" anchor="ctr" bIns="0" lIns="0" spcFirstLastPara="1" rIns="0" wrap="square" tIns="6025">
            <a:noAutofit/>
          </a:bodyPr>
          <a:lstStyle/>
          <a:p>
            <a:pPr indent="0" lvl="0" marL="0" marR="0" rtl="0" algn="ctr">
              <a:lnSpc>
                <a:spcPct val="100000"/>
              </a:lnSpc>
              <a:spcBef>
                <a:spcPts val="0"/>
              </a:spcBef>
              <a:spcAft>
                <a:spcPts val="0"/>
              </a:spcAft>
              <a:buClr>
                <a:srgbClr val="000000"/>
              </a:buClr>
              <a:buSzPts val="1400"/>
              <a:buFont typeface="Arial"/>
              <a:buNone/>
            </a:pPr>
            <a:r>
              <a:rPr lang="en-US">
                <a:solidFill>
                  <a:srgbClr val="434343"/>
                </a:solidFill>
                <a:latin typeface="Abel"/>
                <a:ea typeface="Abel"/>
                <a:cs typeface="Abel"/>
                <a:sym typeface="Abel"/>
              </a:rPr>
              <a:t>Admin sekolah mengontrol penuh </a:t>
            </a:r>
            <a:br>
              <a:rPr lang="en-US">
                <a:solidFill>
                  <a:srgbClr val="434343"/>
                </a:solidFill>
                <a:latin typeface="Abel"/>
                <a:ea typeface="Abel"/>
                <a:cs typeface="Abel"/>
                <a:sym typeface="Abel"/>
              </a:rPr>
            </a:br>
            <a:r>
              <a:rPr lang="en-US">
                <a:solidFill>
                  <a:srgbClr val="434343"/>
                </a:solidFill>
                <a:latin typeface="Abel"/>
                <a:ea typeface="Abel"/>
                <a:cs typeface="Abel"/>
                <a:sym typeface="Abel"/>
              </a:rPr>
              <a:t>server PTO</a:t>
            </a:r>
            <a:endParaRPr b="0" i="0" sz="1400" u="none" cap="none" strike="noStrike">
              <a:solidFill>
                <a:srgbClr val="434343"/>
              </a:solidFill>
              <a:latin typeface="Abel"/>
              <a:ea typeface="Abel"/>
              <a:cs typeface="Abel"/>
              <a:sym typeface="Abel"/>
            </a:endParaRPr>
          </a:p>
        </p:txBody>
      </p:sp>
      <p:sp>
        <p:nvSpPr>
          <p:cNvPr id="189" name="Google Shape;189;p21"/>
          <p:cNvSpPr/>
          <p:nvPr/>
        </p:nvSpPr>
        <p:spPr>
          <a:xfrm flipH="1">
            <a:off x="3999950" y="1381081"/>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1"/>
          <p:cNvSpPr/>
          <p:nvPr/>
        </p:nvSpPr>
        <p:spPr>
          <a:xfrm flipH="1">
            <a:off x="6728648" y="1353362"/>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1"/>
          <p:cNvSpPr txBox="1"/>
          <p:nvPr/>
        </p:nvSpPr>
        <p:spPr>
          <a:xfrm>
            <a:off x="3833250" y="1512446"/>
            <a:ext cx="1461600" cy="544500"/>
          </a:xfrm>
          <a:prstGeom prst="rect">
            <a:avLst/>
          </a:prstGeom>
          <a:noFill/>
          <a:ln>
            <a:noFill/>
          </a:ln>
        </p:spPr>
        <p:txBody>
          <a:bodyPr anchorCtr="0" anchor="ctr" bIns="72000" lIns="91425" spcFirstLastPara="1" rIns="91425"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Playfair Display"/>
              <a:ea typeface="Playfair Display"/>
              <a:cs typeface="Playfair Display"/>
              <a:sym typeface="Playfair Display"/>
            </a:endParaRPr>
          </a:p>
        </p:txBody>
      </p:sp>
      <p:sp>
        <p:nvSpPr>
          <p:cNvPr id="192" name="Google Shape;192;p21"/>
          <p:cNvSpPr txBox="1"/>
          <p:nvPr/>
        </p:nvSpPr>
        <p:spPr>
          <a:xfrm>
            <a:off x="3399299" y="1008302"/>
            <a:ext cx="1461600" cy="544500"/>
          </a:xfrm>
          <a:prstGeom prst="rect">
            <a:avLst/>
          </a:prstGeom>
          <a:noFill/>
          <a:ln>
            <a:noFill/>
          </a:ln>
        </p:spPr>
        <p:txBody>
          <a:bodyPr anchorCtr="0" anchor="ctr" bIns="72000" lIns="91425" spcFirstLastPara="1" rIns="91425"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Playfair Display"/>
              <a:ea typeface="Playfair Display"/>
              <a:cs typeface="Playfair Display"/>
              <a:sym typeface="Playfair Display"/>
            </a:endParaRPr>
          </a:p>
        </p:txBody>
      </p:sp>
      <p:sp>
        <p:nvSpPr>
          <p:cNvPr id="193" name="Google Shape;193;p21"/>
          <p:cNvSpPr txBox="1"/>
          <p:nvPr/>
        </p:nvSpPr>
        <p:spPr>
          <a:xfrm>
            <a:off x="3980550" y="3853798"/>
            <a:ext cx="1167000" cy="281400"/>
          </a:xfrm>
          <a:prstGeom prst="rect">
            <a:avLst/>
          </a:prstGeom>
          <a:noFill/>
          <a:ln>
            <a:noFill/>
          </a:ln>
        </p:spPr>
        <p:txBody>
          <a:bodyPr anchorCtr="0" anchor="t" bIns="0" lIns="0" spcFirstLastPara="1" rIns="0" wrap="square" tIns="676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434343"/>
                </a:solidFill>
              </a:rPr>
              <a:t>S</a:t>
            </a:r>
            <a:r>
              <a:rPr b="1" lang="en-US" sz="1800">
                <a:solidFill>
                  <a:srgbClr val="434343"/>
                </a:solidFill>
              </a:rPr>
              <a:t>ecure</a:t>
            </a:r>
            <a:endParaRPr b="1" i="0" sz="1800" u="none" cap="none" strike="noStrike">
              <a:solidFill>
                <a:srgbClr val="434343"/>
              </a:solidFill>
            </a:endParaRPr>
          </a:p>
        </p:txBody>
      </p:sp>
      <p:sp>
        <p:nvSpPr>
          <p:cNvPr id="194" name="Google Shape;194;p21"/>
          <p:cNvSpPr txBox="1"/>
          <p:nvPr/>
        </p:nvSpPr>
        <p:spPr>
          <a:xfrm>
            <a:off x="6675850" y="3853798"/>
            <a:ext cx="1167000" cy="281400"/>
          </a:xfrm>
          <a:prstGeom prst="rect">
            <a:avLst/>
          </a:prstGeom>
          <a:noFill/>
          <a:ln>
            <a:noFill/>
          </a:ln>
        </p:spPr>
        <p:txBody>
          <a:bodyPr anchorCtr="0" anchor="t" bIns="0" lIns="0" spcFirstLastPara="1" rIns="0" wrap="square" tIns="67600">
            <a:noAutofit/>
          </a:bodyPr>
          <a:lstStyle/>
          <a:p>
            <a:pPr indent="0" lvl="0" marL="0" marR="0" rtl="0" algn="ctr">
              <a:lnSpc>
                <a:spcPct val="100000"/>
              </a:lnSpc>
              <a:spcBef>
                <a:spcPts val="0"/>
              </a:spcBef>
              <a:spcAft>
                <a:spcPts val="0"/>
              </a:spcAft>
              <a:buClr>
                <a:srgbClr val="000000"/>
              </a:buClr>
              <a:buSzPts val="1800"/>
              <a:buFont typeface="Arial"/>
              <a:buNone/>
            </a:pPr>
            <a:r>
              <a:rPr b="1" lang="en-US" sz="1800">
                <a:solidFill>
                  <a:srgbClr val="434343"/>
                </a:solidFill>
              </a:rPr>
              <a:t>Exclusive</a:t>
            </a:r>
            <a:endParaRPr b="1" i="0" sz="1800" u="none" cap="none" strike="noStrike">
              <a:solidFill>
                <a:srgbClr val="434343"/>
              </a:solidFill>
            </a:endParaRPr>
          </a:p>
        </p:txBody>
      </p:sp>
      <p:sp>
        <p:nvSpPr>
          <p:cNvPr id="195" name="Google Shape;195;p21"/>
          <p:cNvSpPr txBox="1"/>
          <p:nvPr>
            <p:ph type="title"/>
          </p:nvPr>
        </p:nvSpPr>
        <p:spPr>
          <a:xfrm>
            <a:off x="711750" y="251825"/>
            <a:ext cx="7704600" cy="94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Setiap Sekolah Mempunyai Alamat Web Sendiri</a:t>
            </a:r>
            <a:br>
              <a:rPr lang="en-US" sz="2400">
                <a:latin typeface="Lato"/>
                <a:ea typeface="Lato"/>
                <a:cs typeface="Lato"/>
                <a:sym typeface="Lato"/>
              </a:rPr>
            </a:br>
            <a:r>
              <a:rPr b="1" lang="en-US" sz="2400">
                <a:solidFill>
                  <a:srgbClr val="FF0000"/>
                </a:solidFill>
                <a:latin typeface="Lato"/>
                <a:ea typeface="Lato"/>
                <a:cs typeface="Lato"/>
                <a:sym typeface="Lato"/>
              </a:rPr>
              <a:t>(PTO Server)</a:t>
            </a:r>
            <a:endParaRPr b="1" sz="2400">
              <a:solidFill>
                <a:srgbClr val="FF0000"/>
              </a:solidFill>
              <a:latin typeface="Lato"/>
              <a:ea typeface="Lato"/>
              <a:cs typeface="Lato"/>
              <a:sym typeface="Lato"/>
            </a:endParaRPr>
          </a:p>
        </p:txBody>
      </p:sp>
      <p:grpSp>
        <p:nvGrpSpPr>
          <p:cNvPr id="196" name="Google Shape;196;p21"/>
          <p:cNvGrpSpPr/>
          <p:nvPr/>
        </p:nvGrpSpPr>
        <p:grpSpPr>
          <a:xfrm>
            <a:off x="4314281" y="1648712"/>
            <a:ext cx="499533" cy="305136"/>
            <a:chOff x="7009649" y="1541981"/>
            <a:chExt cx="524940" cy="320655"/>
          </a:xfrm>
        </p:grpSpPr>
        <p:sp>
          <p:nvSpPr>
            <p:cNvPr id="197" name="Google Shape;197;p21"/>
            <p:cNvSpPr/>
            <p:nvPr/>
          </p:nvSpPr>
          <p:spPr>
            <a:xfrm>
              <a:off x="7009649" y="1541981"/>
              <a:ext cx="524940" cy="320655"/>
            </a:xfrm>
            <a:custGeom>
              <a:rect b="b" l="l" r="r" t="t"/>
              <a:pathLst>
                <a:path extrusionOk="0" h="10074" w="16492">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p:nvPr/>
          </p:nvSpPr>
          <p:spPr>
            <a:xfrm>
              <a:off x="7110104" y="1604909"/>
              <a:ext cx="61782" cy="41697"/>
            </a:xfrm>
            <a:custGeom>
              <a:rect b="b" l="l" r="r" t="t"/>
              <a:pathLst>
                <a:path extrusionOk="0" h="1310" w="1941">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1"/>
            <p:cNvSpPr/>
            <p:nvPr/>
          </p:nvSpPr>
          <p:spPr>
            <a:xfrm>
              <a:off x="7110455" y="1655296"/>
              <a:ext cx="96700" cy="15183"/>
            </a:xfrm>
            <a:custGeom>
              <a:rect b="b" l="l" r="r" t="t"/>
              <a:pathLst>
                <a:path extrusionOk="0" h="477" w="3038">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1"/>
            <p:cNvSpPr/>
            <p:nvPr/>
          </p:nvSpPr>
          <p:spPr>
            <a:xfrm>
              <a:off x="7146104" y="1676909"/>
              <a:ext cx="61050" cy="41729"/>
            </a:xfrm>
            <a:custGeom>
              <a:rect b="b" l="l" r="r" t="t"/>
              <a:pathLst>
                <a:path extrusionOk="0" h="1311" w="1918">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1"/>
            <p:cNvSpPr/>
            <p:nvPr/>
          </p:nvSpPr>
          <p:spPr>
            <a:xfrm>
              <a:off x="7110455" y="1726563"/>
              <a:ext cx="96700" cy="15183"/>
            </a:xfrm>
            <a:custGeom>
              <a:rect b="b" l="l" r="r" t="t"/>
              <a:pathLst>
                <a:path extrusionOk="0" h="477" w="3038">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1"/>
            <p:cNvSpPr/>
            <p:nvPr/>
          </p:nvSpPr>
          <p:spPr>
            <a:xfrm>
              <a:off x="7262825" y="1636739"/>
              <a:ext cx="48541" cy="80371"/>
            </a:xfrm>
            <a:custGeom>
              <a:rect b="b" l="l" r="r" t="t"/>
              <a:pathLst>
                <a:path extrusionOk="0" h="2525" w="1525">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1"/>
            <p:cNvSpPr/>
            <p:nvPr/>
          </p:nvSpPr>
          <p:spPr>
            <a:xfrm>
              <a:off x="7380691" y="1636357"/>
              <a:ext cx="48891" cy="80371"/>
            </a:xfrm>
            <a:custGeom>
              <a:rect b="b" l="l" r="r" t="t"/>
              <a:pathLst>
                <a:path extrusionOk="0" h="2525" w="1536">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1"/>
            <p:cNvSpPr/>
            <p:nvPr/>
          </p:nvSpPr>
          <p:spPr>
            <a:xfrm>
              <a:off x="7321933" y="1626744"/>
              <a:ext cx="48923" cy="99851"/>
            </a:xfrm>
            <a:custGeom>
              <a:rect b="b" l="l" r="r" t="t"/>
              <a:pathLst>
                <a:path extrusionOk="0" h="3137" w="1537">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 name="Google Shape;205;p21"/>
          <p:cNvGrpSpPr/>
          <p:nvPr/>
        </p:nvGrpSpPr>
        <p:grpSpPr>
          <a:xfrm>
            <a:off x="7162599" y="1574493"/>
            <a:ext cx="355024" cy="332630"/>
            <a:chOff x="2623237" y="2431047"/>
            <a:chExt cx="355024" cy="332630"/>
          </a:xfrm>
        </p:grpSpPr>
        <p:sp>
          <p:nvSpPr>
            <p:cNvPr id="206" name="Google Shape;206;p21"/>
            <p:cNvSpPr/>
            <p:nvPr/>
          </p:nvSpPr>
          <p:spPr>
            <a:xfrm>
              <a:off x="2655856" y="2604370"/>
              <a:ext cx="48579" cy="64506"/>
            </a:xfrm>
            <a:custGeom>
              <a:rect b="b" l="l" r="r" t="t"/>
              <a:pathLst>
                <a:path extrusionOk="0" h="2025" w="1525">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1"/>
            <p:cNvSpPr/>
            <p:nvPr/>
          </p:nvSpPr>
          <p:spPr>
            <a:xfrm>
              <a:off x="2623237" y="2431047"/>
              <a:ext cx="355024" cy="332630"/>
            </a:xfrm>
            <a:custGeom>
              <a:rect b="b" l="l" r="r" t="t"/>
              <a:pathLst>
                <a:path extrusionOk="0" h="10442" w="11145">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1"/>
            <p:cNvSpPr/>
            <p:nvPr/>
          </p:nvSpPr>
          <p:spPr>
            <a:xfrm>
              <a:off x="2897827" y="2604753"/>
              <a:ext cx="48197" cy="64506"/>
            </a:xfrm>
            <a:custGeom>
              <a:rect b="b" l="l" r="r" t="t"/>
              <a:pathLst>
                <a:path extrusionOk="0" h="2025" w="1513">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1"/>
            <p:cNvSpPr/>
            <p:nvPr/>
          </p:nvSpPr>
          <p:spPr>
            <a:xfrm>
              <a:off x="2775695" y="2551650"/>
              <a:ext cx="51223" cy="51223"/>
            </a:xfrm>
            <a:custGeom>
              <a:rect b="b" l="l" r="r" t="t"/>
              <a:pathLst>
                <a:path extrusionOk="0" h="1608" w="1608">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0" name="Google Shape;210;p21"/>
          <p:cNvPicPr preferRelativeResize="0"/>
          <p:nvPr/>
        </p:nvPicPr>
        <p:blipFill>
          <a:blip r:embed="rId3">
            <a:alphaModFix/>
          </a:blip>
          <a:stretch>
            <a:fillRect/>
          </a:stretch>
        </p:blipFill>
        <p:spPr>
          <a:xfrm>
            <a:off x="699300" y="1194375"/>
            <a:ext cx="2318438" cy="3021338"/>
          </a:xfrm>
          <a:prstGeom prst="rect">
            <a:avLst/>
          </a:prstGeom>
          <a:noFill/>
          <a:ln>
            <a:noFill/>
          </a:ln>
        </p:spPr>
      </p:pic>
      <p:sp>
        <p:nvSpPr>
          <p:cNvPr id="211" name="Google Shape;211;p21"/>
          <p:cNvSpPr txBox="1"/>
          <p:nvPr/>
        </p:nvSpPr>
        <p:spPr>
          <a:xfrm>
            <a:off x="766550" y="4392375"/>
            <a:ext cx="2251200" cy="3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Abel"/>
                <a:ea typeface="Abel"/>
                <a:cs typeface="Abel"/>
                <a:sym typeface="Abel"/>
              </a:rPr>
              <a:t>contoh :</a:t>
            </a:r>
            <a:br>
              <a:rPr lang="en-US">
                <a:latin typeface="Abel"/>
                <a:ea typeface="Abel"/>
                <a:cs typeface="Abel"/>
                <a:sym typeface="Abel"/>
              </a:rPr>
            </a:br>
            <a:r>
              <a:rPr b="1" lang="en-US">
                <a:latin typeface="Abel"/>
                <a:ea typeface="Abel"/>
                <a:cs typeface="Abel"/>
                <a:sym typeface="Abel"/>
              </a:rPr>
              <a:t>sekolahmu.study.id</a:t>
            </a:r>
            <a:endParaRPr b="1">
              <a:latin typeface="Abel"/>
              <a:ea typeface="Abel"/>
              <a:cs typeface="Abel"/>
              <a:sym typeface="Abel"/>
            </a:endParaRPr>
          </a:p>
        </p:txBody>
      </p:sp>
      <p:pic>
        <p:nvPicPr>
          <p:cNvPr id="212" name="Google Shape;212;p21"/>
          <p:cNvPicPr preferRelativeResize="0"/>
          <p:nvPr/>
        </p:nvPicPr>
        <p:blipFill>
          <a:blip r:embed="rId4">
            <a:alphaModFix/>
          </a:blip>
          <a:stretch>
            <a:fillRect/>
          </a:stretch>
        </p:blipFill>
        <p:spPr>
          <a:xfrm>
            <a:off x="5497800" y="2457300"/>
            <a:ext cx="975837" cy="124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216" name="Shape 216"/>
        <p:cNvGrpSpPr/>
        <p:nvPr/>
      </p:nvGrpSpPr>
      <p:grpSpPr>
        <a:xfrm>
          <a:off x="0" y="0"/>
          <a:ext cx="0" cy="0"/>
          <a:chOff x="0" y="0"/>
          <a:chExt cx="0" cy="0"/>
        </a:xfrm>
      </p:grpSpPr>
      <p:sp>
        <p:nvSpPr>
          <p:cNvPr id="217" name="Google Shape;217;p22"/>
          <p:cNvSpPr/>
          <p:nvPr/>
        </p:nvSpPr>
        <p:spPr>
          <a:xfrm>
            <a:off x="403675" y="366000"/>
            <a:ext cx="8500200" cy="798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400"/>
              </a:spcBef>
              <a:spcAft>
                <a:spcPts val="400"/>
              </a:spcAft>
              <a:buNone/>
            </a:pPr>
            <a:r>
              <a:rPr b="1" lang="en-US" sz="2400">
                <a:latin typeface="Calibri"/>
                <a:ea typeface="Calibri"/>
                <a:cs typeface="Calibri"/>
                <a:sym typeface="Calibri"/>
              </a:rPr>
              <a:t>Ujian Nasional Diganti Asesmen Kompetensi dan Survei Karakter</a:t>
            </a:r>
            <a:endParaRPr sz="2400">
              <a:solidFill>
                <a:srgbClr val="0000FF"/>
              </a:solidFill>
              <a:latin typeface="Calibri"/>
              <a:ea typeface="Calibri"/>
              <a:cs typeface="Calibri"/>
              <a:sym typeface="Calibri"/>
            </a:endParaRPr>
          </a:p>
        </p:txBody>
      </p:sp>
      <p:pic>
        <p:nvPicPr>
          <p:cNvPr id="218" name="Google Shape;218;p22"/>
          <p:cNvPicPr preferRelativeResize="0"/>
          <p:nvPr/>
        </p:nvPicPr>
        <p:blipFill>
          <a:blip r:embed="rId3">
            <a:alphaModFix/>
          </a:blip>
          <a:stretch>
            <a:fillRect/>
          </a:stretch>
        </p:blipFill>
        <p:spPr>
          <a:xfrm>
            <a:off x="596500" y="1500200"/>
            <a:ext cx="3597651" cy="2282250"/>
          </a:xfrm>
          <a:prstGeom prst="rect">
            <a:avLst/>
          </a:prstGeom>
          <a:noFill/>
          <a:ln>
            <a:noFill/>
          </a:ln>
        </p:spPr>
      </p:pic>
      <p:sp>
        <p:nvSpPr>
          <p:cNvPr id="219" name="Google Shape;219;p22"/>
          <p:cNvSpPr txBox="1"/>
          <p:nvPr/>
        </p:nvSpPr>
        <p:spPr>
          <a:xfrm>
            <a:off x="651550" y="4557375"/>
            <a:ext cx="79425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bel"/>
                <a:ea typeface="Abel"/>
                <a:cs typeface="Abel"/>
                <a:sym typeface="Abel"/>
              </a:rPr>
              <a:t>Sumber :</a:t>
            </a:r>
            <a:br>
              <a:rPr lang="en-US" sz="1200">
                <a:latin typeface="Abel"/>
                <a:ea typeface="Abel"/>
                <a:cs typeface="Abel"/>
                <a:sym typeface="Abel"/>
              </a:rPr>
            </a:br>
            <a:r>
              <a:rPr lang="en-US" sz="1200">
                <a:latin typeface="Abel"/>
                <a:ea typeface="Abel"/>
                <a:cs typeface="Abel"/>
                <a:sym typeface="Abel"/>
              </a:rPr>
              <a:t>https://www.kemdikbud.go.id/main/blog/2019/12/tahun-2021-ujian-nasional-diganti-asesmen-kompetensi-dan-survei-karakter</a:t>
            </a:r>
            <a:endParaRPr sz="1200">
              <a:latin typeface="Abel"/>
              <a:ea typeface="Abel"/>
              <a:cs typeface="Abel"/>
              <a:sym typeface="Abel"/>
            </a:endParaRPr>
          </a:p>
        </p:txBody>
      </p:sp>
      <p:sp>
        <p:nvSpPr>
          <p:cNvPr id="220" name="Google Shape;220;p22"/>
          <p:cNvSpPr txBox="1"/>
          <p:nvPr/>
        </p:nvSpPr>
        <p:spPr>
          <a:xfrm>
            <a:off x="4648600" y="1288275"/>
            <a:ext cx="3945300" cy="31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Abel"/>
                <a:ea typeface="Abel"/>
                <a:cs typeface="Abel"/>
                <a:sym typeface="Abel"/>
              </a:rPr>
              <a:t>Mendikbud dalam Rapat Koordinasi Mendikbud dengan Kepala Dinas Pendidikan se-Indonesia di Jakarta, Rabu (11/12/2019):</a:t>
            </a:r>
            <a:br>
              <a:rPr lang="en-US">
                <a:latin typeface="Abel"/>
                <a:ea typeface="Abel"/>
                <a:cs typeface="Abel"/>
                <a:sym typeface="Abel"/>
              </a:rPr>
            </a:br>
            <a:br>
              <a:rPr lang="en-US">
                <a:latin typeface="Abel"/>
                <a:ea typeface="Abel"/>
                <a:cs typeface="Abel"/>
                <a:sym typeface="Abel"/>
              </a:rPr>
            </a:br>
            <a:r>
              <a:rPr lang="en-US" sz="1600">
                <a:latin typeface="Calibri"/>
                <a:ea typeface="Calibri"/>
                <a:cs typeface="Calibri"/>
                <a:sym typeface="Calibri"/>
              </a:rPr>
              <a:t>"Literasi di sini bukan hanya kemampuan membaca, tetapi kemampuan menganalisis suatu bacaan, dan memahami konsep di balik tulisan tersebut. Sedangkan kompetensi numerasi berarti kemampuan menganalisis menggunakan angka. Dua hal ini yang akan menyederhanakan asesmen kompetensi minimum </a:t>
            </a:r>
            <a:br>
              <a:rPr lang="en-US" sz="1600">
                <a:latin typeface="Calibri"/>
                <a:ea typeface="Calibri"/>
                <a:cs typeface="Calibri"/>
                <a:sym typeface="Calibri"/>
              </a:rPr>
            </a:br>
            <a:endParaRPr sz="1600">
              <a:latin typeface="Calibri"/>
              <a:ea typeface="Calibri"/>
              <a:cs typeface="Calibri"/>
              <a:sym typeface="Calibri"/>
            </a:endParaRPr>
          </a:p>
        </p:txBody>
      </p:sp>
      <p:sp>
        <p:nvSpPr>
          <p:cNvPr id="221" name="Google Shape;221;p22"/>
          <p:cNvSpPr txBox="1"/>
          <p:nvPr/>
        </p:nvSpPr>
        <p:spPr>
          <a:xfrm>
            <a:off x="1167975" y="3911675"/>
            <a:ext cx="2582100" cy="38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lang="en-US" sz="1800">
                <a:solidFill>
                  <a:srgbClr val="0000FF"/>
                </a:solidFill>
                <a:latin typeface="Lato"/>
                <a:ea typeface="Lato"/>
                <a:cs typeface="Lato"/>
                <a:sym typeface="Lato"/>
              </a:rPr>
              <a:t>#MerdekaBelajar</a:t>
            </a:r>
            <a:endParaRPr>
              <a:latin typeface="Abel"/>
              <a:ea typeface="Abel"/>
              <a:cs typeface="Abel"/>
              <a:sym typeface="A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225" name="Shape 225"/>
        <p:cNvGrpSpPr/>
        <p:nvPr/>
      </p:nvGrpSpPr>
      <p:grpSpPr>
        <a:xfrm>
          <a:off x="0" y="0"/>
          <a:ext cx="0" cy="0"/>
          <a:chOff x="0" y="0"/>
          <a:chExt cx="0" cy="0"/>
        </a:xfrm>
      </p:grpSpPr>
      <p:sp>
        <p:nvSpPr>
          <p:cNvPr id="226" name="Google Shape;226;p23"/>
          <p:cNvSpPr txBox="1"/>
          <p:nvPr>
            <p:ph idx="2" type="subTitle"/>
          </p:nvPr>
        </p:nvSpPr>
        <p:spPr>
          <a:xfrm flipH="1">
            <a:off x="1226682" y="1977412"/>
            <a:ext cx="2229000" cy="6705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400"/>
              <a:buNone/>
            </a:pPr>
            <a:r>
              <a:rPr b="1" lang="en-US" sz="2400">
                <a:latin typeface="Abel"/>
                <a:ea typeface="Abel"/>
                <a:cs typeface="Abel"/>
                <a:sym typeface="Abel"/>
              </a:rPr>
              <a:t>Multiple Choice</a:t>
            </a:r>
            <a:endParaRPr b="1" sz="2400">
              <a:latin typeface="Abel"/>
              <a:ea typeface="Abel"/>
              <a:cs typeface="Abel"/>
              <a:sym typeface="Abel"/>
            </a:endParaRPr>
          </a:p>
        </p:txBody>
      </p:sp>
      <p:sp>
        <p:nvSpPr>
          <p:cNvPr id="227" name="Google Shape;227;p23"/>
          <p:cNvSpPr/>
          <p:nvPr/>
        </p:nvSpPr>
        <p:spPr>
          <a:xfrm>
            <a:off x="4856684" y="3297617"/>
            <a:ext cx="850266" cy="62525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228" name="Google Shape;228;p23"/>
          <p:cNvSpPr/>
          <p:nvPr/>
        </p:nvSpPr>
        <p:spPr>
          <a:xfrm>
            <a:off x="3437050" y="3298803"/>
            <a:ext cx="870623" cy="622934"/>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229" name="Google Shape;229;p23"/>
          <p:cNvSpPr/>
          <p:nvPr/>
        </p:nvSpPr>
        <p:spPr>
          <a:xfrm rot="-9899947">
            <a:off x="4856670" y="2155601"/>
            <a:ext cx="850288" cy="625269"/>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230" name="Google Shape;230;p23"/>
          <p:cNvSpPr/>
          <p:nvPr/>
        </p:nvSpPr>
        <p:spPr>
          <a:xfrm>
            <a:off x="3437050" y="2156862"/>
            <a:ext cx="870623" cy="622882"/>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231" name="Google Shape;231;p23"/>
          <p:cNvSpPr txBox="1"/>
          <p:nvPr>
            <p:ph type="title"/>
          </p:nvPr>
        </p:nvSpPr>
        <p:spPr>
          <a:xfrm flipH="1">
            <a:off x="4912063" y="3297620"/>
            <a:ext cx="739500" cy="50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04</a:t>
            </a:r>
            <a:endParaRPr/>
          </a:p>
        </p:txBody>
      </p:sp>
      <p:sp>
        <p:nvSpPr>
          <p:cNvPr id="232" name="Google Shape;232;p23"/>
          <p:cNvSpPr txBox="1"/>
          <p:nvPr>
            <p:ph idx="4" type="title"/>
          </p:nvPr>
        </p:nvSpPr>
        <p:spPr>
          <a:xfrm flipH="1">
            <a:off x="3474314" y="2145412"/>
            <a:ext cx="739500" cy="50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01</a:t>
            </a:r>
            <a:endParaRPr/>
          </a:p>
        </p:txBody>
      </p:sp>
      <p:sp>
        <p:nvSpPr>
          <p:cNvPr id="233" name="Google Shape;233;p23"/>
          <p:cNvSpPr txBox="1"/>
          <p:nvPr>
            <p:ph idx="5" type="title"/>
          </p:nvPr>
        </p:nvSpPr>
        <p:spPr>
          <a:xfrm flipH="1">
            <a:off x="3474314" y="3297620"/>
            <a:ext cx="739500" cy="50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03</a:t>
            </a:r>
            <a:endParaRPr/>
          </a:p>
        </p:txBody>
      </p:sp>
      <p:sp>
        <p:nvSpPr>
          <p:cNvPr id="234" name="Google Shape;234;p23"/>
          <p:cNvSpPr txBox="1"/>
          <p:nvPr>
            <p:ph idx="13" type="title"/>
          </p:nvPr>
        </p:nvSpPr>
        <p:spPr>
          <a:xfrm flipH="1">
            <a:off x="4912085" y="2145412"/>
            <a:ext cx="739500" cy="502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02</a:t>
            </a:r>
            <a:endParaRPr/>
          </a:p>
        </p:txBody>
      </p:sp>
      <p:sp>
        <p:nvSpPr>
          <p:cNvPr id="235" name="Google Shape;235;p23"/>
          <p:cNvSpPr txBox="1"/>
          <p:nvPr>
            <p:ph idx="1" type="subTitle"/>
          </p:nvPr>
        </p:nvSpPr>
        <p:spPr>
          <a:xfrm flipH="1">
            <a:off x="5895116" y="3129620"/>
            <a:ext cx="2229000" cy="670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b="1" lang="en-US" sz="2400">
                <a:latin typeface="Abel"/>
                <a:ea typeface="Abel"/>
                <a:cs typeface="Abel"/>
                <a:sym typeface="Abel"/>
              </a:rPr>
              <a:t>Portofolio</a:t>
            </a:r>
            <a:endParaRPr b="1" sz="2400">
              <a:latin typeface="Abel"/>
              <a:ea typeface="Abel"/>
              <a:cs typeface="Abel"/>
              <a:sym typeface="Abel"/>
            </a:endParaRPr>
          </a:p>
        </p:txBody>
      </p:sp>
      <p:sp>
        <p:nvSpPr>
          <p:cNvPr id="236" name="Google Shape;236;p23"/>
          <p:cNvSpPr txBox="1"/>
          <p:nvPr>
            <p:ph idx="3" type="subTitle"/>
          </p:nvPr>
        </p:nvSpPr>
        <p:spPr>
          <a:xfrm flipH="1">
            <a:off x="493426" y="3056650"/>
            <a:ext cx="2820000" cy="6705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400"/>
              <a:buNone/>
            </a:pPr>
            <a:r>
              <a:rPr b="1" lang="en-US" sz="2400">
                <a:latin typeface="Abel"/>
                <a:ea typeface="Abel"/>
                <a:cs typeface="Abel"/>
                <a:sym typeface="Abel"/>
              </a:rPr>
              <a:t>Penilaian Numerasi</a:t>
            </a:r>
            <a:endParaRPr b="1" sz="2400">
              <a:latin typeface="Abel"/>
              <a:ea typeface="Abel"/>
              <a:cs typeface="Abel"/>
              <a:sym typeface="Abel"/>
            </a:endParaRPr>
          </a:p>
        </p:txBody>
      </p:sp>
      <p:sp>
        <p:nvSpPr>
          <p:cNvPr id="237" name="Google Shape;237;p23"/>
          <p:cNvSpPr txBox="1"/>
          <p:nvPr>
            <p:ph idx="9" type="subTitle"/>
          </p:nvPr>
        </p:nvSpPr>
        <p:spPr>
          <a:xfrm flipH="1">
            <a:off x="5895126" y="1965500"/>
            <a:ext cx="2883000" cy="682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400"/>
              <a:buNone/>
            </a:pPr>
            <a:r>
              <a:rPr b="1" lang="en-US" sz="2400">
                <a:latin typeface="Abel"/>
                <a:ea typeface="Abel"/>
                <a:cs typeface="Abel"/>
                <a:sym typeface="Abel"/>
              </a:rPr>
              <a:t>Kemampuan Literasi</a:t>
            </a:r>
            <a:endParaRPr b="1" sz="2400">
              <a:latin typeface="Abel"/>
              <a:ea typeface="Abel"/>
              <a:cs typeface="Abel"/>
              <a:sym typeface="Abel"/>
            </a:endParaRPr>
          </a:p>
        </p:txBody>
      </p:sp>
      <p:sp>
        <p:nvSpPr>
          <p:cNvPr id="238" name="Google Shape;238;p23"/>
          <p:cNvSpPr/>
          <p:nvPr/>
        </p:nvSpPr>
        <p:spPr>
          <a:xfrm>
            <a:off x="789750" y="261650"/>
            <a:ext cx="7564500" cy="79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en-US" sz="2400">
                <a:solidFill>
                  <a:schemeClr val="lt1"/>
                </a:solidFill>
                <a:latin typeface="Lato"/>
                <a:ea typeface="Lato"/>
                <a:cs typeface="Lato"/>
                <a:sym typeface="Lato"/>
              </a:rPr>
              <a:t>Kipin </a:t>
            </a:r>
            <a:r>
              <a:rPr lang="en-US" sz="2400">
                <a:solidFill>
                  <a:schemeClr val="lt1"/>
                </a:solidFill>
                <a:latin typeface="Lato"/>
                <a:ea typeface="Lato"/>
                <a:cs typeface="Lato"/>
                <a:sym typeface="Lato"/>
              </a:rPr>
              <a:t>PTO </a:t>
            </a:r>
            <a:r>
              <a:rPr i="0" lang="en-US" sz="2400" u="none" cap="none" strike="noStrike">
                <a:solidFill>
                  <a:schemeClr val="lt1"/>
                </a:solidFill>
                <a:latin typeface="Lato"/>
                <a:ea typeface="Lato"/>
                <a:cs typeface="Lato"/>
                <a:sym typeface="Lato"/>
              </a:rPr>
              <a:t>Mendukung Asesmen Kompetensi Minimum &amp; Survey Karakter dari Kemendikbud</a:t>
            </a:r>
            <a:endParaRPr i="0" sz="2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rPr i="0" lang="en-US" sz="1800" u="none" cap="none" strike="noStrike">
                <a:solidFill>
                  <a:srgbClr val="0000FF"/>
                </a:solidFill>
                <a:latin typeface="Lato"/>
                <a:ea typeface="Lato"/>
                <a:cs typeface="Lato"/>
                <a:sym typeface="Lato"/>
              </a:rPr>
              <a:t>#MerdekaBelajar</a:t>
            </a:r>
            <a:endParaRPr i="0" sz="1800" u="none" cap="none" strike="noStrike">
              <a:solidFill>
                <a:srgbClr val="0000FF"/>
              </a:solidFill>
              <a:latin typeface="Lato"/>
              <a:ea typeface="Lato"/>
              <a:cs typeface="Lato"/>
              <a:sym typeface="Lato"/>
            </a:endParaRPr>
          </a:p>
        </p:txBody>
      </p:sp>
      <p:pic>
        <p:nvPicPr>
          <p:cNvPr id="239" name="Google Shape;239;p23"/>
          <p:cNvPicPr preferRelativeResize="0"/>
          <p:nvPr/>
        </p:nvPicPr>
        <p:blipFill>
          <a:blip r:embed="rId3">
            <a:alphaModFix/>
          </a:blip>
          <a:stretch>
            <a:fillRect/>
          </a:stretch>
        </p:blipFill>
        <p:spPr>
          <a:xfrm>
            <a:off x="7802300" y="3727150"/>
            <a:ext cx="975837" cy="1243200"/>
          </a:xfrm>
          <a:prstGeom prst="rect">
            <a:avLst/>
          </a:prstGeom>
          <a:noFill/>
          <a:ln>
            <a:noFill/>
          </a:ln>
        </p:spPr>
      </p:pic>
      <p:pic>
        <p:nvPicPr>
          <p:cNvPr id="240" name="Google Shape;240;p23"/>
          <p:cNvPicPr preferRelativeResize="0"/>
          <p:nvPr/>
        </p:nvPicPr>
        <p:blipFill>
          <a:blip r:embed="rId4">
            <a:alphaModFix/>
          </a:blip>
          <a:stretch>
            <a:fillRect/>
          </a:stretch>
        </p:blipFill>
        <p:spPr>
          <a:xfrm>
            <a:off x="-2" y="671527"/>
            <a:ext cx="2590800" cy="1918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244" name="Shape 244"/>
        <p:cNvGrpSpPr/>
        <p:nvPr/>
      </p:nvGrpSpPr>
      <p:grpSpPr>
        <a:xfrm>
          <a:off x="0" y="0"/>
          <a:ext cx="0" cy="0"/>
          <a:chOff x="0" y="0"/>
          <a:chExt cx="0" cy="0"/>
        </a:xfrm>
      </p:grpSpPr>
      <p:sp>
        <p:nvSpPr>
          <p:cNvPr id="245" name="Google Shape;245;p24"/>
          <p:cNvSpPr/>
          <p:nvPr/>
        </p:nvSpPr>
        <p:spPr>
          <a:xfrm>
            <a:off x="38" y="153432"/>
            <a:ext cx="9143930" cy="5143667"/>
          </a:xfrm>
          <a:custGeom>
            <a:rect b="b" l="l" r="r" t="t"/>
            <a:pathLst>
              <a:path extrusionOk="0" h="53074" w="94350">
                <a:moveTo>
                  <a:pt x="50043" y="14333"/>
                </a:moveTo>
                <a:cubicBezTo>
                  <a:pt x="55729" y="14333"/>
                  <a:pt x="59556" y="21141"/>
                  <a:pt x="60123" y="26751"/>
                </a:cubicBezTo>
                <a:cubicBezTo>
                  <a:pt x="60744" y="32876"/>
                  <a:pt x="55262" y="38752"/>
                  <a:pt x="48911" y="38752"/>
                </a:cubicBezTo>
                <a:cubicBezTo>
                  <a:pt x="48331" y="38752"/>
                  <a:pt x="47743" y="38703"/>
                  <a:pt x="47152" y="38600"/>
                </a:cubicBezTo>
                <a:cubicBezTo>
                  <a:pt x="40061" y="37373"/>
                  <a:pt x="34177" y="33297"/>
                  <a:pt x="34177" y="26751"/>
                </a:cubicBezTo>
                <a:cubicBezTo>
                  <a:pt x="34177" y="20205"/>
                  <a:pt x="40464" y="17469"/>
                  <a:pt x="47152" y="14898"/>
                </a:cubicBezTo>
                <a:cubicBezTo>
                  <a:pt x="48160" y="14510"/>
                  <a:pt x="49126" y="14333"/>
                  <a:pt x="50043" y="14333"/>
                </a:cubicBezTo>
                <a:close/>
                <a:moveTo>
                  <a:pt x="1" y="1"/>
                </a:moveTo>
                <a:lnTo>
                  <a:pt x="1" y="53073"/>
                </a:lnTo>
                <a:lnTo>
                  <a:pt x="94350" y="53073"/>
                </a:lnTo>
                <a:lnTo>
                  <a:pt x="94350" y="1"/>
                </a:lnTo>
                <a:close/>
              </a:path>
            </a:pathLst>
          </a:custGeom>
          <a:solidFill>
            <a:srgbClr val="FBFB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4"/>
          <p:cNvSpPr/>
          <p:nvPr/>
        </p:nvSpPr>
        <p:spPr>
          <a:xfrm>
            <a:off x="7124065" y="2309496"/>
            <a:ext cx="2037963" cy="3056755"/>
          </a:xfrm>
          <a:custGeom>
            <a:rect b="b" l="l" r="r" t="t"/>
            <a:pathLst>
              <a:path extrusionOk="0" h="24210" w="16141">
                <a:moveTo>
                  <a:pt x="16141" y="0"/>
                </a:moveTo>
                <a:cubicBezTo>
                  <a:pt x="5570" y="1350"/>
                  <a:pt x="0" y="9861"/>
                  <a:pt x="1321" y="19259"/>
                </a:cubicBezTo>
                <a:cubicBezTo>
                  <a:pt x="1729" y="21075"/>
                  <a:pt x="2351" y="22723"/>
                  <a:pt x="3145" y="24209"/>
                </a:cubicBezTo>
                <a:lnTo>
                  <a:pt x="16141" y="24209"/>
                </a:lnTo>
                <a:lnTo>
                  <a:pt x="16141" y="0"/>
                </a:ln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4"/>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PTO sangat bermanfaat untuk:</a:t>
            </a:r>
            <a:endParaRPr sz="2400">
              <a:latin typeface="Lato"/>
              <a:ea typeface="Lato"/>
              <a:cs typeface="Lato"/>
              <a:sym typeface="Lato"/>
            </a:endParaRPr>
          </a:p>
        </p:txBody>
      </p:sp>
      <p:sp>
        <p:nvSpPr>
          <p:cNvPr id="248" name="Google Shape;248;p24"/>
          <p:cNvSpPr/>
          <p:nvPr/>
        </p:nvSpPr>
        <p:spPr>
          <a:xfrm rot="5400000">
            <a:off x="-1842646" y="1807424"/>
            <a:ext cx="5371455" cy="1722361"/>
          </a:xfrm>
          <a:custGeom>
            <a:rect b="b" l="l" r="r" t="t"/>
            <a:pathLst>
              <a:path extrusionOk="0" h="23995" w="71895">
                <a:moveTo>
                  <a:pt x="21214" y="0"/>
                </a:moveTo>
                <a:cubicBezTo>
                  <a:pt x="18150" y="0"/>
                  <a:pt x="15133" y="613"/>
                  <a:pt x="12269" y="1887"/>
                </a:cubicBezTo>
                <a:cubicBezTo>
                  <a:pt x="2418" y="6270"/>
                  <a:pt x="0" y="17732"/>
                  <a:pt x="0" y="17732"/>
                </a:cubicBezTo>
                <a:lnTo>
                  <a:pt x="0" y="23995"/>
                </a:lnTo>
                <a:lnTo>
                  <a:pt x="71894" y="23995"/>
                </a:lnTo>
                <a:lnTo>
                  <a:pt x="71894" y="15969"/>
                </a:lnTo>
                <a:cubicBezTo>
                  <a:pt x="69535" y="17370"/>
                  <a:pt x="66828" y="17986"/>
                  <a:pt x="63951" y="17986"/>
                </a:cubicBezTo>
                <a:cubicBezTo>
                  <a:pt x="56074" y="17986"/>
                  <a:pt x="46926" y="13373"/>
                  <a:pt x="40161" y="7661"/>
                </a:cubicBezTo>
                <a:cubicBezTo>
                  <a:pt x="34286" y="2703"/>
                  <a:pt x="27647" y="0"/>
                  <a:pt x="21214" y="0"/>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4"/>
          <p:cNvSpPr txBox="1"/>
          <p:nvPr>
            <p:ph idx="4294967295" type="subTitle"/>
          </p:nvPr>
        </p:nvSpPr>
        <p:spPr>
          <a:xfrm>
            <a:off x="6006225" y="1378475"/>
            <a:ext cx="3075900" cy="18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434343"/>
              </a:buClr>
              <a:buSzPts val="1200"/>
              <a:buFont typeface="Abel"/>
              <a:buNone/>
            </a:pPr>
            <a:r>
              <a:rPr b="1" i="0" lang="en-US" sz="1800" u="none" cap="none" strike="noStrike">
                <a:solidFill>
                  <a:srgbClr val="434343"/>
                </a:solidFill>
              </a:rPr>
              <a:t>Guru</a:t>
            </a:r>
            <a:br>
              <a:rPr i="0" lang="en-US" sz="1600" u="none" cap="none" strike="noStrike">
                <a:solidFill>
                  <a:srgbClr val="434343"/>
                </a:solidFill>
              </a:rPr>
            </a:br>
            <a:r>
              <a:rPr lang="en-US" sz="1600"/>
              <a:t>M</a:t>
            </a:r>
            <a:r>
              <a:rPr i="0" lang="en-US" sz="1600" u="none" cap="none" strike="noStrike">
                <a:solidFill>
                  <a:srgbClr val="434343"/>
                </a:solidFill>
              </a:rPr>
              <a:t>emberikan kesempatan kepada guru untuk memaksimalkan penggunaan teknologi dalam menyediakan latihan atau ujian. Sistem unduh nilai mudah dan dilengkapi dengan analisa soal</a:t>
            </a:r>
            <a:endParaRPr i="0" sz="1600" u="none" cap="none" strike="noStrike">
              <a:solidFill>
                <a:srgbClr val="434343"/>
              </a:solidFill>
            </a:endParaRPr>
          </a:p>
        </p:txBody>
      </p:sp>
      <p:sp>
        <p:nvSpPr>
          <p:cNvPr id="250" name="Google Shape;250;p24"/>
          <p:cNvSpPr txBox="1"/>
          <p:nvPr>
            <p:ph idx="4294967295" type="subTitle"/>
          </p:nvPr>
        </p:nvSpPr>
        <p:spPr>
          <a:xfrm>
            <a:off x="5944250" y="3318169"/>
            <a:ext cx="3075900" cy="169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434343"/>
              </a:buClr>
              <a:buSzPts val="1200"/>
              <a:buFont typeface="Abel"/>
              <a:buNone/>
            </a:pPr>
            <a:r>
              <a:rPr b="1" i="0" lang="en-US" sz="1800" u="none" cap="none" strike="noStrike">
                <a:solidFill>
                  <a:srgbClr val="434343"/>
                </a:solidFill>
              </a:rPr>
              <a:t>Siswa</a:t>
            </a:r>
            <a:br>
              <a:rPr i="0" lang="en-US" sz="1600" u="none" cap="none" strike="noStrike">
                <a:solidFill>
                  <a:srgbClr val="434343"/>
                </a:solidFill>
              </a:rPr>
            </a:br>
            <a:r>
              <a:rPr lang="en-US" sz="1600"/>
              <a:t>Mendapatkan kesempatan sebanyaknya untuk latihan soal yg d</a:t>
            </a:r>
            <a:r>
              <a:rPr i="0" lang="en-US" sz="1600" u="none" cap="none" strike="noStrike">
                <a:solidFill>
                  <a:srgbClr val="434343"/>
                </a:solidFill>
              </a:rPr>
              <a:t>apat diakses melalui gawai atau PC yang sudah akrab bagi siswa</a:t>
            </a:r>
            <a:r>
              <a:rPr lang="en-US" sz="1600"/>
              <a:t> </a:t>
            </a:r>
            <a:br>
              <a:rPr lang="en-US" sz="1600"/>
            </a:br>
            <a:r>
              <a:rPr lang="en-US" sz="1600"/>
              <a:t>secara mudah &amp; hemat</a:t>
            </a:r>
            <a:endParaRPr i="0" sz="1600" u="none" cap="none" strike="noStrike">
              <a:solidFill>
                <a:srgbClr val="434343"/>
              </a:solidFill>
            </a:endParaRPr>
          </a:p>
        </p:txBody>
      </p:sp>
      <p:sp>
        <p:nvSpPr>
          <p:cNvPr id="251" name="Google Shape;251;p24"/>
          <p:cNvSpPr txBox="1"/>
          <p:nvPr>
            <p:ph idx="4294967295" type="subTitle"/>
          </p:nvPr>
        </p:nvSpPr>
        <p:spPr>
          <a:xfrm>
            <a:off x="-159050" y="1378475"/>
            <a:ext cx="3255900" cy="1167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434343"/>
              </a:buClr>
              <a:buSzPts val="1200"/>
              <a:buFont typeface="Abel"/>
              <a:buNone/>
            </a:pPr>
            <a:r>
              <a:rPr b="1" i="0" lang="en-US" sz="1800" u="none" cap="none" strike="noStrike">
                <a:solidFill>
                  <a:srgbClr val="434343"/>
                </a:solidFill>
              </a:rPr>
              <a:t>Dinas Pendidikan</a:t>
            </a:r>
            <a:br>
              <a:rPr i="0" lang="en-US" sz="1200" u="none" cap="none" strike="noStrike">
                <a:solidFill>
                  <a:srgbClr val="434343"/>
                </a:solidFill>
              </a:rPr>
            </a:br>
            <a:r>
              <a:rPr i="0" lang="en-US" sz="1600" u="none" cap="none" strike="noStrike">
                <a:solidFill>
                  <a:srgbClr val="434343"/>
                </a:solidFill>
              </a:rPr>
              <a:t>Menyediakan prasarana digital </a:t>
            </a:r>
            <a:br>
              <a:rPr i="0" lang="en-US" sz="1600" u="none" cap="none" strike="noStrike">
                <a:solidFill>
                  <a:srgbClr val="434343"/>
                </a:solidFill>
              </a:rPr>
            </a:br>
            <a:r>
              <a:rPr i="0" lang="en-US" sz="1600" u="none" cap="none" strike="noStrike">
                <a:solidFill>
                  <a:srgbClr val="434343"/>
                </a:solidFill>
              </a:rPr>
              <a:t>dan modern </a:t>
            </a:r>
            <a:r>
              <a:rPr lang="en-US" sz="1600"/>
              <a:t> </a:t>
            </a:r>
            <a:r>
              <a:rPr i="0" lang="en-US" sz="1600" u="none" cap="none" strike="noStrike">
                <a:solidFill>
                  <a:srgbClr val="434343"/>
                </a:solidFill>
              </a:rPr>
              <a:t>untuk mendukung </a:t>
            </a:r>
            <a:br>
              <a:rPr i="0" lang="en-US" sz="1600" u="none" cap="none" strike="noStrike">
                <a:solidFill>
                  <a:srgbClr val="434343"/>
                </a:solidFill>
              </a:rPr>
            </a:br>
            <a:r>
              <a:rPr i="0" lang="en-US" sz="1600" u="none" cap="none" strike="noStrike">
                <a:solidFill>
                  <a:srgbClr val="434343"/>
                </a:solidFill>
              </a:rPr>
              <a:t>peningkatan mutu pendidikan daerah</a:t>
            </a:r>
            <a:endParaRPr i="0" sz="1600" u="none" cap="none" strike="noStrike">
              <a:solidFill>
                <a:srgbClr val="434343"/>
              </a:solidFill>
            </a:endParaRPr>
          </a:p>
        </p:txBody>
      </p:sp>
      <p:sp>
        <p:nvSpPr>
          <p:cNvPr id="252" name="Google Shape;252;p24"/>
          <p:cNvSpPr txBox="1"/>
          <p:nvPr>
            <p:ph idx="4294967295" type="subTitle"/>
          </p:nvPr>
        </p:nvSpPr>
        <p:spPr>
          <a:xfrm>
            <a:off x="140350" y="2994400"/>
            <a:ext cx="2956500" cy="1536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434343"/>
              </a:buClr>
              <a:buSzPts val="1200"/>
              <a:buFont typeface="Abel"/>
              <a:buNone/>
            </a:pPr>
            <a:r>
              <a:rPr b="1" i="0" lang="en-US" sz="1800" u="none" cap="none" strike="noStrike">
                <a:solidFill>
                  <a:srgbClr val="434343"/>
                </a:solidFill>
              </a:rPr>
              <a:t>Sekolah</a:t>
            </a:r>
            <a:br>
              <a:rPr i="0" lang="en-US" sz="1600" u="none" cap="none" strike="noStrike">
                <a:solidFill>
                  <a:srgbClr val="434343"/>
                </a:solidFill>
              </a:rPr>
            </a:br>
            <a:r>
              <a:rPr i="0" lang="en-US" sz="1600" u="none" cap="none" strike="noStrike">
                <a:solidFill>
                  <a:srgbClr val="434343"/>
                </a:solidFill>
              </a:rPr>
              <a:t>Menjadikan sekolah modern Go-Digital, penghematan biaya cetak kertas, mendukung</a:t>
            </a:r>
            <a:r>
              <a:rPr lang="en-US" sz="1600"/>
              <a:t> </a:t>
            </a:r>
            <a:r>
              <a:rPr i="0" lang="en-US" sz="1600" u="none" cap="none" strike="noStrike">
                <a:solidFill>
                  <a:srgbClr val="434343"/>
                </a:solidFill>
              </a:rPr>
              <a:t>literasi digital dan efisiensi waktu guru </a:t>
            </a:r>
            <a:endParaRPr i="0" sz="1600" u="none" cap="none" strike="noStrike">
              <a:solidFill>
                <a:srgbClr val="434343"/>
              </a:solidFill>
            </a:endParaRPr>
          </a:p>
        </p:txBody>
      </p:sp>
      <p:pic>
        <p:nvPicPr>
          <p:cNvPr id="253" name="Google Shape;253;p24"/>
          <p:cNvPicPr preferRelativeResize="0"/>
          <p:nvPr/>
        </p:nvPicPr>
        <p:blipFill>
          <a:blip r:embed="rId3">
            <a:alphaModFix/>
          </a:blip>
          <a:stretch>
            <a:fillRect/>
          </a:stretch>
        </p:blipFill>
        <p:spPr>
          <a:xfrm>
            <a:off x="3405420" y="1416694"/>
            <a:ext cx="2333551" cy="2972931"/>
          </a:xfrm>
          <a:prstGeom prst="rect">
            <a:avLst/>
          </a:prstGeom>
          <a:noFill/>
          <a:ln>
            <a:noFill/>
          </a:ln>
        </p:spPr>
      </p:pic>
      <p:cxnSp>
        <p:nvCxnSpPr>
          <p:cNvPr id="254" name="Google Shape;254;p24"/>
          <p:cNvCxnSpPr>
            <a:stCxn id="251" idx="3"/>
          </p:cNvCxnSpPr>
          <p:nvPr/>
        </p:nvCxnSpPr>
        <p:spPr>
          <a:xfrm>
            <a:off x="3096850" y="1962125"/>
            <a:ext cx="963000" cy="94800"/>
          </a:xfrm>
          <a:prstGeom prst="straightConnector1">
            <a:avLst/>
          </a:prstGeom>
          <a:noFill/>
          <a:ln cap="flat" cmpd="sng" w="19050">
            <a:solidFill>
              <a:srgbClr val="434343"/>
            </a:solidFill>
            <a:prstDash val="solid"/>
            <a:round/>
            <a:headEnd len="sm" w="sm" type="none"/>
            <a:tailEnd len="med" w="med" type="oval"/>
          </a:ln>
        </p:spPr>
      </p:cxnSp>
      <p:cxnSp>
        <p:nvCxnSpPr>
          <p:cNvPr id="255" name="Google Shape;255;p24"/>
          <p:cNvCxnSpPr/>
          <p:nvPr/>
        </p:nvCxnSpPr>
        <p:spPr>
          <a:xfrm>
            <a:off x="5016150" y="2335125"/>
            <a:ext cx="1051800" cy="0"/>
          </a:xfrm>
          <a:prstGeom prst="straightConnector1">
            <a:avLst/>
          </a:prstGeom>
          <a:noFill/>
          <a:ln cap="flat" cmpd="sng" w="19050">
            <a:solidFill>
              <a:srgbClr val="434343"/>
            </a:solidFill>
            <a:prstDash val="solid"/>
            <a:round/>
            <a:headEnd len="med" w="med" type="oval"/>
            <a:tailEnd len="sm" w="sm" type="none"/>
          </a:ln>
        </p:spPr>
      </p:cxnSp>
      <p:cxnSp>
        <p:nvCxnSpPr>
          <p:cNvPr id="256" name="Google Shape;256;p24"/>
          <p:cNvCxnSpPr>
            <a:stCxn id="252" idx="3"/>
          </p:cNvCxnSpPr>
          <p:nvPr/>
        </p:nvCxnSpPr>
        <p:spPr>
          <a:xfrm flipH="1" rot="10800000">
            <a:off x="3096850" y="3389500"/>
            <a:ext cx="993900" cy="372900"/>
          </a:xfrm>
          <a:prstGeom prst="straightConnector1">
            <a:avLst/>
          </a:prstGeom>
          <a:noFill/>
          <a:ln cap="flat" cmpd="sng" w="19050">
            <a:solidFill>
              <a:srgbClr val="434343"/>
            </a:solidFill>
            <a:prstDash val="solid"/>
            <a:round/>
            <a:headEnd len="sm" w="sm" type="none"/>
            <a:tailEnd len="med" w="med" type="oval"/>
          </a:ln>
        </p:spPr>
      </p:cxnSp>
      <p:cxnSp>
        <p:nvCxnSpPr>
          <p:cNvPr id="257" name="Google Shape;257;p24"/>
          <p:cNvCxnSpPr/>
          <p:nvPr/>
        </p:nvCxnSpPr>
        <p:spPr>
          <a:xfrm>
            <a:off x="5162925" y="3318163"/>
            <a:ext cx="843300" cy="628200"/>
          </a:xfrm>
          <a:prstGeom prst="straightConnector1">
            <a:avLst/>
          </a:prstGeom>
          <a:noFill/>
          <a:ln cap="flat" cmpd="sng" w="19050">
            <a:solidFill>
              <a:srgbClr val="434343"/>
            </a:solidFill>
            <a:prstDash val="solid"/>
            <a:round/>
            <a:headEnd len="med" w="med" type="oval"/>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261" name="Shape 261"/>
        <p:cNvGrpSpPr/>
        <p:nvPr/>
      </p:nvGrpSpPr>
      <p:grpSpPr>
        <a:xfrm>
          <a:off x="0" y="0"/>
          <a:ext cx="0" cy="0"/>
          <a:chOff x="0" y="0"/>
          <a:chExt cx="0" cy="0"/>
        </a:xfrm>
      </p:grpSpPr>
      <p:cxnSp>
        <p:nvCxnSpPr>
          <p:cNvPr id="262" name="Google Shape;262;p25"/>
          <p:cNvCxnSpPr/>
          <p:nvPr/>
        </p:nvCxnSpPr>
        <p:spPr>
          <a:xfrm flipH="1" rot="10800000">
            <a:off x="732375" y="2221725"/>
            <a:ext cx="8404200" cy="896100"/>
          </a:xfrm>
          <a:prstGeom prst="curvedConnector3">
            <a:avLst>
              <a:gd fmla="val 50000" name="adj1"/>
            </a:avLst>
          </a:prstGeom>
          <a:noFill/>
          <a:ln cap="flat" cmpd="sng" w="19050">
            <a:solidFill>
              <a:srgbClr val="434343"/>
            </a:solidFill>
            <a:prstDash val="solid"/>
            <a:round/>
            <a:headEnd len="sm" w="sm" type="none"/>
            <a:tailEnd len="sm" w="sm" type="none"/>
          </a:ln>
        </p:spPr>
      </p:cxnSp>
      <p:sp>
        <p:nvSpPr>
          <p:cNvPr id="263" name="Google Shape;263;p25"/>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8 Keunggulan PTO Cloud </a:t>
            </a:r>
            <a:endParaRPr sz="2400">
              <a:latin typeface="Lato"/>
              <a:ea typeface="Lato"/>
              <a:cs typeface="Lato"/>
              <a:sym typeface="Lato"/>
            </a:endParaRPr>
          </a:p>
        </p:txBody>
      </p:sp>
      <p:sp>
        <p:nvSpPr>
          <p:cNvPr id="264" name="Google Shape;264;p25"/>
          <p:cNvSpPr/>
          <p:nvPr/>
        </p:nvSpPr>
        <p:spPr>
          <a:xfrm>
            <a:off x="6912770" y="2019351"/>
            <a:ext cx="812774" cy="59768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5"/>
          <p:cNvSpPr/>
          <p:nvPr/>
        </p:nvSpPr>
        <p:spPr>
          <a:xfrm>
            <a:off x="5074838" y="2261997"/>
            <a:ext cx="832234" cy="595466"/>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5"/>
          <p:cNvSpPr/>
          <p:nvPr/>
        </p:nvSpPr>
        <p:spPr>
          <a:xfrm>
            <a:off x="3256370" y="2536151"/>
            <a:ext cx="812774" cy="597683"/>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5"/>
          <p:cNvSpPr/>
          <p:nvPr/>
        </p:nvSpPr>
        <p:spPr>
          <a:xfrm>
            <a:off x="1418438" y="2801834"/>
            <a:ext cx="832234" cy="595417"/>
          </a:xfrm>
          <a:custGeom>
            <a:rect b="b" l="l" r="r" t="t"/>
            <a:pathLst>
              <a:path extrusionOk="0" h="12086" w="16893">
                <a:moveTo>
                  <a:pt x="9064" y="0"/>
                </a:moveTo>
                <a:cubicBezTo>
                  <a:pt x="7693" y="0"/>
                  <a:pt x="6072" y="215"/>
                  <a:pt x="4159" y="725"/>
                </a:cubicBezTo>
                <a:cubicBezTo>
                  <a:pt x="1862" y="1337"/>
                  <a:pt x="375" y="2073"/>
                  <a:pt x="177" y="4208"/>
                </a:cubicBezTo>
                <a:cubicBezTo>
                  <a:pt x="1" y="6113"/>
                  <a:pt x="800" y="8433"/>
                  <a:pt x="2785" y="10176"/>
                </a:cubicBezTo>
                <a:cubicBezTo>
                  <a:pt x="4602" y="11772"/>
                  <a:pt x="6115" y="12085"/>
                  <a:pt x="7966" y="12085"/>
                </a:cubicBezTo>
                <a:cubicBezTo>
                  <a:pt x="8388" y="12085"/>
                  <a:pt x="8827" y="12069"/>
                  <a:pt x="9291" y="12048"/>
                </a:cubicBezTo>
                <a:cubicBezTo>
                  <a:pt x="12991" y="11879"/>
                  <a:pt x="16893" y="8340"/>
                  <a:pt x="15878" y="4208"/>
                </a:cubicBezTo>
                <a:cubicBezTo>
                  <a:pt x="15438" y="2424"/>
                  <a:pt x="13670" y="0"/>
                  <a:pt x="9064" y="0"/>
                </a:cubicBezTo>
                <a:close/>
              </a:path>
            </a:pathLst>
          </a:cu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5"/>
          <p:cNvSpPr txBox="1"/>
          <p:nvPr>
            <p:ph idx="4294967295" type="title"/>
          </p:nvPr>
        </p:nvSpPr>
        <p:spPr>
          <a:xfrm>
            <a:off x="1050975" y="2143975"/>
            <a:ext cx="15672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Multi-Access</a:t>
            </a:r>
            <a:endParaRPr b="1" sz="1800">
              <a:latin typeface="Abel"/>
              <a:ea typeface="Abel"/>
              <a:cs typeface="Abel"/>
              <a:sym typeface="Abel"/>
            </a:endParaRPr>
          </a:p>
        </p:txBody>
      </p:sp>
      <p:sp>
        <p:nvSpPr>
          <p:cNvPr id="269" name="Google Shape;269;p25"/>
          <p:cNvSpPr txBox="1"/>
          <p:nvPr>
            <p:ph idx="4294967295" type="subTitle"/>
          </p:nvPr>
        </p:nvSpPr>
        <p:spPr>
          <a:xfrm>
            <a:off x="1050975" y="3506464"/>
            <a:ext cx="1567200" cy="1191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434343"/>
              </a:buClr>
              <a:buSzPts val="1200"/>
              <a:buFont typeface="Abel"/>
              <a:buNone/>
            </a:pPr>
            <a:r>
              <a:rPr b="0" i="0" lang="en-US" u="none" cap="none" strike="noStrike">
                <a:solidFill>
                  <a:srgbClr val="434343"/>
                </a:solidFill>
                <a:latin typeface="Abel"/>
                <a:ea typeface="Abel"/>
                <a:cs typeface="Abel"/>
                <a:sym typeface="Abel"/>
              </a:rPr>
              <a:t>Dapat diakses melalui gawai yang terhubung dengan internet: PC, smartphone, tablet</a:t>
            </a:r>
            <a:br>
              <a:rPr b="0" i="0" lang="en-US" u="none" cap="none" strike="noStrike">
                <a:solidFill>
                  <a:srgbClr val="434343"/>
                </a:solidFill>
                <a:latin typeface="Abel"/>
                <a:ea typeface="Abel"/>
                <a:cs typeface="Abel"/>
                <a:sym typeface="Abel"/>
              </a:rPr>
            </a:br>
            <a:br>
              <a:rPr b="0" i="0" lang="en-US" u="none" cap="none" strike="noStrike">
                <a:solidFill>
                  <a:srgbClr val="434343"/>
                </a:solidFill>
                <a:latin typeface="Abel"/>
                <a:ea typeface="Abel"/>
                <a:cs typeface="Abel"/>
                <a:sym typeface="Abel"/>
              </a:rPr>
            </a:br>
            <a:r>
              <a:rPr b="0" i="0" lang="en-US" u="none" cap="none" strike="noStrike">
                <a:solidFill>
                  <a:srgbClr val="434343"/>
                </a:solidFill>
                <a:latin typeface="Abel"/>
                <a:ea typeface="Abel"/>
                <a:cs typeface="Abel"/>
                <a:sym typeface="Abel"/>
              </a:rPr>
              <a:t>Cukup support browser</a:t>
            </a:r>
            <a:endParaRPr b="0" i="0" u="none" cap="none" strike="noStrike">
              <a:solidFill>
                <a:srgbClr val="434343"/>
              </a:solidFill>
              <a:latin typeface="Abel"/>
              <a:ea typeface="Abel"/>
              <a:cs typeface="Abel"/>
              <a:sym typeface="Abel"/>
            </a:endParaRPr>
          </a:p>
        </p:txBody>
      </p:sp>
      <p:sp>
        <p:nvSpPr>
          <p:cNvPr id="270" name="Google Shape;270;p25"/>
          <p:cNvSpPr txBox="1"/>
          <p:nvPr>
            <p:ph idx="4294967295" type="subTitle"/>
          </p:nvPr>
        </p:nvSpPr>
        <p:spPr>
          <a:xfrm>
            <a:off x="4707387" y="2966625"/>
            <a:ext cx="1818440" cy="173185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434343"/>
              </a:buClr>
              <a:buSzPts val="1200"/>
              <a:buFont typeface="Abel"/>
              <a:buChar char="-"/>
            </a:pPr>
            <a:r>
              <a:rPr b="0" i="0" lang="en-US" sz="1200" u="none" cap="none" strike="noStrike">
                <a:solidFill>
                  <a:srgbClr val="434343"/>
                </a:solidFill>
                <a:latin typeface="Abel"/>
                <a:ea typeface="Abel"/>
                <a:cs typeface="Abel"/>
                <a:sym typeface="Abel"/>
              </a:rPr>
              <a:t>Penilaian berupa ujian dengan </a:t>
            </a:r>
            <a:r>
              <a:rPr lang="en-US"/>
              <a:t>p</a:t>
            </a:r>
            <a:r>
              <a:rPr b="0" i="0" lang="en-US" sz="1200" u="none" cap="none" strike="noStrike">
                <a:solidFill>
                  <a:srgbClr val="434343"/>
                </a:solidFill>
                <a:latin typeface="Abel"/>
                <a:ea typeface="Abel"/>
                <a:cs typeface="Abel"/>
                <a:sym typeface="Abel"/>
              </a:rPr>
              <a:t>ilihan </a:t>
            </a:r>
            <a:r>
              <a:rPr lang="en-US"/>
              <a:t>g</a:t>
            </a:r>
            <a:r>
              <a:rPr b="0" i="0" lang="en-US" sz="1200" u="none" cap="none" strike="noStrike">
                <a:solidFill>
                  <a:srgbClr val="434343"/>
                </a:solidFill>
                <a:latin typeface="Abel"/>
                <a:ea typeface="Abel"/>
                <a:cs typeface="Abel"/>
                <a:sym typeface="Abel"/>
              </a:rPr>
              <a:t>anda = hasil langsung keluar</a:t>
            </a:r>
            <a:br>
              <a:rPr b="0" i="0" lang="en-US" sz="1200" u="none" cap="none" strike="noStrike">
                <a:solidFill>
                  <a:srgbClr val="434343"/>
                </a:solidFill>
                <a:latin typeface="Abel"/>
                <a:ea typeface="Abel"/>
                <a:cs typeface="Abel"/>
                <a:sym typeface="Abel"/>
              </a:rPr>
            </a:br>
            <a:endParaRPr b="0" i="0" sz="1200" u="none" cap="none" strike="noStrike">
              <a:solidFill>
                <a:srgbClr val="434343"/>
              </a:solidFill>
              <a:latin typeface="Abel"/>
              <a:ea typeface="Abel"/>
              <a:cs typeface="Abel"/>
              <a:sym typeface="Abel"/>
            </a:endParaRPr>
          </a:p>
          <a:p>
            <a:pPr indent="-171450" lvl="0" marL="171450" marR="0" rtl="0" algn="l">
              <a:lnSpc>
                <a:spcPct val="100000"/>
              </a:lnSpc>
              <a:spcBef>
                <a:spcPts val="0"/>
              </a:spcBef>
              <a:spcAft>
                <a:spcPts val="0"/>
              </a:spcAft>
              <a:buClr>
                <a:srgbClr val="434343"/>
              </a:buClr>
              <a:buSzPts val="1200"/>
              <a:buFont typeface="Abel"/>
              <a:buChar char="-"/>
            </a:pPr>
            <a:r>
              <a:rPr b="0" i="0" lang="en-US" sz="1200" u="none" cap="none" strike="noStrike">
                <a:solidFill>
                  <a:srgbClr val="434343"/>
                </a:solidFill>
                <a:latin typeface="Abel"/>
                <a:ea typeface="Abel"/>
                <a:cs typeface="Abel"/>
                <a:sym typeface="Abel"/>
              </a:rPr>
              <a:t>Penilaian ujian essay = koreksi mudah dan bobot nilai ditentukan guru sendiri </a:t>
            </a:r>
            <a:endParaRPr/>
          </a:p>
        </p:txBody>
      </p:sp>
      <p:sp>
        <p:nvSpPr>
          <p:cNvPr id="271" name="Google Shape;271;p25"/>
          <p:cNvSpPr txBox="1"/>
          <p:nvPr>
            <p:ph idx="4294967295" type="subTitle"/>
          </p:nvPr>
        </p:nvSpPr>
        <p:spPr>
          <a:xfrm>
            <a:off x="6545525" y="2725125"/>
            <a:ext cx="1714800" cy="141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434343"/>
              </a:buClr>
              <a:buSzPts val="1200"/>
              <a:buFont typeface="Abel"/>
              <a:buNone/>
            </a:pPr>
            <a:r>
              <a:rPr b="0" i="0" lang="en-US" sz="1200" u="none" cap="none" strike="noStrike">
                <a:solidFill>
                  <a:srgbClr val="434343"/>
                </a:solidFill>
                <a:latin typeface="Abel"/>
                <a:ea typeface="Abel"/>
                <a:cs typeface="Abel"/>
                <a:sym typeface="Abel"/>
              </a:rPr>
              <a:t>Asesmen berupa ujian di </a:t>
            </a:r>
            <a:r>
              <a:rPr lang="en-US"/>
              <a:t>server</a:t>
            </a:r>
            <a:r>
              <a:rPr b="0" i="0" lang="en-US" sz="1200" u="none" cap="none" strike="noStrike">
                <a:solidFill>
                  <a:srgbClr val="434343"/>
                </a:solidFill>
                <a:latin typeface="Abel"/>
                <a:ea typeface="Abel"/>
                <a:cs typeface="Abel"/>
                <a:sym typeface="Abel"/>
              </a:rPr>
              <a:t> dan pengumpulan tugas sekolah dengan sistem unggah.</a:t>
            </a:r>
            <a:br>
              <a:rPr b="0" i="0" lang="en-US" sz="1200" u="none" cap="none" strike="noStrike">
                <a:solidFill>
                  <a:srgbClr val="434343"/>
                </a:solidFill>
                <a:latin typeface="Abel"/>
                <a:ea typeface="Abel"/>
                <a:cs typeface="Abel"/>
                <a:sym typeface="Abel"/>
              </a:rPr>
            </a:br>
            <a:r>
              <a:rPr b="0" i="0" lang="en-US" sz="1200" u="none" cap="none" strike="noStrike">
                <a:solidFill>
                  <a:srgbClr val="434343"/>
                </a:solidFill>
                <a:latin typeface="Abel"/>
                <a:ea typeface="Abel"/>
                <a:cs typeface="Abel"/>
                <a:sym typeface="Abel"/>
              </a:rPr>
              <a:t> </a:t>
            </a:r>
            <a:br>
              <a:rPr b="0" i="0" lang="en-US" sz="1200" u="none" cap="none" strike="noStrike">
                <a:solidFill>
                  <a:srgbClr val="434343"/>
                </a:solidFill>
                <a:latin typeface="Abel"/>
                <a:ea typeface="Abel"/>
                <a:cs typeface="Abel"/>
                <a:sym typeface="Abel"/>
              </a:rPr>
            </a:br>
            <a:r>
              <a:rPr b="0" i="0" lang="en-US" sz="1200" u="none" cap="none" strike="noStrike">
                <a:solidFill>
                  <a:srgbClr val="434343"/>
                </a:solidFill>
                <a:latin typeface="Abel"/>
                <a:ea typeface="Abel"/>
                <a:cs typeface="Abel"/>
                <a:sym typeface="Abel"/>
              </a:rPr>
              <a:t>Tanpa kertas = </a:t>
            </a:r>
            <a:r>
              <a:rPr b="1" i="0" lang="en-US" sz="1200" u="none" cap="none" strike="noStrike">
                <a:solidFill>
                  <a:srgbClr val="434343"/>
                </a:solidFill>
                <a:latin typeface="Abel"/>
                <a:ea typeface="Abel"/>
                <a:cs typeface="Abel"/>
                <a:sym typeface="Abel"/>
              </a:rPr>
              <a:t>Go green!</a:t>
            </a:r>
            <a:endParaRPr b="0" i="0" sz="1200" u="none" cap="none" strike="noStrike">
              <a:solidFill>
                <a:srgbClr val="434343"/>
              </a:solidFill>
              <a:latin typeface="Abel"/>
              <a:ea typeface="Abel"/>
              <a:cs typeface="Abel"/>
              <a:sym typeface="Abel"/>
            </a:endParaRPr>
          </a:p>
        </p:txBody>
      </p:sp>
      <p:sp>
        <p:nvSpPr>
          <p:cNvPr id="272" name="Google Shape;272;p25"/>
          <p:cNvSpPr txBox="1"/>
          <p:nvPr>
            <p:ph idx="4294967295" type="subTitle"/>
          </p:nvPr>
        </p:nvSpPr>
        <p:spPr>
          <a:xfrm>
            <a:off x="2879163" y="3241888"/>
            <a:ext cx="1567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434343"/>
              </a:buClr>
              <a:buSzPts val="1200"/>
              <a:buFont typeface="Abel"/>
              <a:buNone/>
            </a:pPr>
            <a:r>
              <a:rPr b="0" i="0" lang="en-US" sz="1200" u="none" cap="none" strike="noStrike">
                <a:solidFill>
                  <a:srgbClr val="434343"/>
                </a:solidFill>
                <a:latin typeface="Abel"/>
                <a:ea typeface="Abel"/>
                <a:cs typeface="Abel"/>
                <a:sym typeface="Abel"/>
              </a:rPr>
              <a:t>Input soal dapat melalui Ms. Word &amp; Ms. Excel: mudah, cepat, dan dapat dilakukan offline </a:t>
            </a:r>
            <a:br>
              <a:rPr lang="en-US"/>
            </a:br>
            <a:r>
              <a:rPr lang="en-US"/>
              <a:t>Import soal hanya hitungan menit</a:t>
            </a:r>
            <a:endParaRPr/>
          </a:p>
        </p:txBody>
      </p:sp>
      <p:sp>
        <p:nvSpPr>
          <p:cNvPr id="273" name="Google Shape;273;p25"/>
          <p:cNvSpPr txBox="1"/>
          <p:nvPr>
            <p:ph idx="4294967295" type="title"/>
          </p:nvPr>
        </p:nvSpPr>
        <p:spPr>
          <a:xfrm>
            <a:off x="2879175" y="1879425"/>
            <a:ext cx="15672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Kemudahan Input Soal</a:t>
            </a:r>
            <a:endParaRPr b="1" sz="1800">
              <a:latin typeface="Abel"/>
              <a:ea typeface="Abel"/>
              <a:cs typeface="Abel"/>
              <a:sym typeface="Abel"/>
            </a:endParaRPr>
          </a:p>
        </p:txBody>
      </p:sp>
      <p:sp>
        <p:nvSpPr>
          <p:cNvPr id="274" name="Google Shape;274;p25"/>
          <p:cNvSpPr txBox="1"/>
          <p:nvPr>
            <p:ph idx="4294967295" type="title"/>
          </p:nvPr>
        </p:nvSpPr>
        <p:spPr>
          <a:xfrm>
            <a:off x="4707375" y="1604163"/>
            <a:ext cx="15672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Bermacam Asesmen</a:t>
            </a:r>
            <a:endParaRPr b="1" sz="1800">
              <a:latin typeface="Abel"/>
              <a:ea typeface="Abel"/>
              <a:cs typeface="Abel"/>
              <a:sym typeface="Abel"/>
            </a:endParaRPr>
          </a:p>
        </p:txBody>
      </p:sp>
      <p:sp>
        <p:nvSpPr>
          <p:cNvPr id="275" name="Google Shape;275;p25"/>
          <p:cNvSpPr txBox="1"/>
          <p:nvPr>
            <p:ph idx="4294967295" type="title"/>
          </p:nvPr>
        </p:nvSpPr>
        <p:spPr>
          <a:xfrm>
            <a:off x="6545522" y="1362625"/>
            <a:ext cx="15672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Paperless</a:t>
            </a:r>
            <a:endParaRPr b="1" sz="1800">
              <a:latin typeface="Abel"/>
              <a:ea typeface="Abel"/>
              <a:cs typeface="Abel"/>
              <a:sym typeface="Abel"/>
            </a:endParaRPr>
          </a:p>
        </p:txBody>
      </p:sp>
      <p:sp>
        <p:nvSpPr>
          <p:cNvPr id="276" name="Google Shape;276;p25"/>
          <p:cNvSpPr txBox="1"/>
          <p:nvPr>
            <p:ph idx="4294967295" type="title"/>
          </p:nvPr>
        </p:nvSpPr>
        <p:spPr>
          <a:xfrm>
            <a:off x="1050975" y="2898700"/>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solidFill>
                  <a:srgbClr val="FBFBFB"/>
                </a:solidFill>
              </a:rPr>
              <a:t>01</a:t>
            </a:r>
            <a:endParaRPr sz="2400">
              <a:solidFill>
                <a:srgbClr val="FBFBFB"/>
              </a:solidFill>
            </a:endParaRPr>
          </a:p>
        </p:txBody>
      </p:sp>
      <p:sp>
        <p:nvSpPr>
          <p:cNvPr id="277" name="Google Shape;277;p25"/>
          <p:cNvSpPr txBox="1"/>
          <p:nvPr>
            <p:ph idx="4294967295" type="title"/>
          </p:nvPr>
        </p:nvSpPr>
        <p:spPr>
          <a:xfrm>
            <a:off x="2879175" y="2634150"/>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t>02</a:t>
            </a:r>
            <a:endParaRPr sz="2400"/>
          </a:p>
        </p:txBody>
      </p:sp>
      <p:sp>
        <p:nvSpPr>
          <p:cNvPr id="278" name="Google Shape;278;p25"/>
          <p:cNvSpPr txBox="1"/>
          <p:nvPr>
            <p:ph idx="4294967295" type="title"/>
          </p:nvPr>
        </p:nvSpPr>
        <p:spPr>
          <a:xfrm>
            <a:off x="4707375" y="2358888"/>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t>03</a:t>
            </a:r>
            <a:endParaRPr sz="2400"/>
          </a:p>
        </p:txBody>
      </p:sp>
      <p:sp>
        <p:nvSpPr>
          <p:cNvPr id="279" name="Google Shape;279;p25"/>
          <p:cNvSpPr txBox="1"/>
          <p:nvPr>
            <p:ph idx="4294967295" type="title"/>
          </p:nvPr>
        </p:nvSpPr>
        <p:spPr>
          <a:xfrm>
            <a:off x="6545522" y="2117350"/>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solidFill>
                  <a:srgbClr val="FBFBFB"/>
                </a:solidFill>
              </a:rPr>
              <a:t>04</a:t>
            </a:r>
            <a:endParaRPr sz="2400">
              <a:solidFill>
                <a:srgbClr val="FBFBFB"/>
              </a:solidFill>
            </a:endParaRPr>
          </a:p>
        </p:txBody>
      </p:sp>
      <p:pic>
        <p:nvPicPr>
          <p:cNvPr id="280" name="Google Shape;280;p25"/>
          <p:cNvPicPr preferRelativeResize="0"/>
          <p:nvPr/>
        </p:nvPicPr>
        <p:blipFill>
          <a:blip r:embed="rId3">
            <a:alphaModFix/>
          </a:blip>
          <a:stretch>
            <a:fillRect/>
          </a:stretch>
        </p:blipFill>
        <p:spPr>
          <a:xfrm>
            <a:off x="373700" y="182400"/>
            <a:ext cx="975837" cy="124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BFB"/>
        </a:solidFill>
      </p:bgPr>
    </p:bg>
    <p:spTree>
      <p:nvGrpSpPr>
        <p:cNvPr id="284" name="Shape 284"/>
        <p:cNvGrpSpPr/>
        <p:nvPr/>
      </p:nvGrpSpPr>
      <p:grpSpPr>
        <a:xfrm>
          <a:off x="0" y="0"/>
          <a:ext cx="0" cy="0"/>
          <a:chOff x="0" y="0"/>
          <a:chExt cx="0" cy="0"/>
        </a:xfrm>
      </p:grpSpPr>
      <p:cxnSp>
        <p:nvCxnSpPr>
          <p:cNvPr id="285" name="Google Shape;285;p26"/>
          <p:cNvCxnSpPr/>
          <p:nvPr/>
        </p:nvCxnSpPr>
        <p:spPr>
          <a:xfrm rot="10800000">
            <a:off x="0" y="2221725"/>
            <a:ext cx="8404200" cy="896100"/>
          </a:xfrm>
          <a:prstGeom prst="curvedConnector3">
            <a:avLst>
              <a:gd fmla="val 50000" name="adj1"/>
            </a:avLst>
          </a:prstGeom>
          <a:noFill/>
          <a:ln cap="flat" cmpd="sng" w="19050">
            <a:solidFill>
              <a:srgbClr val="434343"/>
            </a:solidFill>
            <a:prstDash val="solid"/>
            <a:round/>
            <a:headEnd len="sm" w="sm" type="none"/>
            <a:tailEnd len="sm" w="sm" type="none"/>
          </a:ln>
        </p:spPr>
      </p:cxnSp>
      <p:sp>
        <p:nvSpPr>
          <p:cNvPr id="286" name="Google Shape;286;p26"/>
          <p:cNvSpPr txBox="1"/>
          <p:nvPr>
            <p:ph type="title"/>
          </p:nvPr>
        </p:nvSpPr>
        <p:spPr>
          <a:xfrm>
            <a:off x="719750" y="445025"/>
            <a:ext cx="7704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US" sz="2400">
                <a:latin typeface="Lato"/>
                <a:ea typeface="Lato"/>
                <a:cs typeface="Lato"/>
                <a:sym typeface="Lato"/>
              </a:rPr>
              <a:t>8 Keunggulan PTO Cloud </a:t>
            </a:r>
            <a:endParaRPr sz="2400">
              <a:latin typeface="Lato"/>
              <a:ea typeface="Lato"/>
              <a:cs typeface="Lato"/>
              <a:sym typeface="Lato"/>
            </a:endParaRPr>
          </a:p>
        </p:txBody>
      </p:sp>
      <p:sp>
        <p:nvSpPr>
          <p:cNvPr id="287" name="Google Shape;287;p26"/>
          <p:cNvSpPr/>
          <p:nvPr/>
        </p:nvSpPr>
        <p:spPr>
          <a:xfrm flipH="1">
            <a:off x="673356" y="1931814"/>
            <a:ext cx="812774" cy="59768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6"/>
          <p:cNvSpPr/>
          <p:nvPr/>
        </p:nvSpPr>
        <p:spPr>
          <a:xfrm flipH="1">
            <a:off x="2810865" y="2077803"/>
            <a:ext cx="832234" cy="595466"/>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6"/>
          <p:cNvSpPr txBox="1"/>
          <p:nvPr>
            <p:ph idx="4294967295" type="title"/>
          </p:nvPr>
        </p:nvSpPr>
        <p:spPr>
          <a:xfrm>
            <a:off x="68893" y="1314407"/>
            <a:ext cx="20217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Acak</a:t>
            </a:r>
            <a:endParaRPr b="1" sz="1800">
              <a:latin typeface="Abel"/>
              <a:ea typeface="Abel"/>
              <a:cs typeface="Abel"/>
              <a:sym typeface="Abel"/>
            </a:endParaRPr>
          </a:p>
        </p:txBody>
      </p:sp>
      <p:sp>
        <p:nvSpPr>
          <p:cNvPr id="290" name="Google Shape;290;p26"/>
          <p:cNvSpPr txBox="1"/>
          <p:nvPr>
            <p:ph idx="4294967295" type="subTitle"/>
          </p:nvPr>
        </p:nvSpPr>
        <p:spPr>
          <a:xfrm>
            <a:off x="296143" y="2641823"/>
            <a:ext cx="1567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434343"/>
              </a:buClr>
              <a:buSzPts val="1200"/>
              <a:buFont typeface="Abel"/>
              <a:buNone/>
            </a:pPr>
            <a:r>
              <a:rPr b="0" i="0" lang="en-US" sz="1200" u="none" cap="none" strike="noStrike">
                <a:solidFill>
                  <a:srgbClr val="434343"/>
                </a:solidFill>
                <a:latin typeface="Abel"/>
                <a:ea typeface="Abel"/>
                <a:cs typeface="Abel"/>
                <a:sym typeface="Abel"/>
              </a:rPr>
              <a:t>Sistem acak untuk menghindari kecurangan dalam mengerjakan soal </a:t>
            </a:r>
            <a:endParaRPr b="0" i="0" sz="1200" u="none" cap="none" strike="noStrike">
              <a:solidFill>
                <a:srgbClr val="434343"/>
              </a:solidFill>
              <a:latin typeface="Abel"/>
              <a:ea typeface="Abel"/>
              <a:cs typeface="Abel"/>
              <a:sym typeface="Abel"/>
            </a:endParaRPr>
          </a:p>
        </p:txBody>
      </p:sp>
      <p:sp>
        <p:nvSpPr>
          <p:cNvPr id="291" name="Google Shape;291;p26"/>
          <p:cNvSpPr txBox="1"/>
          <p:nvPr>
            <p:ph idx="4294967295" type="subTitle"/>
          </p:nvPr>
        </p:nvSpPr>
        <p:spPr>
          <a:xfrm>
            <a:off x="2443382" y="2787401"/>
            <a:ext cx="1567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434343"/>
              </a:buClr>
              <a:buSzPts val="1200"/>
              <a:buFont typeface="Abel"/>
              <a:buNone/>
            </a:pPr>
            <a:r>
              <a:rPr b="0" i="0" lang="en-US" sz="1200" u="none" cap="none" strike="noStrike">
                <a:solidFill>
                  <a:srgbClr val="434343"/>
                </a:solidFill>
                <a:latin typeface="Abel"/>
                <a:ea typeface="Abel"/>
                <a:cs typeface="Abel"/>
                <a:sym typeface="Abel"/>
              </a:rPr>
              <a:t>Guru dengan mudah mengatur kapan asesmen dimulai dan diakhiri secara otom</a:t>
            </a:r>
            <a:r>
              <a:rPr lang="en-US"/>
              <a:t>atis</a:t>
            </a:r>
            <a:endParaRPr b="0" i="0" sz="1200" u="none" cap="none" strike="noStrike">
              <a:solidFill>
                <a:srgbClr val="434343"/>
              </a:solidFill>
              <a:latin typeface="Abel"/>
              <a:ea typeface="Abel"/>
              <a:cs typeface="Abel"/>
              <a:sym typeface="Abel"/>
            </a:endParaRPr>
          </a:p>
        </p:txBody>
      </p:sp>
      <p:sp>
        <p:nvSpPr>
          <p:cNvPr id="292" name="Google Shape;292;p26"/>
          <p:cNvSpPr txBox="1"/>
          <p:nvPr>
            <p:ph idx="4294967295" type="title"/>
          </p:nvPr>
        </p:nvSpPr>
        <p:spPr>
          <a:xfrm>
            <a:off x="2361421" y="1516834"/>
            <a:ext cx="20217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Time Management</a:t>
            </a:r>
            <a:endParaRPr b="1" sz="1800">
              <a:latin typeface="Abel"/>
              <a:ea typeface="Abel"/>
              <a:cs typeface="Abel"/>
              <a:sym typeface="Abel"/>
            </a:endParaRPr>
          </a:p>
        </p:txBody>
      </p:sp>
      <p:sp>
        <p:nvSpPr>
          <p:cNvPr id="293" name="Google Shape;293;p26"/>
          <p:cNvSpPr txBox="1"/>
          <p:nvPr>
            <p:ph idx="4294967295" type="title"/>
          </p:nvPr>
        </p:nvSpPr>
        <p:spPr>
          <a:xfrm>
            <a:off x="4440275" y="2104926"/>
            <a:ext cx="2021700" cy="40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1800">
                <a:latin typeface="Abel"/>
                <a:ea typeface="Abel"/>
                <a:cs typeface="Abel"/>
                <a:sym typeface="Abel"/>
              </a:rPr>
              <a:t>Private Room</a:t>
            </a:r>
            <a:endParaRPr b="1" sz="1800">
              <a:latin typeface="Abel"/>
              <a:ea typeface="Abel"/>
              <a:cs typeface="Abel"/>
              <a:sym typeface="Abel"/>
            </a:endParaRPr>
          </a:p>
        </p:txBody>
      </p:sp>
      <p:sp>
        <p:nvSpPr>
          <p:cNvPr id="294" name="Google Shape;294;p26"/>
          <p:cNvSpPr txBox="1"/>
          <p:nvPr>
            <p:ph idx="4294967295" type="title"/>
          </p:nvPr>
        </p:nvSpPr>
        <p:spPr>
          <a:xfrm>
            <a:off x="331263" y="2023162"/>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t>05</a:t>
            </a:r>
            <a:endParaRPr sz="2400"/>
          </a:p>
        </p:txBody>
      </p:sp>
      <p:sp>
        <p:nvSpPr>
          <p:cNvPr id="295" name="Google Shape;295;p26"/>
          <p:cNvSpPr txBox="1"/>
          <p:nvPr>
            <p:ph idx="4294967295" type="title"/>
          </p:nvPr>
        </p:nvSpPr>
        <p:spPr>
          <a:xfrm>
            <a:off x="2443382" y="2207351"/>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t>06</a:t>
            </a:r>
            <a:endParaRPr sz="2400"/>
          </a:p>
        </p:txBody>
      </p:sp>
      <p:sp>
        <p:nvSpPr>
          <p:cNvPr id="296" name="Google Shape;296;p26"/>
          <p:cNvSpPr/>
          <p:nvPr/>
        </p:nvSpPr>
        <p:spPr>
          <a:xfrm flipH="1">
            <a:off x="6833344" y="2828646"/>
            <a:ext cx="812774" cy="597683"/>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6"/>
          <p:cNvSpPr txBox="1"/>
          <p:nvPr>
            <p:ph idx="4294967295" type="subTitle"/>
          </p:nvPr>
        </p:nvSpPr>
        <p:spPr>
          <a:xfrm>
            <a:off x="4465082" y="3337094"/>
            <a:ext cx="1567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434343"/>
              </a:buClr>
              <a:buSzPts val="1200"/>
              <a:buFont typeface="Abel"/>
              <a:buNone/>
            </a:pPr>
            <a:r>
              <a:rPr b="0" i="0" lang="en-US" sz="1200" u="none" cap="none" strike="noStrike">
                <a:solidFill>
                  <a:srgbClr val="434343"/>
                </a:solidFill>
                <a:latin typeface="Abel"/>
                <a:ea typeface="Abel"/>
                <a:cs typeface="Abel"/>
                <a:sym typeface="Abel"/>
              </a:rPr>
              <a:t>Akun login masing-masing </a:t>
            </a:r>
            <a:r>
              <a:rPr lang="en-US"/>
              <a:t>guru</a:t>
            </a:r>
            <a:r>
              <a:rPr b="0" i="0" lang="en-US" sz="1200" u="none" cap="none" strike="noStrike">
                <a:solidFill>
                  <a:srgbClr val="434343"/>
                </a:solidFill>
                <a:latin typeface="Abel"/>
                <a:ea typeface="Abel"/>
                <a:cs typeface="Abel"/>
                <a:sym typeface="Abel"/>
              </a:rPr>
              <a:t> hanya dapat digunakan untuk satu orang. Data guru </a:t>
            </a:r>
            <a:r>
              <a:rPr lang="en-US"/>
              <a:t>terpisah dan terkunci dari guru lain</a:t>
            </a:r>
            <a:endParaRPr b="0" i="0" sz="1200" u="none" cap="none" strike="noStrike">
              <a:solidFill>
                <a:srgbClr val="434343"/>
              </a:solidFill>
              <a:latin typeface="Abel"/>
              <a:ea typeface="Abel"/>
              <a:cs typeface="Abel"/>
              <a:sym typeface="Abel"/>
            </a:endParaRPr>
          </a:p>
        </p:txBody>
      </p:sp>
      <p:sp>
        <p:nvSpPr>
          <p:cNvPr id="298" name="Google Shape;298;p26"/>
          <p:cNvSpPr txBox="1"/>
          <p:nvPr>
            <p:ph idx="4294967295" type="title"/>
          </p:nvPr>
        </p:nvSpPr>
        <p:spPr>
          <a:xfrm>
            <a:off x="6461975" y="2926645"/>
            <a:ext cx="1567200" cy="401700"/>
          </a:xfrm>
          <a:prstGeom prst="rect">
            <a:avLst/>
          </a:prstGeom>
          <a:noFill/>
          <a:ln>
            <a:noFill/>
          </a:ln>
        </p:spPr>
        <p:txBody>
          <a:bodyPr anchorCtr="0" anchor="ctr" bIns="72000" lIns="91425" spcFirstLastPara="1" rIns="91425" wrap="square" tIns="0">
            <a:noAutofit/>
          </a:bodyPr>
          <a:lstStyle/>
          <a:p>
            <a:pPr indent="0" lvl="0" marL="0" rtl="0" algn="ctr">
              <a:lnSpc>
                <a:spcPct val="100000"/>
              </a:lnSpc>
              <a:spcBef>
                <a:spcPts val="0"/>
              </a:spcBef>
              <a:spcAft>
                <a:spcPts val="0"/>
              </a:spcAft>
              <a:buSzPts val="2800"/>
              <a:buNone/>
            </a:pPr>
            <a:r>
              <a:rPr lang="en-US" sz="2400"/>
              <a:t>08</a:t>
            </a:r>
            <a:endParaRPr sz="2400"/>
          </a:p>
        </p:txBody>
      </p:sp>
      <p:sp>
        <p:nvSpPr>
          <p:cNvPr id="299" name="Google Shape;299;p26"/>
          <p:cNvSpPr/>
          <p:nvPr/>
        </p:nvSpPr>
        <p:spPr>
          <a:xfrm flipH="1">
            <a:off x="4832565" y="2641823"/>
            <a:ext cx="832234" cy="595466"/>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Playfair Display"/>
                <a:ea typeface="Playfair Display"/>
                <a:cs typeface="Playfair Display"/>
                <a:sym typeface="Playfair Display"/>
              </a:rPr>
              <a:t> </a:t>
            </a:r>
            <a:endParaRPr b="0" i="0" sz="2800" u="none" cap="none" strike="noStrike">
              <a:solidFill>
                <a:schemeClr val="lt1"/>
              </a:solidFill>
              <a:latin typeface="Playfair Display"/>
              <a:ea typeface="Playfair Display"/>
              <a:cs typeface="Playfair Display"/>
              <a:sym typeface="Playfair Display"/>
            </a:endParaRPr>
          </a:p>
        </p:txBody>
      </p:sp>
      <p:sp>
        <p:nvSpPr>
          <p:cNvPr id="300" name="Google Shape;300;p26"/>
          <p:cNvSpPr txBox="1"/>
          <p:nvPr/>
        </p:nvSpPr>
        <p:spPr>
          <a:xfrm>
            <a:off x="4465082" y="2728072"/>
            <a:ext cx="1567200" cy="401700"/>
          </a:xfrm>
          <a:prstGeom prst="rect">
            <a:avLst/>
          </a:prstGeom>
          <a:noFill/>
          <a:ln>
            <a:noFill/>
          </a:ln>
        </p:spPr>
        <p:txBody>
          <a:bodyPr anchorCtr="0" anchor="ctr" bIns="72000" lIns="91425" spcFirstLastPara="1" rIns="91425" wrap="square" tIns="0">
            <a:noAutofit/>
          </a:bodyPr>
          <a:lstStyle/>
          <a:p>
            <a:pPr indent="0" lvl="0" marL="0" marR="0" rtl="0" algn="ctr">
              <a:lnSpc>
                <a:spcPct val="100000"/>
              </a:lnSpc>
              <a:spcBef>
                <a:spcPts val="0"/>
              </a:spcBef>
              <a:spcAft>
                <a:spcPts val="0"/>
              </a:spcAft>
              <a:buClr>
                <a:srgbClr val="434343"/>
              </a:buClr>
              <a:buSzPts val="2800"/>
              <a:buFont typeface="Playfair Display"/>
              <a:buNone/>
            </a:pPr>
            <a:r>
              <a:rPr b="0" i="0" lang="en-US" sz="2400" u="none" cap="none" strike="noStrike">
                <a:solidFill>
                  <a:srgbClr val="434343"/>
                </a:solidFill>
                <a:latin typeface="Playfair Display"/>
                <a:ea typeface="Playfair Display"/>
                <a:cs typeface="Playfair Display"/>
                <a:sym typeface="Playfair Display"/>
              </a:rPr>
              <a:t>07</a:t>
            </a:r>
            <a:endParaRPr/>
          </a:p>
        </p:txBody>
      </p:sp>
      <p:sp>
        <p:nvSpPr>
          <p:cNvPr id="301" name="Google Shape;301;p26"/>
          <p:cNvSpPr txBox="1"/>
          <p:nvPr/>
        </p:nvSpPr>
        <p:spPr>
          <a:xfrm>
            <a:off x="6228881" y="2335628"/>
            <a:ext cx="2021700" cy="4017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434343"/>
              </a:buClr>
              <a:buSzPts val="2800"/>
              <a:buFont typeface="Playfair Display"/>
              <a:buNone/>
            </a:pPr>
            <a:r>
              <a:rPr b="1" i="0" lang="en-US" sz="1800" u="none" cap="none" strike="noStrike">
                <a:solidFill>
                  <a:srgbClr val="434343"/>
                </a:solidFill>
                <a:latin typeface="Abel"/>
                <a:ea typeface="Abel"/>
                <a:cs typeface="Abel"/>
                <a:sym typeface="Abel"/>
              </a:rPr>
              <a:t>Tampilan</a:t>
            </a:r>
            <a:endParaRPr b="1" i="0" sz="1800" u="none" cap="none" strike="noStrike">
              <a:solidFill>
                <a:srgbClr val="434343"/>
              </a:solidFill>
              <a:latin typeface="Abel"/>
              <a:ea typeface="Abel"/>
              <a:cs typeface="Abel"/>
              <a:sym typeface="Abel"/>
            </a:endParaRPr>
          </a:p>
        </p:txBody>
      </p:sp>
      <p:sp>
        <p:nvSpPr>
          <p:cNvPr id="302" name="Google Shape;302;p26"/>
          <p:cNvSpPr txBox="1"/>
          <p:nvPr/>
        </p:nvSpPr>
        <p:spPr>
          <a:xfrm>
            <a:off x="6543566" y="3524328"/>
            <a:ext cx="1567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434343"/>
              </a:buClr>
              <a:buSzPts val="1200"/>
              <a:buFont typeface="Abel"/>
              <a:buNone/>
            </a:pPr>
            <a:r>
              <a:rPr b="0" i="0" lang="en-US" sz="1200" u="none" cap="none" strike="noStrike">
                <a:solidFill>
                  <a:srgbClr val="434343"/>
                </a:solidFill>
                <a:latin typeface="Abel"/>
                <a:ea typeface="Abel"/>
                <a:cs typeface="Abel"/>
                <a:sym typeface="Abel"/>
              </a:rPr>
              <a:t>Tampilan </a:t>
            </a:r>
            <a:r>
              <a:rPr lang="en-US" sz="1200">
                <a:solidFill>
                  <a:srgbClr val="434343"/>
                </a:solidFill>
                <a:latin typeface="Abel"/>
                <a:ea typeface="Abel"/>
                <a:cs typeface="Abel"/>
                <a:sym typeface="Abel"/>
              </a:rPr>
              <a:t>standar nasional </a:t>
            </a:r>
            <a:r>
              <a:rPr b="0" i="0" lang="en-US" sz="1200" u="none" cap="none" strike="noStrike">
                <a:solidFill>
                  <a:srgbClr val="434343"/>
                </a:solidFill>
                <a:latin typeface="Abel"/>
                <a:ea typeface="Abel"/>
                <a:cs typeface="Abel"/>
                <a:sym typeface="Abel"/>
              </a:rPr>
              <a:t> dan didukung dengan sistem yang mudah untuk Guru dan Siswa</a:t>
            </a:r>
            <a:endParaRPr b="0" i="0" sz="1200" u="none" cap="none" strike="noStrike">
              <a:solidFill>
                <a:srgbClr val="434343"/>
              </a:solidFill>
              <a:latin typeface="Abel"/>
              <a:ea typeface="Abel"/>
              <a:cs typeface="Abel"/>
              <a:sym typeface="Abel"/>
            </a:endParaRPr>
          </a:p>
        </p:txBody>
      </p:sp>
      <p:pic>
        <p:nvPicPr>
          <p:cNvPr id="303" name="Google Shape;303;p26"/>
          <p:cNvPicPr preferRelativeResize="0"/>
          <p:nvPr/>
        </p:nvPicPr>
        <p:blipFill>
          <a:blip r:embed="rId3">
            <a:alphaModFix/>
          </a:blip>
          <a:stretch>
            <a:fillRect/>
          </a:stretch>
        </p:blipFill>
        <p:spPr>
          <a:xfrm>
            <a:off x="68900" y="71200"/>
            <a:ext cx="975837" cy="124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ygge general by Slidesgo">
  <a:themeElements>
    <a:clrScheme name="Simple Light">
      <a:dk1>
        <a:srgbClr val="FBFBFB"/>
      </a:dk1>
      <a:lt1>
        <a:srgbClr val="434343"/>
      </a:lt1>
      <a:dk2>
        <a:srgbClr val="FCE5CD"/>
      </a:dk2>
      <a:lt2>
        <a:srgbClr val="E6B8AF"/>
      </a:lt2>
      <a:accent1>
        <a:srgbClr val="D0E0E3"/>
      </a:accent1>
      <a:accent2>
        <a:srgbClr val="76A5AF"/>
      </a:accent2>
      <a:accent3>
        <a:srgbClr val="FBFBFB"/>
      </a:accent3>
      <a:accent4>
        <a:srgbClr val="434343"/>
      </a:accent4>
      <a:accent5>
        <a:srgbClr val="FCE5CD"/>
      </a:accent5>
      <a:accent6>
        <a:srgbClr val="E6B8A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