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5"/>
    <p:sldMasterId id="2147483697" r:id="rId6"/>
    <p:sldMasterId id="2147483698" r:id="rId7"/>
    <p:sldMasterId id="214748369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Lst>
  <p:sldSz cy="5143500" cx="9144000"/>
  <p:notesSz cx="6858000" cy="9144000"/>
  <p:embeddedFontLst>
    <p:embeddedFont>
      <p:font typeface="Nunito"/>
      <p:regular r:id="rId81"/>
      <p:bold r:id="rId82"/>
      <p:italic r:id="rId83"/>
      <p:boldItalic r:id="rId84"/>
    </p:embeddedFont>
    <p:embeddedFont>
      <p:font typeface="Corbel"/>
      <p:regular r:id="rId85"/>
      <p:bold r:id="rId86"/>
      <p:italic r:id="rId87"/>
      <p:boldItalic r:id="rId88"/>
    </p:embeddedFont>
    <p:embeddedFont>
      <p:font typeface="Fredericka the Great"/>
      <p:regular r:id="rId89"/>
    </p:embeddedFont>
    <p:embeddedFont>
      <p:font typeface="Helvetica Neue"/>
      <p:regular r:id="rId90"/>
      <p:bold r:id="rId91"/>
      <p:italic r:id="rId92"/>
      <p:boldItalic r:id="rId93"/>
    </p:embeddedFont>
    <p:embeddedFont>
      <p:font typeface="Barlow"/>
      <p:regular r:id="rId94"/>
      <p:bold r:id="rId95"/>
      <p:italic r:id="rId96"/>
      <p:boldItalic r:id="rId97"/>
    </p:embeddedFont>
    <p:embeddedFont>
      <p:font typeface="Poppins"/>
      <p:regular r:id="rId98"/>
      <p:bold r:id="rId99"/>
      <p:italic r:id="rId100"/>
      <p:boldItalic r:id="rId101"/>
    </p:embeddedFont>
    <p:embeddedFont>
      <p:font typeface="Lato"/>
      <p:regular r:id="rId102"/>
      <p:bold r:id="rId103"/>
      <p:italic r:id="rId104"/>
      <p:boldItalic r:id="rId105"/>
    </p:embeddedFont>
    <p:embeddedFont>
      <p:font typeface="Arial Narrow"/>
      <p:regular r:id="rId106"/>
      <p:bold r:id="rId107"/>
      <p:italic r:id="rId108"/>
      <p:boldItalic r:id="rId109"/>
    </p:embeddedFont>
    <p:embeddedFont>
      <p:font typeface="Montserrat"/>
      <p:regular r:id="rId110"/>
      <p:bold r:id="rId111"/>
      <p:italic r:id="rId112"/>
      <p:boldItalic r:id="rId113"/>
    </p:embeddedFont>
    <p:embeddedFont>
      <p:font typeface="Paytone One"/>
      <p:regular r:id="rId114"/>
    </p:embeddedFont>
    <p:embeddedFont>
      <p:font typeface="Courgette"/>
      <p:regular r:id="rId115"/>
    </p:embeddedFont>
    <p:embeddedFont>
      <p:font typeface="Abel"/>
      <p:regular r:id="rId116"/>
    </p:embeddedFont>
    <p:embeddedFont>
      <p:font typeface="Arial Black"/>
      <p:regular r:id="rId117"/>
    </p:embeddedFont>
    <p:embeddedFont>
      <p:font typeface="Source Sans Pro"/>
      <p:regular r:id="rId118"/>
      <p:bold r:id="rId119"/>
      <p:italic r:id="rId120"/>
      <p:boldItalic r:id="rId121"/>
    </p:embeddedFont>
    <p:embeddedFont>
      <p:font typeface="Comfortaa"/>
      <p:regular r:id="rId122"/>
      <p:bold r:id="rId1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3A948C-E1EB-4AD9-AF2E-D0274F721573}">
  <a:tblStyle styleId="{1B3A948C-E1EB-4AD9-AF2E-D0274F721573}" styleName="Table_0">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chemeClr val="accent5"/>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5">
              <a:alpha val="40000"/>
            </a:schemeClr>
          </a:solidFill>
        </a:fill>
      </a:tcStyle>
    </a:band1H>
    <a:band2H>
      <a:tcTxStyle b="off" i="off"/>
    </a:band2H>
    <a:band1V>
      <a:tcTxStyle b="off" i="off"/>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fill>
          <a:solidFill>
            <a:schemeClr val="accent5">
              <a:alpha val="40000"/>
            </a:schemeClr>
          </a:solidFill>
        </a:fill>
      </a:tcStyle>
    </a:band1V>
    <a:band2V>
      <a:tcTxStyle b="off" i="off"/>
    </a:band2V>
    <a:la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Arial"/>
          <a:ea typeface="Arial"/>
          <a:cs typeface="Arial"/>
        </a:font>
        <a:schemeClr val="lt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5"/>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ArialNarrow-bold.fntdata"/><Relationship Id="rId106" Type="http://schemas.openxmlformats.org/officeDocument/2006/relationships/font" Target="fonts/ArialNarrow-regular.fntdata"/><Relationship Id="rId105" Type="http://schemas.openxmlformats.org/officeDocument/2006/relationships/font" Target="fonts/Lato-boldItalic.fntdata"/><Relationship Id="rId104" Type="http://schemas.openxmlformats.org/officeDocument/2006/relationships/font" Target="fonts/Lato-italic.fntdata"/><Relationship Id="rId109" Type="http://schemas.openxmlformats.org/officeDocument/2006/relationships/font" Target="fonts/ArialNarrow-boldItalic.fntdata"/><Relationship Id="rId108" Type="http://schemas.openxmlformats.org/officeDocument/2006/relationships/font" Target="fonts/ArialNarrow-italic.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font" Target="fonts/Lato-bold.fntdata"/><Relationship Id="rId102" Type="http://schemas.openxmlformats.org/officeDocument/2006/relationships/font" Target="fonts/Lato-regular.fntdata"/><Relationship Id="rId101" Type="http://schemas.openxmlformats.org/officeDocument/2006/relationships/font" Target="fonts/Poppins-boldItalic.fntdata"/><Relationship Id="rId100" Type="http://schemas.openxmlformats.org/officeDocument/2006/relationships/font" Target="fonts/Poppins-italic.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121" Type="http://schemas.openxmlformats.org/officeDocument/2006/relationships/font" Target="fonts/SourceSansPro-boldItalic.fntdata"/><Relationship Id="rId25" Type="http://schemas.openxmlformats.org/officeDocument/2006/relationships/slide" Target="slides/slide16.xml"/><Relationship Id="rId120" Type="http://schemas.openxmlformats.org/officeDocument/2006/relationships/font" Target="fonts/SourceSansPro-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23" Type="http://schemas.openxmlformats.org/officeDocument/2006/relationships/font" Target="fonts/Comfortaa-bold.fntdata"/><Relationship Id="rId122" Type="http://schemas.openxmlformats.org/officeDocument/2006/relationships/font" Target="fonts/Comfortaa-regular.fntdata"/><Relationship Id="rId95" Type="http://schemas.openxmlformats.org/officeDocument/2006/relationships/font" Target="fonts/Barlow-bold.fntdata"/><Relationship Id="rId94" Type="http://schemas.openxmlformats.org/officeDocument/2006/relationships/font" Target="fonts/Barlow-regular.fntdata"/><Relationship Id="rId97" Type="http://schemas.openxmlformats.org/officeDocument/2006/relationships/font" Target="fonts/Barlow-boldItalic.fntdata"/><Relationship Id="rId96" Type="http://schemas.openxmlformats.org/officeDocument/2006/relationships/font" Target="fonts/Barlow-italic.fntdata"/><Relationship Id="rId11" Type="http://schemas.openxmlformats.org/officeDocument/2006/relationships/slide" Target="slides/slide2.xml"/><Relationship Id="rId99" Type="http://schemas.openxmlformats.org/officeDocument/2006/relationships/font" Target="fonts/Poppins-bold.fntdata"/><Relationship Id="rId10" Type="http://schemas.openxmlformats.org/officeDocument/2006/relationships/slide" Target="slides/slide1.xml"/><Relationship Id="rId98" Type="http://schemas.openxmlformats.org/officeDocument/2006/relationships/font" Target="fonts/Poppins-regular.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HelveticaNeue-bold.fntdata"/><Relationship Id="rId90" Type="http://schemas.openxmlformats.org/officeDocument/2006/relationships/font" Target="fonts/HelveticaNeue-regular.fntdata"/><Relationship Id="rId93" Type="http://schemas.openxmlformats.org/officeDocument/2006/relationships/font" Target="fonts/HelveticaNeue-boldItalic.fntdata"/><Relationship Id="rId92" Type="http://schemas.openxmlformats.org/officeDocument/2006/relationships/font" Target="fonts/HelveticaNeue-italic.fntdata"/><Relationship Id="rId118" Type="http://schemas.openxmlformats.org/officeDocument/2006/relationships/font" Target="fonts/SourceSansPro-regular.fntdata"/><Relationship Id="rId117" Type="http://schemas.openxmlformats.org/officeDocument/2006/relationships/font" Target="fonts/ArialBlack-regular.fntdata"/><Relationship Id="rId116" Type="http://schemas.openxmlformats.org/officeDocument/2006/relationships/font" Target="fonts/Abel-regular.fntdata"/><Relationship Id="rId115" Type="http://schemas.openxmlformats.org/officeDocument/2006/relationships/font" Target="fonts/Courgette-regular.fntdata"/><Relationship Id="rId119" Type="http://schemas.openxmlformats.org/officeDocument/2006/relationships/font" Target="fonts/SourceSansPro-bold.fntdata"/><Relationship Id="rId15" Type="http://schemas.openxmlformats.org/officeDocument/2006/relationships/slide" Target="slides/slide6.xml"/><Relationship Id="rId110" Type="http://schemas.openxmlformats.org/officeDocument/2006/relationships/font" Target="fonts/Montserrat-regular.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PaytoneOne-regular.fntdata"/><Relationship Id="rId18" Type="http://schemas.openxmlformats.org/officeDocument/2006/relationships/slide" Target="slides/slide9.xml"/><Relationship Id="rId113" Type="http://schemas.openxmlformats.org/officeDocument/2006/relationships/font" Target="fonts/Montserrat-boldItalic.fntdata"/><Relationship Id="rId112" Type="http://schemas.openxmlformats.org/officeDocument/2006/relationships/font" Target="fonts/Montserrat-italic.fntdata"/><Relationship Id="rId111" Type="http://schemas.openxmlformats.org/officeDocument/2006/relationships/font" Target="fonts/Montserrat-bold.fntdata"/><Relationship Id="rId84" Type="http://schemas.openxmlformats.org/officeDocument/2006/relationships/font" Target="fonts/Nunito-boldItalic.fntdata"/><Relationship Id="rId83" Type="http://schemas.openxmlformats.org/officeDocument/2006/relationships/font" Target="fonts/Nunito-italic.fntdata"/><Relationship Id="rId86" Type="http://schemas.openxmlformats.org/officeDocument/2006/relationships/font" Target="fonts/Corbel-bold.fntdata"/><Relationship Id="rId85" Type="http://schemas.openxmlformats.org/officeDocument/2006/relationships/font" Target="fonts/Corbel-regular.fntdata"/><Relationship Id="rId88" Type="http://schemas.openxmlformats.org/officeDocument/2006/relationships/font" Target="fonts/Corbel-boldItalic.fntdata"/><Relationship Id="rId87" Type="http://schemas.openxmlformats.org/officeDocument/2006/relationships/font" Target="fonts/Corbel-italic.fntdata"/><Relationship Id="rId89" Type="http://schemas.openxmlformats.org/officeDocument/2006/relationships/font" Target="fonts/FrederickatheGreat-regular.fntdata"/><Relationship Id="rId80" Type="http://schemas.openxmlformats.org/officeDocument/2006/relationships/slide" Target="slides/slide71.xml"/><Relationship Id="rId82" Type="http://schemas.openxmlformats.org/officeDocument/2006/relationships/font" Target="fonts/Nunito-bold.fntdata"/><Relationship Id="rId81" Type="http://schemas.openxmlformats.org/officeDocument/2006/relationships/font" Target="fonts/Nuni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b04a92e63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gb04a92e63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b3b7576c04_0_2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b3b7576c04_0_2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b3b7576c04_0_2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b3b7576c04_0_2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b3b7576c04_0_2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b3b7576c04_0_2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b3b7576c04_0_28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gb3b7576c04_0_28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b3b7576c04_0_28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gb3b7576c04_0_28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b3b7576c04_0_28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gb3b7576c04_0_28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b3b7576c04_0_28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b3b7576c04_0_28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b3b7576c04_0_28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b3b7576c04_0_28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b3b7576c04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b3b7576c04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b3b7576c04_0_28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gb3b7576c04_0_28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b3b7576c04_0_2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gb3b7576c04_0_2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b3b7576c04_0_28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gb3b7576c04_0_28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b3b7576c04_0_28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gb3b7576c04_0_28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a5dadbd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ga5dadbd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a5dadbd540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a5dadbd540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04a92e63d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gb04a92e63d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3bf0983d0_0_9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b3bf0983d0_0_9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b04a92e63d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gb04a92e63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afe35121f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gafe35121f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3b7576c04_0_2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b3b7576c04_0_2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b04a92e63d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gb04a92e63d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0" name="Google Shape;60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7" name="Google Shape;617;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7" name="Google Shape;6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b3bf0983d0_0_5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3" name="Google Shape;633;gb3bf0983d0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0" name="Google Shape;650;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1" name="Google Shape;661;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0" name="Google Shape;670;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b3b7576c04_0_2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b3b7576c04_0_2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9" name="Google Shape;68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2" name="Google Shape;712;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0" name="Google Shape;730;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b37fde6d99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6" name="Google Shape;776;gb37fde6d99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b3b7576c04_0_29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7" name="Google Shape;797;gb3b7576c04_0_29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5" name="Google Shape;805;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b3bf0983d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4" name="Google Shape;824;gb3bf0983d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3b7576c04_0_2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gb3b7576c04_0_2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b3bf0983d0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gb3bf0983d0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b3bf0983d0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2" name="Google Shape;842;gb3bf0983d0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b3bf0983d0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2" name="Google Shape;852;gb3bf0983d0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b3bf0983d0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2" name="Google Shape;862;gb3bf0983d0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b3bf0983d0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4" name="Google Shape;874;gb3bf0983d0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b3bf0983d0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4" name="Google Shape;884;gb3bf0983d0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b37fde6d9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1" name="Google Shape;891;gb37fde6d9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b37fde6d99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gb37fde6d9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b3bf0983d0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6" name="Google Shape;906;gb3bf0983d0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b37fde6d99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7" name="Google Shape;917;gb37fde6d9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b3b7576c04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b3b7576c04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b3bf0983d0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7" name="Google Shape;927;gb3bf0983d0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b3bf0983d0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gb3bf0983d0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4" name="Google Shape;944;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5" name="Google Shape;955;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b3bf0983d0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gb3bf0983d0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b3bf0983d0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9" name="Google Shape;979;gb3bf0983d0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b3bf0983d0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0" name="Google Shape;990;gb3bf0983d0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b37fde6d99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8" name="Google Shape;998;gb37fde6d9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b3bf0983d0_0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9" name="Google Shape;1009;gb3bf0983d0_0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b3bf0983d0_0_6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8" name="Google Shape;1018;gb3bf0983d0_0_6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b3b7576c04_0_2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b3b7576c04_0_2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b5813aab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b5813aab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b3bf0983d0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3" name="Google Shape;1033;gb3bf0983d0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b3b7576c04_0_2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b3b7576c04_0_2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b3b7576c04_0_2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b3b7576c04_0_2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44" name="Shape 44"/>
        <p:cNvGrpSpPr/>
        <p:nvPr/>
      </p:nvGrpSpPr>
      <p:grpSpPr>
        <a:xfrm>
          <a:off x="0" y="0"/>
          <a:ext cx="0" cy="0"/>
          <a:chOff x="0" y="0"/>
          <a:chExt cx="0" cy="0"/>
        </a:xfrm>
      </p:grpSpPr>
      <p:sp>
        <p:nvSpPr>
          <p:cNvPr id="45" name="Google Shape;45;p11"/>
          <p:cNvSpPr/>
          <p:nvPr/>
        </p:nvSpPr>
        <p:spPr>
          <a:xfrm>
            <a:off x="6008755"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11"/>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1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3F3F3"/>
              </a:buClr>
              <a:buSzPts val="2800"/>
              <a:buNone/>
              <a:defRPr>
                <a:solidFill>
                  <a:srgbClr val="F3F3F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8" name="Google Shape;48;p1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PID-logo-abu-800.png" id="49" name="Google Shape;49;p11"/>
          <p:cNvPicPr preferRelativeResize="0"/>
          <p:nvPr/>
        </p:nvPicPr>
        <p:blipFill rotWithShape="1">
          <a:blip r:embed="rId2">
            <a:alphaModFix/>
          </a:blip>
          <a:srcRect b="0" l="0" r="0" t="0"/>
          <a:stretch/>
        </p:blipFill>
        <p:spPr>
          <a:xfrm>
            <a:off x="7946900" y="4637501"/>
            <a:ext cx="1092050" cy="27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_2">
    <p:spTree>
      <p:nvGrpSpPr>
        <p:cNvPr id="50" name="Shape 50"/>
        <p:cNvGrpSpPr/>
        <p:nvPr/>
      </p:nvGrpSpPr>
      <p:grpSpPr>
        <a:xfrm>
          <a:off x="0" y="0"/>
          <a:ext cx="0" cy="0"/>
          <a:chOff x="0" y="0"/>
          <a:chExt cx="0" cy="0"/>
        </a:xfrm>
      </p:grpSpPr>
      <p:sp>
        <p:nvSpPr>
          <p:cNvPr id="51" name="Google Shape;51;p12"/>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2"/>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2"/>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 name="Google Shape;60;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 name="Google Shape;6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5" name="Google Shape;95;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9" name="Shape 99"/>
        <p:cNvGrpSpPr/>
        <p:nvPr/>
      </p:nvGrpSpPr>
      <p:grpSpPr>
        <a:xfrm>
          <a:off x="0" y="0"/>
          <a:ext cx="0" cy="0"/>
          <a:chOff x="0" y="0"/>
          <a:chExt cx="0" cy="0"/>
        </a:xfrm>
      </p:grpSpPr>
      <p:sp>
        <p:nvSpPr>
          <p:cNvPr id="100" name="Google Shape;100;p2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2" name="Google Shape;102;p25"/>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03" name="Google Shape;103;p25"/>
          <p:cNvGrpSpPr/>
          <p:nvPr/>
        </p:nvGrpSpPr>
        <p:grpSpPr>
          <a:xfrm>
            <a:off x="6980876" y="209100"/>
            <a:ext cx="2163124" cy="278700"/>
            <a:chOff x="7043426" y="209100"/>
            <a:chExt cx="2163124" cy="278700"/>
          </a:xfrm>
        </p:grpSpPr>
        <p:sp>
          <p:nvSpPr>
            <p:cNvPr id="104" name="Google Shape;104;p25"/>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25"/>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06" name="Google Shape;106;p25"/>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07" name="Google Shape;107;p25"/>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 name="Shape 112"/>
        <p:cNvGrpSpPr/>
        <p:nvPr/>
      </p:nvGrpSpPr>
      <p:grpSpPr>
        <a:xfrm>
          <a:off x="0" y="0"/>
          <a:ext cx="0" cy="0"/>
          <a:chOff x="0" y="0"/>
          <a:chExt cx="0" cy="0"/>
        </a:xfrm>
      </p:grpSpPr>
      <p:sp>
        <p:nvSpPr>
          <p:cNvPr id="113" name="Google Shape;113;p2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2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8" name="Google Shape;118;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9" name="Shape 119"/>
        <p:cNvGrpSpPr/>
        <p:nvPr/>
      </p:nvGrpSpPr>
      <p:grpSpPr>
        <a:xfrm>
          <a:off x="0" y="0"/>
          <a:ext cx="0" cy="0"/>
          <a:chOff x="0" y="0"/>
          <a:chExt cx="0" cy="0"/>
        </a:xfrm>
      </p:grpSpPr>
      <p:sp>
        <p:nvSpPr>
          <p:cNvPr id="120" name="Google Shape;12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 name="Google Shape;121;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2" name="Google Shape;12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3" name="Shape 123"/>
        <p:cNvGrpSpPr/>
        <p:nvPr/>
      </p:nvGrpSpPr>
      <p:grpSpPr>
        <a:xfrm>
          <a:off x="0" y="0"/>
          <a:ext cx="0" cy="0"/>
          <a:chOff x="0" y="0"/>
          <a:chExt cx="0" cy="0"/>
        </a:xfrm>
      </p:grpSpPr>
      <p:sp>
        <p:nvSpPr>
          <p:cNvPr id="124" name="Google Shape;12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 name="Google Shape;125;p3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6" name="Google Shape;126;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7" name="Google Shape;12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 name="Google Shape;13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1" name="Shape 131"/>
        <p:cNvGrpSpPr/>
        <p:nvPr/>
      </p:nvGrpSpPr>
      <p:grpSpPr>
        <a:xfrm>
          <a:off x="0" y="0"/>
          <a:ext cx="0" cy="0"/>
          <a:chOff x="0" y="0"/>
          <a:chExt cx="0" cy="0"/>
        </a:xfrm>
      </p:grpSpPr>
      <p:sp>
        <p:nvSpPr>
          <p:cNvPr id="132" name="Google Shape;132;p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3" name="Google Shape;133;p3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4" name="Google Shape;13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p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 name="Google Shape;17;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3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7" name="Google Shape;13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8" name="Shape 138"/>
        <p:cNvGrpSpPr/>
        <p:nvPr/>
      </p:nvGrpSpPr>
      <p:grpSpPr>
        <a:xfrm>
          <a:off x="0" y="0"/>
          <a:ext cx="0" cy="0"/>
          <a:chOff x="0" y="0"/>
          <a:chExt cx="0" cy="0"/>
        </a:xfrm>
      </p:grpSpPr>
      <p:sp>
        <p:nvSpPr>
          <p:cNvPr id="139" name="Google Shape;139;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1" name="Google Shape;141;p3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2" name="Google Shape;142;p3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3" name="Google Shape;14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4" name="Shape 144"/>
        <p:cNvGrpSpPr/>
        <p:nvPr/>
      </p:nvGrpSpPr>
      <p:grpSpPr>
        <a:xfrm>
          <a:off x="0" y="0"/>
          <a:ext cx="0" cy="0"/>
          <a:chOff x="0" y="0"/>
          <a:chExt cx="0" cy="0"/>
        </a:xfrm>
      </p:grpSpPr>
      <p:sp>
        <p:nvSpPr>
          <p:cNvPr id="145" name="Google Shape;145;p3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46" name="Google Shape;146;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7" name="Shape 147"/>
        <p:cNvGrpSpPr/>
        <p:nvPr/>
      </p:nvGrpSpPr>
      <p:grpSpPr>
        <a:xfrm>
          <a:off x="0" y="0"/>
          <a:ext cx="0" cy="0"/>
          <a:chOff x="0" y="0"/>
          <a:chExt cx="0" cy="0"/>
        </a:xfrm>
      </p:grpSpPr>
      <p:sp>
        <p:nvSpPr>
          <p:cNvPr id="148" name="Google Shape;148;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3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0" name="Google Shape;150;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1" name="Shape 151"/>
        <p:cNvGrpSpPr/>
        <p:nvPr/>
      </p:nvGrpSpPr>
      <p:grpSpPr>
        <a:xfrm>
          <a:off x="0" y="0"/>
          <a:ext cx="0" cy="0"/>
          <a:chOff x="0" y="0"/>
          <a:chExt cx="0" cy="0"/>
        </a:xfrm>
      </p:grpSpPr>
      <p:sp>
        <p:nvSpPr>
          <p:cNvPr id="152" name="Google Shape;152;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53" name="Shape 153"/>
        <p:cNvGrpSpPr/>
        <p:nvPr/>
      </p:nvGrpSpPr>
      <p:grpSpPr>
        <a:xfrm>
          <a:off x="0" y="0"/>
          <a:ext cx="0" cy="0"/>
          <a:chOff x="0" y="0"/>
          <a:chExt cx="0" cy="0"/>
        </a:xfrm>
      </p:grpSpPr>
      <p:sp>
        <p:nvSpPr>
          <p:cNvPr id="154" name="Google Shape;154;p3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6" name="Google Shape;156;p38"/>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57" name="Google Shape;157;p38"/>
          <p:cNvGrpSpPr/>
          <p:nvPr/>
        </p:nvGrpSpPr>
        <p:grpSpPr>
          <a:xfrm>
            <a:off x="6980876" y="209100"/>
            <a:ext cx="2163124" cy="278700"/>
            <a:chOff x="7043426" y="209100"/>
            <a:chExt cx="2163124" cy="278700"/>
          </a:xfrm>
        </p:grpSpPr>
        <p:sp>
          <p:nvSpPr>
            <p:cNvPr id="158" name="Google Shape;158;p38"/>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38"/>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60" name="Google Shape;160;p38"/>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61" name="Google Shape;161;p38"/>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_1">
    <p:spTree>
      <p:nvGrpSpPr>
        <p:cNvPr id="162" name="Shape 162"/>
        <p:cNvGrpSpPr/>
        <p:nvPr/>
      </p:nvGrpSpPr>
      <p:grpSpPr>
        <a:xfrm>
          <a:off x="0" y="0"/>
          <a:ext cx="0" cy="0"/>
          <a:chOff x="0" y="0"/>
          <a:chExt cx="0" cy="0"/>
        </a:xfrm>
      </p:grpSpPr>
      <p:sp>
        <p:nvSpPr>
          <p:cNvPr id="163" name="Google Shape;163;p3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5" name="Google Shape;165;p39"/>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66" name="Google Shape;166;p39"/>
          <p:cNvGrpSpPr/>
          <p:nvPr/>
        </p:nvGrpSpPr>
        <p:grpSpPr>
          <a:xfrm>
            <a:off x="6980876" y="209100"/>
            <a:ext cx="2163124" cy="278700"/>
            <a:chOff x="7043426" y="209100"/>
            <a:chExt cx="2163124" cy="278700"/>
          </a:xfrm>
        </p:grpSpPr>
        <p:sp>
          <p:nvSpPr>
            <p:cNvPr id="167" name="Google Shape;167;p39"/>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39"/>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69" name="Google Shape;169;p39"/>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70" name="Google Shape;170;p39"/>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4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8" name="Google Shape;178;p4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9" name="Google Shape;17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0" name="Shape 180"/>
        <p:cNvGrpSpPr/>
        <p:nvPr/>
      </p:nvGrpSpPr>
      <p:grpSpPr>
        <a:xfrm>
          <a:off x="0" y="0"/>
          <a:ext cx="0" cy="0"/>
          <a:chOff x="0" y="0"/>
          <a:chExt cx="0" cy="0"/>
        </a:xfrm>
      </p:grpSpPr>
      <p:sp>
        <p:nvSpPr>
          <p:cNvPr id="181" name="Google Shape;181;p4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2" name="Google Shape;18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3" name="Shape 183"/>
        <p:cNvGrpSpPr/>
        <p:nvPr/>
      </p:nvGrpSpPr>
      <p:grpSpPr>
        <a:xfrm>
          <a:off x="0" y="0"/>
          <a:ext cx="0" cy="0"/>
          <a:chOff x="0" y="0"/>
          <a:chExt cx="0" cy="0"/>
        </a:xfrm>
      </p:grpSpPr>
      <p:sp>
        <p:nvSpPr>
          <p:cNvPr id="184" name="Google Shape;184;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 name="Google Shape;185;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6" name="Google Shape;186;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7" name="Shape 187"/>
        <p:cNvGrpSpPr/>
        <p:nvPr/>
      </p:nvGrpSpPr>
      <p:grpSpPr>
        <a:xfrm>
          <a:off x="0" y="0"/>
          <a:ext cx="0" cy="0"/>
          <a:chOff x="0" y="0"/>
          <a:chExt cx="0" cy="0"/>
        </a:xfrm>
      </p:grpSpPr>
      <p:sp>
        <p:nvSpPr>
          <p:cNvPr id="188" name="Google Shape;188;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9" name="Google Shape;189;p4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0" name="Google Shape;190;p4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1" name="Google Shape;191;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2" name="Shape 192"/>
        <p:cNvGrpSpPr/>
        <p:nvPr/>
      </p:nvGrpSpPr>
      <p:grpSpPr>
        <a:xfrm>
          <a:off x="0" y="0"/>
          <a:ext cx="0" cy="0"/>
          <a:chOff x="0" y="0"/>
          <a:chExt cx="0" cy="0"/>
        </a:xfrm>
      </p:grpSpPr>
      <p:sp>
        <p:nvSpPr>
          <p:cNvPr id="193" name="Google Shape;193;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 name="Google Shape;19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5" name="Shape 195"/>
        <p:cNvGrpSpPr/>
        <p:nvPr/>
      </p:nvGrpSpPr>
      <p:grpSpPr>
        <a:xfrm>
          <a:off x="0" y="0"/>
          <a:ext cx="0" cy="0"/>
          <a:chOff x="0" y="0"/>
          <a:chExt cx="0" cy="0"/>
        </a:xfrm>
      </p:grpSpPr>
      <p:sp>
        <p:nvSpPr>
          <p:cNvPr id="196" name="Google Shape;196;p4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7" name="Google Shape;197;p4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8" name="Google Shape;198;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9" name="Shape 199"/>
        <p:cNvGrpSpPr/>
        <p:nvPr/>
      </p:nvGrpSpPr>
      <p:grpSpPr>
        <a:xfrm>
          <a:off x="0" y="0"/>
          <a:ext cx="0" cy="0"/>
          <a:chOff x="0" y="0"/>
          <a:chExt cx="0" cy="0"/>
        </a:xfrm>
      </p:grpSpPr>
      <p:sp>
        <p:nvSpPr>
          <p:cNvPr id="200" name="Google Shape;200;p4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01" name="Google Shape;201;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2" name="Shape 202"/>
        <p:cNvGrpSpPr/>
        <p:nvPr/>
      </p:nvGrpSpPr>
      <p:grpSpPr>
        <a:xfrm>
          <a:off x="0" y="0"/>
          <a:ext cx="0" cy="0"/>
          <a:chOff x="0" y="0"/>
          <a:chExt cx="0" cy="0"/>
        </a:xfrm>
      </p:grpSpPr>
      <p:sp>
        <p:nvSpPr>
          <p:cNvPr id="203" name="Google Shape;203;p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5" name="Google Shape;205;p4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6" name="Google Shape;206;p4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7" name="Google Shape;207;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8" name="Shape 208"/>
        <p:cNvGrpSpPr/>
        <p:nvPr/>
      </p:nvGrpSpPr>
      <p:grpSpPr>
        <a:xfrm>
          <a:off x="0" y="0"/>
          <a:ext cx="0" cy="0"/>
          <a:chOff x="0" y="0"/>
          <a:chExt cx="0" cy="0"/>
        </a:xfrm>
      </p:grpSpPr>
      <p:sp>
        <p:nvSpPr>
          <p:cNvPr id="209" name="Google Shape;209;p4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10" name="Google Shape;210;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1" name="Shape 211"/>
        <p:cNvGrpSpPr/>
        <p:nvPr/>
      </p:nvGrpSpPr>
      <p:grpSpPr>
        <a:xfrm>
          <a:off x="0" y="0"/>
          <a:ext cx="0" cy="0"/>
          <a:chOff x="0" y="0"/>
          <a:chExt cx="0" cy="0"/>
        </a:xfrm>
      </p:grpSpPr>
      <p:sp>
        <p:nvSpPr>
          <p:cNvPr id="212" name="Google Shape;212;p5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3" name="Google Shape;213;p5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14" name="Google Shape;214;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5" name="Shape 215"/>
        <p:cNvGrpSpPr/>
        <p:nvPr/>
      </p:nvGrpSpPr>
      <p:grpSpPr>
        <a:xfrm>
          <a:off x="0" y="0"/>
          <a:ext cx="0" cy="0"/>
          <a:chOff x="0" y="0"/>
          <a:chExt cx="0" cy="0"/>
        </a:xfrm>
      </p:grpSpPr>
      <p:sp>
        <p:nvSpPr>
          <p:cNvPr id="216" name="Google Shape;216;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17" name="Shape 217"/>
        <p:cNvGrpSpPr/>
        <p:nvPr/>
      </p:nvGrpSpPr>
      <p:grpSpPr>
        <a:xfrm>
          <a:off x="0" y="0"/>
          <a:ext cx="0" cy="0"/>
          <a:chOff x="0" y="0"/>
          <a:chExt cx="0" cy="0"/>
        </a:xfrm>
      </p:grpSpPr>
      <p:sp>
        <p:nvSpPr>
          <p:cNvPr id="218" name="Google Shape;218;p5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5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20" name="Google Shape;220;p52"/>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221" name="Google Shape;221;p52"/>
          <p:cNvGrpSpPr/>
          <p:nvPr/>
        </p:nvGrpSpPr>
        <p:grpSpPr>
          <a:xfrm>
            <a:off x="6980876" y="209100"/>
            <a:ext cx="2163124" cy="278700"/>
            <a:chOff x="7043426" y="209100"/>
            <a:chExt cx="2163124" cy="278700"/>
          </a:xfrm>
        </p:grpSpPr>
        <p:sp>
          <p:nvSpPr>
            <p:cNvPr id="222" name="Google Shape;222;p52"/>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52"/>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224" name="Google Shape;224;p52"/>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225" name="Google Shape;225;p52"/>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 name="Google Shape;26;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 name="Shape 27"/>
        <p:cNvGrpSpPr/>
        <p:nvPr/>
      </p:nvGrpSpPr>
      <p:grpSpPr>
        <a:xfrm>
          <a:off x="0" y="0"/>
          <a:ext cx="0" cy="0"/>
          <a:chOff x="0" y="0"/>
          <a:chExt cx="0" cy="0"/>
        </a:xfrm>
      </p:grpSpPr>
      <p:sp>
        <p:nvSpPr>
          <p:cNvPr id="28" name="Google Shape;28;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9" name="Google Shape;29;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 name="Google Shape;30;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 name="Shape 31"/>
        <p:cNvGrpSpPr/>
        <p:nvPr/>
      </p:nvGrpSpPr>
      <p:grpSpPr>
        <a:xfrm>
          <a:off x="0" y="0"/>
          <a:ext cx="0" cy="0"/>
          <a:chOff x="0" y="0"/>
          <a:chExt cx="0" cy="0"/>
        </a:xfrm>
      </p:grpSpPr>
      <p:sp>
        <p:nvSpPr>
          <p:cNvPr id="32" name="Google Shape;32;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3" name="Google Shape;33;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7" name="Google Shape;37;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8" name="Google Shape;38;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9" name="Google Shape;39;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 name="Shape 40"/>
        <p:cNvGrpSpPr/>
        <p:nvPr/>
      </p:nvGrpSpPr>
      <p:grpSpPr>
        <a:xfrm>
          <a:off x="0" y="0"/>
          <a:ext cx="0" cy="0"/>
          <a:chOff x="0" y="0"/>
          <a:chExt cx="0" cy="0"/>
        </a:xfrm>
      </p:grpSpPr>
      <p:sp>
        <p:nvSpPr>
          <p:cNvPr id="41" name="Google Shape;41;p1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2" name="Google Shape;42;p1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5.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2.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theme" Target="../theme/theme3.xml"/><Relationship Id="rId14" Type="http://schemas.openxmlformats.org/officeDocument/2006/relationships/slideLayout" Target="../slideLayouts/slideLayout3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3.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6" name="Google Shape;5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7" name="Google Shape;5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mc:AlternateContent>
    <mc:Choice Requires="p14">
      <p:transition spd="slow" p14:dur="17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08" name="Shape 108"/>
        <p:cNvGrpSpPr/>
        <p:nvPr/>
      </p:nvGrpSpPr>
      <p:grpSpPr>
        <a:xfrm>
          <a:off x="0" y="0"/>
          <a:ext cx="0" cy="0"/>
          <a:chOff x="0" y="0"/>
          <a:chExt cx="0" cy="0"/>
        </a:xfrm>
      </p:grpSpPr>
      <p:sp>
        <p:nvSpPr>
          <p:cNvPr id="109" name="Google Shape;109;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0" name="Google Shape;110;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11" name="Google Shape;11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1" name="Shape 171"/>
        <p:cNvGrpSpPr/>
        <p:nvPr/>
      </p:nvGrpSpPr>
      <p:grpSpPr>
        <a:xfrm>
          <a:off x="0" y="0"/>
          <a:ext cx="0" cy="0"/>
          <a:chOff x="0" y="0"/>
          <a:chExt cx="0" cy="0"/>
        </a:xfrm>
      </p:grpSpPr>
      <p:sp>
        <p:nvSpPr>
          <p:cNvPr id="172" name="Google Shape;172;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73" name="Google Shape;173;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74" name="Google Shape;174;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175" name="Google Shape;175;p40"/>
          <p:cNvPicPr preferRelativeResize="0"/>
          <p:nvPr/>
        </p:nvPicPr>
        <p:blipFill>
          <a:blip r:embed="rId1">
            <a:alphaModFix/>
          </a:blip>
          <a:stretch>
            <a:fillRect/>
          </a:stretch>
        </p:blipFill>
        <p:spPr>
          <a:xfrm>
            <a:off x="6785" y="0"/>
            <a:ext cx="9130432" cy="51435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6.png"/><Relationship Id="rId4" Type="http://schemas.openxmlformats.org/officeDocument/2006/relationships/image" Target="../media/image100.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3.jp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1.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35.jp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5.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9.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8.jpg"/><Relationship Id="rId5"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4.jpg"/><Relationship Id="rId5" Type="http://schemas.openxmlformats.org/officeDocument/2006/relationships/image" Target="../media/image33.jpg"/><Relationship Id="rId6"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37.jpg"/><Relationship Id="rId6"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40.jpg"/><Relationship Id="rId5"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2.jpg"/><Relationship Id="rId4" Type="http://schemas.openxmlformats.org/officeDocument/2006/relationships/image" Target="../media/image44.jpg"/><Relationship Id="rId5"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5.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27.png"/><Relationship Id="rId6"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8.jpg"/><Relationship Id="rId4" Type="http://schemas.openxmlformats.org/officeDocument/2006/relationships/image" Target="../media/image56.png"/><Relationship Id="rId5" Type="http://schemas.openxmlformats.org/officeDocument/2006/relationships/image" Target="../media/image47.png"/><Relationship Id="rId6" Type="http://schemas.openxmlformats.org/officeDocument/2006/relationships/image" Target="../media/image52.jpg"/><Relationship Id="rId7"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4.png"/><Relationship Id="rId4" Type="http://schemas.openxmlformats.org/officeDocument/2006/relationships/image" Target="../media/image53.png"/><Relationship Id="rId5" Type="http://schemas.openxmlformats.org/officeDocument/2006/relationships/image" Target="../media/image55.jp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63.png"/><Relationship Id="rId6"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7.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7.jpg"/><Relationship Id="rId4" Type="http://schemas.openxmlformats.org/officeDocument/2006/relationships/image" Target="../media/image70.png"/><Relationship Id="rId5"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7.jp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8.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8.png"/><Relationship Id="rId4" Type="http://schemas.openxmlformats.org/officeDocument/2006/relationships/image" Target="../media/image99.png"/><Relationship Id="rId5"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2.jp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9.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3.png"/><Relationship Id="rId4" Type="http://schemas.openxmlformats.org/officeDocument/2006/relationships/image" Target="../media/image78.jpg"/><Relationship Id="rId5"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9.png"/><Relationship Id="rId6" Type="http://schemas.openxmlformats.org/officeDocument/2006/relationships/image" Target="../media/image77.png"/><Relationship Id="rId7"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1.jpg"/><Relationship Id="rId4" Type="http://schemas.openxmlformats.org/officeDocument/2006/relationships/image" Target="../media/image84.png"/><Relationship Id="rId5"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5.png"/><Relationship Id="rId4" Type="http://schemas.openxmlformats.org/officeDocument/2006/relationships/image" Target="../media/image83.png"/><Relationship Id="rId5" Type="http://schemas.openxmlformats.org/officeDocument/2006/relationships/image" Target="../media/image82.png"/><Relationship Id="rId6"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6.png"/><Relationship Id="rId4" Type="http://schemas.openxmlformats.org/officeDocument/2006/relationships/image" Target="../media/image8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9.jpg"/><Relationship Id="rId4" Type="http://schemas.openxmlformats.org/officeDocument/2006/relationships/image" Target="../media/image9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3.jpg"/><Relationship Id="rId4" Type="http://schemas.openxmlformats.org/officeDocument/2006/relationships/image" Target="../media/image90.jpg"/><Relationship Id="rId5" Type="http://schemas.openxmlformats.org/officeDocument/2006/relationships/image" Target="../media/image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0.xml"/><Relationship Id="rId3" Type="http://schemas.openxmlformats.org/officeDocument/2006/relationships/image" Target="../media/image94.jpg"/><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229" name="Shape 229"/>
        <p:cNvGrpSpPr/>
        <p:nvPr/>
      </p:nvGrpSpPr>
      <p:grpSpPr>
        <a:xfrm>
          <a:off x="0" y="0"/>
          <a:ext cx="0" cy="0"/>
          <a:chOff x="0" y="0"/>
          <a:chExt cx="0" cy="0"/>
        </a:xfrm>
      </p:grpSpPr>
      <p:sp>
        <p:nvSpPr>
          <p:cNvPr id="230" name="Google Shape;230;p53"/>
          <p:cNvSpPr/>
          <p:nvPr/>
        </p:nvSpPr>
        <p:spPr>
          <a:xfrm rot="-899997">
            <a:off x="3250814" y="69496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1" name="Google Shape;231;p53"/>
          <p:cNvSpPr/>
          <p:nvPr/>
        </p:nvSpPr>
        <p:spPr>
          <a:xfrm rot="9000016">
            <a:off x="579703" y="3176309"/>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2" name="Google Shape;232;p53"/>
          <p:cNvSpPr txBox="1"/>
          <p:nvPr/>
        </p:nvSpPr>
        <p:spPr>
          <a:xfrm>
            <a:off x="4495925" y="2310025"/>
            <a:ext cx="4508100" cy="852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lang="en" sz="2400">
                <a:latin typeface="Nunito"/>
                <a:ea typeface="Nunito"/>
                <a:cs typeface="Nunito"/>
                <a:sym typeface="Nunito"/>
              </a:rPr>
              <a:t>Solusi Digitalisasi Sekolah </a:t>
            </a:r>
            <a:br>
              <a:rPr b="1" lang="en" sz="2400">
                <a:latin typeface="Nunito"/>
                <a:ea typeface="Nunito"/>
                <a:cs typeface="Nunito"/>
                <a:sym typeface="Nunito"/>
              </a:rPr>
            </a:br>
            <a:r>
              <a:rPr b="1" lang="en" sz="2400">
                <a:latin typeface="Nunito"/>
                <a:ea typeface="Nunito"/>
                <a:cs typeface="Nunito"/>
                <a:sym typeface="Nunito"/>
              </a:rPr>
              <a:t>Tanpa Internet</a:t>
            </a:r>
            <a:endParaRPr b="1" i="0" sz="2400" u="none" cap="none" strike="noStrike">
              <a:latin typeface="Nunito"/>
              <a:ea typeface="Nunito"/>
              <a:cs typeface="Nunito"/>
              <a:sym typeface="Nunito"/>
            </a:endParaRPr>
          </a:p>
        </p:txBody>
      </p:sp>
      <p:sp>
        <p:nvSpPr>
          <p:cNvPr id="233" name="Google Shape;233;p53"/>
          <p:cNvSpPr txBox="1"/>
          <p:nvPr>
            <p:ph idx="4294967295" type="title"/>
          </p:nvPr>
        </p:nvSpPr>
        <p:spPr>
          <a:xfrm>
            <a:off x="4495950" y="3331175"/>
            <a:ext cx="4508100" cy="12438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1800"/>
              <a:buFont typeface="Arial Rounded"/>
              <a:buNone/>
            </a:pPr>
            <a:r>
              <a:rPr lang="en" sz="2100">
                <a:solidFill>
                  <a:srgbClr val="000000"/>
                </a:solidFill>
                <a:latin typeface="Barlow"/>
                <a:ea typeface="Barlow"/>
                <a:cs typeface="Barlow"/>
                <a:sym typeface="Barlow"/>
              </a:rPr>
              <a:t>Membawa sekolah </a:t>
            </a:r>
            <a:br>
              <a:rPr lang="en" sz="2100">
                <a:solidFill>
                  <a:srgbClr val="000000"/>
                </a:solidFill>
                <a:latin typeface="Barlow"/>
                <a:ea typeface="Barlow"/>
                <a:cs typeface="Barlow"/>
                <a:sym typeface="Barlow"/>
              </a:rPr>
            </a:br>
            <a:r>
              <a:rPr lang="en" sz="2100">
                <a:solidFill>
                  <a:srgbClr val="000000"/>
                </a:solidFill>
                <a:latin typeface="Barlow"/>
                <a:ea typeface="Barlow"/>
                <a:cs typeface="Barlow"/>
                <a:sym typeface="Barlow"/>
              </a:rPr>
              <a:t>di seluruh Indonesia mampu </a:t>
            </a:r>
            <a:br>
              <a:rPr lang="en" sz="2100">
                <a:solidFill>
                  <a:srgbClr val="000000"/>
                </a:solidFill>
                <a:latin typeface="Barlow"/>
                <a:ea typeface="Barlow"/>
                <a:cs typeface="Barlow"/>
                <a:sym typeface="Barlow"/>
              </a:rPr>
            </a:br>
            <a:r>
              <a:rPr lang="en" sz="2100">
                <a:solidFill>
                  <a:srgbClr val="000000"/>
                </a:solidFill>
                <a:latin typeface="Barlow"/>
                <a:ea typeface="Barlow"/>
                <a:cs typeface="Barlow"/>
                <a:sym typeface="Barlow"/>
              </a:rPr>
              <a:t>menjalankan digitalisasi sekolah </a:t>
            </a:r>
            <a:br>
              <a:rPr lang="en" sz="2100">
                <a:solidFill>
                  <a:srgbClr val="000000"/>
                </a:solidFill>
                <a:latin typeface="Barlow"/>
                <a:ea typeface="Barlow"/>
                <a:cs typeface="Barlow"/>
                <a:sym typeface="Barlow"/>
              </a:rPr>
            </a:br>
            <a:r>
              <a:rPr lang="en" sz="2100">
                <a:solidFill>
                  <a:srgbClr val="000000"/>
                </a:solidFill>
                <a:latin typeface="Barlow"/>
                <a:ea typeface="Barlow"/>
                <a:cs typeface="Barlow"/>
                <a:sym typeface="Barlow"/>
              </a:rPr>
              <a:t>secara lengkap, mudah &amp; murah</a:t>
            </a:r>
            <a:endParaRPr sz="2100">
              <a:solidFill>
                <a:srgbClr val="000000"/>
              </a:solidFill>
              <a:latin typeface="Barlow"/>
              <a:ea typeface="Barlow"/>
              <a:cs typeface="Barlow"/>
              <a:sym typeface="Barlow"/>
            </a:endParaRPr>
          </a:p>
        </p:txBody>
      </p:sp>
      <p:pic>
        <p:nvPicPr>
          <p:cNvPr id="234" name="Google Shape;234;p53"/>
          <p:cNvPicPr preferRelativeResize="0"/>
          <p:nvPr/>
        </p:nvPicPr>
        <p:blipFill>
          <a:blip r:embed="rId3">
            <a:alphaModFix/>
          </a:blip>
          <a:stretch>
            <a:fillRect/>
          </a:stretch>
        </p:blipFill>
        <p:spPr>
          <a:xfrm>
            <a:off x="5166037" y="568525"/>
            <a:ext cx="3167925" cy="1621025"/>
          </a:xfrm>
          <a:prstGeom prst="rect">
            <a:avLst/>
          </a:prstGeom>
          <a:noFill/>
          <a:ln>
            <a:noFill/>
          </a:ln>
        </p:spPr>
      </p:pic>
      <p:pic>
        <p:nvPicPr>
          <p:cNvPr id="235" name="Google Shape;235;p53"/>
          <p:cNvPicPr preferRelativeResize="0"/>
          <p:nvPr/>
        </p:nvPicPr>
        <p:blipFill>
          <a:blip r:embed="rId4">
            <a:alphaModFix/>
          </a:blip>
          <a:stretch>
            <a:fillRect/>
          </a:stretch>
        </p:blipFill>
        <p:spPr>
          <a:xfrm>
            <a:off x="331275" y="1291688"/>
            <a:ext cx="3849100" cy="2888981"/>
          </a:xfrm>
          <a:prstGeom prst="rect">
            <a:avLst/>
          </a:prstGeom>
          <a:noFill/>
          <a:ln>
            <a:noFill/>
          </a:ln>
        </p:spPr>
      </p:pic>
      <p:pic>
        <p:nvPicPr>
          <p:cNvPr id="236" name="Google Shape;236;p53"/>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21" name="Shape 321"/>
        <p:cNvGrpSpPr/>
        <p:nvPr/>
      </p:nvGrpSpPr>
      <p:grpSpPr>
        <a:xfrm>
          <a:off x="0" y="0"/>
          <a:ext cx="0" cy="0"/>
          <a:chOff x="0" y="0"/>
          <a:chExt cx="0" cy="0"/>
        </a:xfrm>
      </p:grpSpPr>
      <p:sp>
        <p:nvSpPr>
          <p:cNvPr id="322" name="Google Shape;322;p62"/>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23" name="Google Shape;323;p62"/>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24" name="Google Shape;324;p62"/>
          <p:cNvSpPr txBox="1"/>
          <p:nvPr/>
        </p:nvSpPr>
        <p:spPr>
          <a:xfrm>
            <a:off x="419850" y="336175"/>
            <a:ext cx="83043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2400">
                <a:solidFill>
                  <a:srgbClr val="FF0000"/>
                </a:solidFill>
                <a:latin typeface="Calibri"/>
                <a:ea typeface="Calibri"/>
                <a:cs typeface="Calibri"/>
                <a:sym typeface="Calibri"/>
              </a:rPr>
              <a:t>100 TAHUN </a:t>
            </a:r>
            <a:r>
              <a:rPr b="1" lang="en" sz="2400">
                <a:latin typeface="Calibri"/>
                <a:ea typeface="Calibri"/>
                <a:cs typeface="Calibri"/>
                <a:sym typeface="Calibri"/>
              </a:rPr>
              <a:t>LEBIH …</a:t>
            </a:r>
            <a:endParaRPr b="1" sz="2400">
              <a:latin typeface="Calibri"/>
              <a:ea typeface="Calibri"/>
              <a:cs typeface="Calibri"/>
              <a:sym typeface="Calibri"/>
            </a:endParaRPr>
          </a:p>
          <a:p>
            <a:pPr indent="0" lvl="0" marL="0" rtl="0" algn="ctr">
              <a:lnSpc>
                <a:spcPct val="90000"/>
              </a:lnSpc>
              <a:spcBef>
                <a:spcPts val="0"/>
              </a:spcBef>
              <a:spcAft>
                <a:spcPts val="0"/>
              </a:spcAft>
              <a:buNone/>
            </a:pPr>
            <a:r>
              <a:rPr b="1" lang="en" sz="2400">
                <a:latin typeface="Calibri"/>
                <a:ea typeface="Calibri"/>
                <a:cs typeface="Calibri"/>
                <a:sym typeface="Calibri"/>
              </a:rPr>
              <a:t>Dunia Pendidikan Indonesia menggunakan buku cetak </a:t>
            </a:r>
            <a:endParaRPr b="1" sz="2400">
              <a:latin typeface="Calibri"/>
              <a:ea typeface="Calibri"/>
              <a:cs typeface="Calibri"/>
              <a:sym typeface="Calibri"/>
            </a:endParaRPr>
          </a:p>
          <a:p>
            <a:pPr indent="0" lvl="0" marL="0" rtl="0" algn="ctr">
              <a:lnSpc>
                <a:spcPct val="90000"/>
              </a:lnSpc>
              <a:spcBef>
                <a:spcPts val="0"/>
              </a:spcBef>
              <a:spcAft>
                <a:spcPts val="0"/>
              </a:spcAft>
              <a:buNone/>
            </a:pPr>
            <a:r>
              <a:rPr b="1" lang="en" sz="2400">
                <a:latin typeface="Calibri"/>
                <a:ea typeface="Calibri"/>
                <a:cs typeface="Calibri"/>
                <a:sym typeface="Calibri"/>
              </a:rPr>
              <a:t>sebagai sumber materi pelajaran untuk siswa.</a:t>
            </a:r>
            <a:endParaRPr b="1" sz="2400">
              <a:latin typeface="Calibri"/>
              <a:ea typeface="Calibri"/>
              <a:cs typeface="Calibri"/>
              <a:sym typeface="Calibri"/>
            </a:endParaRPr>
          </a:p>
        </p:txBody>
      </p:sp>
      <p:sp>
        <p:nvSpPr>
          <p:cNvPr id="325" name="Google Shape;325;p62"/>
          <p:cNvSpPr txBox="1"/>
          <p:nvPr/>
        </p:nvSpPr>
        <p:spPr>
          <a:xfrm>
            <a:off x="167400" y="4405650"/>
            <a:ext cx="88092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80000"/>
                </a:solidFill>
                <a:latin typeface="Calibri"/>
                <a:ea typeface="Calibri"/>
                <a:cs typeface="Calibri"/>
                <a:sym typeface="Calibri"/>
              </a:rPr>
              <a:t>harga mahal,</a:t>
            </a:r>
            <a:r>
              <a:rPr lang="en" sz="1600">
                <a:latin typeface="Calibri"/>
                <a:ea typeface="Calibri"/>
                <a:cs typeface="Calibri"/>
                <a:sym typeface="Calibri"/>
              </a:rPr>
              <a:t> </a:t>
            </a:r>
            <a:r>
              <a:rPr lang="en" sz="1600">
                <a:solidFill>
                  <a:srgbClr val="980000"/>
                </a:solidFill>
                <a:latin typeface="Calibri"/>
                <a:ea typeface="Calibri"/>
                <a:cs typeface="Calibri"/>
                <a:sym typeface="Calibri"/>
              </a:rPr>
              <a:t>berat dibawa, isi sedikit, tidak praktis</a:t>
            </a:r>
            <a:r>
              <a:rPr lang="en" sz="1600">
                <a:latin typeface="Calibri"/>
                <a:ea typeface="Calibri"/>
                <a:cs typeface="Calibri"/>
                <a:sym typeface="Calibri"/>
              </a:rPr>
              <a:t>, </a:t>
            </a:r>
            <a:r>
              <a:rPr lang="en" sz="1600">
                <a:solidFill>
                  <a:srgbClr val="980000"/>
                </a:solidFill>
                <a:latin typeface="Calibri"/>
                <a:ea typeface="Calibri"/>
                <a:cs typeface="Calibri"/>
                <a:sym typeface="Calibri"/>
              </a:rPr>
              <a:t>sulit direvisi</a:t>
            </a:r>
            <a:r>
              <a:rPr lang="en" sz="1600">
                <a:latin typeface="Calibri"/>
                <a:ea typeface="Calibri"/>
                <a:cs typeface="Calibri"/>
                <a:sym typeface="Calibri"/>
              </a:rPr>
              <a:t>, </a:t>
            </a:r>
            <a:r>
              <a:rPr lang="en" sz="1600">
                <a:solidFill>
                  <a:srgbClr val="980000"/>
                </a:solidFill>
                <a:latin typeface="Calibri"/>
                <a:ea typeface="Calibri"/>
                <a:cs typeface="Calibri"/>
                <a:sym typeface="Calibri"/>
              </a:rPr>
              <a:t>butuh gudang</a:t>
            </a:r>
            <a:r>
              <a:rPr lang="en" sz="1600">
                <a:latin typeface="Calibri"/>
                <a:ea typeface="Calibri"/>
                <a:cs typeface="Calibri"/>
                <a:sym typeface="Calibri"/>
              </a:rPr>
              <a:t>, </a:t>
            </a:r>
            <a:r>
              <a:rPr lang="en" sz="1600">
                <a:solidFill>
                  <a:srgbClr val="980000"/>
                </a:solidFill>
                <a:latin typeface="Calibri"/>
                <a:ea typeface="Calibri"/>
                <a:cs typeface="Calibri"/>
                <a:sym typeface="Calibri"/>
              </a:rPr>
              <a:t>pengiriman sulit</a:t>
            </a:r>
            <a:r>
              <a:rPr lang="en" sz="1600">
                <a:latin typeface="Calibri"/>
                <a:ea typeface="Calibri"/>
                <a:cs typeface="Calibri"/>
                <a:sym typeface="Calibri"/>
              </a:rPr>
              <a:t>, dll</a:t>
            </a:r>
            <a:endParaRPr sz="1600">
              <a:latin typeface="Calibri"/>
              <a:ea typeface="Calibri"/>
              <a:cs typeface="Calibri"/>
              <a:sym typeface="Calibri"/>
            </a:endParaRPr>
          </a:p>
        </p:txBody>
      </p:sp>
      <p:pic>
        <p:nvPicPr>
          <p:cNvPr id="326" name="Google Shape;326;p62"/>
          <p:cNvPicPr preferRelativeResize="0"/>
          <p:nvPr/>
        </p:nvPicPr>
        <p:blipFill rotWithShape="1">
          <a:blip r:embed="rId3">
            <a:alphaModFix/>
          </a:blip>
          <a:srcRect b="0" l="5467" r="5476" t="0"/>
          <a:stretch/>
        </p:blipFill>
        <p:spPr>
          <a:xfrm>
            <a:off x="621350" y="1707175"/>
            <a:ext cx="4274392" cy="2399775"/>
          </a:xfrm>
          <a:prstGeom prst="rect">
            <a:avLst/>
          </a:prstGeom>
          <a:noFill/>
          <a:ln>
            <a:noFill/>
          </a:ln>
        </p:spPr>
      </p:pic>
      <p:pic>
        <p:nvPicPr>
          <p:cNvPr id="327" name="Google Shape;327;p62"/>
          <p:cNvPicPr preferRelativeResize="0"/>
          <p:nvPr/>
        </p:nvPicPr>
        <p:blipFill>
          <a:blip r:embed="rId4">
            <a:alphaModFix/>
          </a:blip>
          <a:stretch>
            <a:fillRect/>
          </a:stretch>
        </p:blipFill>
        <p:spPr>
          <a:xfrm>
            <a:off x="4977175" y="1707187"/>
            <a:ext cx="3545473" cy="2399774"/>
          </a:xfrm>
          <a:prstGeom prst="rect">
            <a:avLst/>
          </a:prstGeom>
          <a:noFill/>
          <a:ln>
            <a:noFill/>
          </a:ln>
        </p:spPr>
      </p:pic>
      <p:pic>
        <p:nvPicPr>
          <p:cNvPr id="328" name="Google Shape;328;p62"/>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63"/>
          <p:cNvSpPr txBox="1"/>
          <p:nvPr/>
        </p:nvSpPr>
        <p:spPr>
          <a:xfrm>
            <a:off x="186660" y="188288"/>
            <a:ext cx="5450100" cy="25059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0000FF"/>
                </a:solidFill>
              </a:rPr>
              <a:t>Jumlah peredaran buku di Indonesia :</a:t>
            </a:r>
            <a:endParaRPr b="1" sz="1700">
              <a:solidFill>
                <a:srgbClr val="0000FF"/>
              </a:solidFill>
            </a:endParaRPr>
          </a:p>
          <a:p>
            <a:pPr indent="0" lvl="0" marL="0" rtl="0" algn="l">
              <a:spcBef>
                <a:spcPts val="0"/>
              </a:spcBef>
              <a:spcAft>
                <a:spcPts val="0"/>
              </a:spcAft>
              <a:buNone/>
            </a:pPr>
            <a:r>
              <a:t/>
            </a:r>
            <a:endParaRPr b="1" sz="1500">
              <a:solidFill>
                <a:srgbClr val="0000FF"/>
              </a:solidFill>
            </a:endParaRPr>
          </a:p>
          <a:p>
            <a:pPr indent="0" lvl="0" marL="0" rtl="0" algn="l">
              <a:spcBef>
                <a:spcPts val="0"/>
              </a:spcBef>
              <a:spcAft>
                <a:spcPts val="0"/>
              </a:spcAft>
              <a:buNone/>
            </a:pPr>
            <a:r>
              <a:rPr b="1" lang="en" sz="1500"/>
              <a:t>jumlah siswa (SD,SMP,SMA/SMK) di Indonesia = 50 Juta</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Harga 1 buku = 25 ribu (contoh)</a:t>
            </a:r>
            <a:endParaRPr b="1" sz="1500"/>
          </a:p>
          <a:p>
            <a:pPr indent="0" lvl="0" marL="0" rtl="0" algn="l">
              <a:spcBef>
                <a:spcPts val="0"/>
              </a:spcBef>
              <a:spcAft>
                <a:spcPts val="0"/>
              </a:spcAft>
              <a:buNone/>
            </a:pPr>
            <a:r>
              <a:rPr b="1" lang="en" sz="1500"/>
              <a:t>1 siswa butuh 20 buku pertahun (10 buku / semester)</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800"/>
              <a:t>Perputaran uang buku pertahun</a:t>
            </a:r>
            <a:br>
              <a:rPr b="1" lang="en" sz="1800"/>
            </a:br>
            <a:r>
              <a:rPr b="1" lang="en" sz="1800"/>
              <a:t> = 50 juta x 500 ribu = </a:t>
            </a:r>
            <a:r>
              <a:rPr b="1" lang="en" sz="1800">
                <a:solidFill>
                  <a:srgbClr val="FF0000"/>
                </a:solidFill>
              </a:rPr>
              <a:t>25 Triliun ???</a:t>
            </a:r>
            <a:endParaRPr b="1" sz="1800">
              <a:solidFill>
                <a:srgbClr val="FF0000"/>
              </a:solidFill>
            </a:endParaRPr>
          </a:p>
        </p:txBody>
      </p:sp>
      <p:pic>
        <p:nvPicPr>
          <p:cNvPr id="334" name="Google Shape;334;p63"/>
          <p:cNvPicPr preferRelativeResize="0"/>
          <p:nvPr/>
        </p:nvPicPr>
        <p:blipFill>
          <a:blip r:embed="rId4">
            <a:alphaModFix/>
          </a:blip>
          <a:stretch>
            <a:fillRect/>
          </a:stretch>
        </p:blipFill>
        <p:spPr>
          <a:xfrm>
            <a:off x="7386025" y="195775"/>
            <a:ext cx="1578575" cy="3788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38" name="Shape 338"/>
        <p:cNvGrpSpPr/>
        <p:nvPr/>
      </p:nvGrpSpPr>
      <p:grpSpPr>
        <a:xfrm>
          <a:off x="0" y="0"/>
          <a:ext cx="0" cy="0"/>
          <a:chOff x="0" y="0"/>
          <a:chExt cx="0" cy="0"/>
        </a:xfrm>
      </p:grpSpPr>
      <p:sp>
        <p:nvSpPr>
          <p:cNvPr id="339" name="Google Shape;339;p64"/>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40" name="Google Shape;340;p64"/>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41" name="Google Shape;341;p64"/>
          <p:cNvSpPr txBox="1"/>
          <p:nvPr/>
        </p:nvSpPr>
        <p:spPr>
          <a:xfrm>
            <a:off x="1291650" y="1999050"/>
            <a:ext cx="65607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2. KEGIATAN EVALUASI PEMBELAJARAN (ASESMEN) </a:t>
            </a:r>
            <a:endParaRPr b="1" i="0" sz="3200" u="none" cap="none" strike="noStrike">
              <a:latin typeface="Nunito"/>
              <a:ea typeface="Nunito"/>
              <a:cs typeface="Nunito"/>
              <a:sym typeface="Nunito"/>
            </a:endParaRPr>
          </a:p>
        </p:txBody>
      </p:sp>
      <p:pic>
        <p:nvPicPr>
          <p:cNvPr id="342" name="Google Shape;342;p64"/>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46" name="Shape 346"/>
        <p:cNvGrpSpPr/>
        <p:nvPr/>
      </p:nvGrpSpPr>
      <p:grpSpPr>
        <a:xfrm>
          <a:off x="0" y="0"/>
          <a:ext cx="0" cy="0"/>
          <a:chOff x="0" y="0"/>
          <a:chExt cx="0" cy="0"/>
        </a:xfrm>
      </p:grpSpPr>
      <p:sp>
        <p:nvSpPr>
          <p:cNvPr id="347" name="Google Shape;347;p65"/>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48" name="Google Shape;348;p65"/>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49" name="Google Shape;349;p65"/>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65"/>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65"/>
          <p:cNvSpPr/>
          <p:nvPr/>
        </p:nvSpPr>
        <p:spPr>
          <a:xfrm flipH="1" rot="5400000">
            <a:off x="24840" y="-24849"/>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65"/>
          <p:cNvSpPr txBox="1"/>
          <p:nvPr/>
        </p:nvSpPr>
        <p:spPr>
          <a:xfrm>
            <a:off x="421675" y="651925"/>
            <a:ext cx="83043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FF0000"/>
                </a:solidFill>
                <a:latin typeface="Calibri"/>
                <a:ea typeface="Calibri"/>
                <a:cs typeface="Calibri"/>
                <a:sym typeface="Calibri"/>
              </a:rPr>
              <a:t>100 TAHUN </a:t>
            </a:r>
            <a:r>
              <a:rPr b="1" lang="en" sz="2400">
                <a:latin typeface="Calibri"/>
                <a:ea typeface="Calibri"/>
                <a:cs typeface="Calibri"/>
                <a:sym typeface="Calibri"/>
              </a:rPr>
              <a:t>LEBIH …</a:t>
            </a:r>
            <a:endParaRPr b="1" sz="2400">
              <a:latin typeface="Calibri"/>
              <a:ea typeface="Calibri"/>
              <a:cs typeface="Calibri"/>
              <a:sym typeface="Calibri"/>
            </a:endParaRPr>
          </a:p>
          <a:p>
            <a:pPr indent="0" lvl="0" marL="0" rtl="0" algn="ctr">
              <a:lnSpc>
                <a:spcPct val="90000"/>
              </a:lnSpc>
              <a:spcBef>
                <a:spcPts val="0"/>
              </a:spcBef>
              <a:spcAft>
                <a:spcPts val="0"/>
              </a:spcAft>
              <a:buNone/>
            </a:pPr>
            <a:r>
              <a:rPr b="1" lang="en" sz="2400">
                <a:latin typeface="Calibri"/>
                <a:ea typeface="Calibri"/>
                <a:cs typeface="Calibri"/>
                <a:sym typeface="Calibri"/>
              </a:rPr>
              <a:t>Dunia Pendidikan Indonesia menggunakan kertas </a:t>
            </a:r>
            <a:br>
              <a:rPr b="1" lang="en" sz="2400">
                <a:latin typeface="Calibri"/>
                <a:ea typeface="Calibri"/>
                <a:cs typeface="Calibri"/>
                <a:sym typeface="Calibri"/>
              </a:rPr>
            </a:br>
            <a:r>
              <a:rPr b="1" lang="en" sz="2400">
                <a:latin typeface="Calibri"/>
                <a:ea typeface="Calibri"/>
                <a:cs typeface="Calibri"/>
                <a:sym typeface="Calibri"/>
              </a:rPr>
              <a:t>sebagai sarana untuk evaluasi pembelajaran.</a:t>
            </a:r>
            <a:endParaRPr b="1" sz="2400">
              <a:latin typeface="Calibri"/>
              <a:ea typeface="Calibri"/>
              <a:cs typeface="Calibri"/>
              <a:sym typeface="Calibri"/>
            </a:endParaRPr>
          </a:p>
        </p:txBody>
      </p:sp>
      <p:pic>
        <p:nvPicPr>
          <p:cNvPr id="353" name="Google Shape;353;p65"/>
          <p:cNvPicPr preferRelativeResize="0"/>
          <p:nvPr/>
        </p:nvPicPr>
        <p:blipFill rotWithShape="1">
          <a:blip r:embed="rId3">
            <a:alphaModFix/>
          </a:blip>
          <a:srcRect b="0" l="2543" r="2543" t="0"/>
          <a:stretch/>
        </p:blipFill>
        <p:spPr>
          <a:xfrm>
            <a:off x="683213" y="1992600"/>
            <a:ext cx="3919474" cy="2200500"/>
          </a:xfrm>
          <a:prstGeom prst="rect">
            <a:avLst/>
          </a:prstGeom>
          <a:noFill/>
          <a:ln>
            <a:noFill/>
          </a:ln>
        </p:spPr>
      </p:pic>
      <p:pic>
        <p:nvPicPr>
          <p:cNvPr id="354" name="Google Shape;354;p65"/>
          <p:cNvPicPr preferRelativeResize="0"/>
          <p:nvPr/>
        </p:nvPicPr>
        <p:blipFill rotWithShape="1">
          <a:blip r:embed="rId4">
            <a:alphaModFix/>
          </a:blip>
          <a:srcRect b="5697" l="0" r="0" t="5697"/>
          <a:stretch/>
        </p:blipFill>
        <p:spPr>
          <a:xfrm>
            <a:off x="4743787" y="1992600"/>
            <a:ext cx="3720648" cy="2200501"/>
          </a:xfrm>
          <a:prstGeom prst="rect">
            <a:avLst/>
          </a:prstGeom>
          <a:noFill/>
          <a:ln>
            <a:noFill/>
          </a:ln>
        </p:spPr>
      </p:pic>
      <p:sp>
        <p:nvSpPr>
          <p:cNvPr id="355" name="Google Shape;355;p65"/>
          <p:cNvSpPr txBox="1"/>
          <p:nvPr/>
        </p:nvSpPr>
        <p:spPr>
          <a:xfrm>
            <a:off x="1264975" y="4362590"/>
            <a:ext cx="6617700" cy="4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0000FF"/>
                </a:solidFill>
                <a:latin typeface="Lato"/>
                <a:ea typeface="Lato"/>
                <a:cs typeface="Lato"/>
                <a:sym typeface="Lato"/>
              </a:rPr>
              <a:t>mahal biaya fotocopy &amp; guru sulit koreksi</a:t>
            </a:r>
            <a:endParaRPr b="1" sz="2500">
              <a:solidFill>
                <a:srgbClr val="0000FF"/>
              </a:solidFill>
              <a:latin typeface="Lato"/>
              <a:ea typeface="Lato"/>
              <a:cs typeface="Lato"/>
              <a:sym typeface="Lato"/>
            </a:endParaRPr>
          </a:p>
        </p:txBody>
      </p:sp>
      <p:sp>
        <p:nvSpPr>
          <p:cNvPr id="356" name="Google Shape;356;p65"/>
          <p:cNvSpPr txBox="1"/>
          <p:nvPr/>
        </p:nvSpPr>
        <p:spPr>
          <a:xfrm>
            <a:off x="166125" y="202275"/>
            <a:ext cx="24324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Kegiatan Asesmen</a:t>
            </a:r>
            <a:endParaRPr b="1" sz="1800">
              <a:latin typeface="Lato"/>
              <a:ea typeface="Lato"/>
              <a:cs typeface="Lato"/>
              <a:sym typeface="Lato"/>
            </a:endParaRPr>
          </a:p>
        </p:txBody>
      </p:sp>
      <p:pic>
        <p:nvPicPr>
          <p:cNvPr id="357" name="Google Shape;357;p65"/>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61" name="Shape 361"/>
        <p:cNvGrpSpPr/>
        <p:nvPr/>
      </p:nvGrpSpPr>
      <p:grpSpPr>
        <a:xfrm>
          <a:off x="0" y="0"/>
          <a:ext cx="0" cy="0"/>
          <a:chOff x="0" y="0"/>
          <a:chExt cx="0" cy="0"/>
        </a:xfrm>
      </p:grpSpPr>
      <p:sp>
        <p:nvSpPr>
          <p:cNvPr id="362" name="Google Shape;362;p66"/>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63" name="Google Shape;363;p66"/>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64" name="Google Shape;364;p66"/>
          <p:cNvSpPr/>
          <p:nvPr/>
        </p:nvSpPr>
        <p:spPr>
          <a:xfrm>
            <a:off x="1875" y="-84021"/>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66"/>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66"/>
          <p:cNvSpPr/>
          <p:nvPr/>
        </p:nvSpPr>
        <p:spPr>
          <a:xfrm flipH="1" rot="5400000">
            <a:off x="24840" y="-24849"/>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66"/>
          <p:cNvSpPr txBox="1"/>
          <p:nvPr/>
        </p:nvSpPr>
        <p:spPr>
          <a:xfrm>
            <a:off x="421675" y="942038"/>
            <a:ext cx="8304300" cy="74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2900">
                <a:latin typeface="Calibri"/>
                <a:ea typeface="Calibri"/>
                <a:cs typeface="Calibri"/>
                <a:sym typeface="Calibri"/>
              </a:rPr>
              <a:t>Dampak mahal untuk kegiatan asesmen</a:t>
            </a:r>
            <a:endParaRPr b="1" sz="2900">
              <a:latin typeface="Calibri"/>
              <a:ea typeface="Calibri"/>
              <a:cs typeface="Calibri"/>
              <a:sym typeface="Calibri"/>
            </a:endParaRPr>
          </a:p>
        </p:txBody>
      </p:sp>
      <p:pic>
        <p:nvPicPr>
          <p:cNvPr id="368" name="Google Shape;368;p66"/>
          <p:cNvPicPr preferRelativeResize="0"/>
          <p:nvPr/>
        </p:nvPicPr>
        <p:blipFill rotWithShape="1">
          <a:blip r:embed="rId3">
            <a:alphaModFix/>
          </a:blip>
          <a:srcRect b="0" l="2543" r="2543" t="0"/>
          <a:stretch/>
        </p:blipFill>
        <p:spPr>
          <a:xfrm>
            <a:off x="387588" y="2454225"/>
            <a:ext cx="1991732" cy="1118212"/>
          </a:xfrm>
          <a:prstGeom prst="rect">
            <a:avLst/>
          </a:prstGeom>
          <a:noFill/>
          <a:ln>
            <a:noFill/>
          </a:ln>
        </p:spPr>
      </p:pic>
      <p:sp>
        <p:nvSpPr>
          <p:cNvPr id="369" name="Google Shape;369;p66"/>
          <p:cNvSpPr txBox="1"/>
          <p:nvPr/>
        </p:nvSpPr>
        <p:spPr>
          <a:xfrm>
            <a:off x="2617263" y="2061300"/>
            <a:ext cx="6142800" cy="25158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0000FF"/>
              </a:buClr>
              <a:buSzPts val="2500"/>
              <a:buFont typeface="Lato"/>
              <a:buAutoNum type="arabicPeriod"/>
            </a:pPr>
            <a:r>
              <a:rPr b="1" lang="en" sz="2500">
                <a:solidFill>
                  <a:srgbClr val="0000FF"/>
                </a:solidFill>
                <a:latin typeface="Lato"/>
                <a:ea typeface="Lato"/>
                <a:cs typeface="Lato"/>
                <a:sym typeface="Lato"/>
              </a:rPr>
              <a:t>Latihan soal → minim</a:t>
            </a:r>
            <a:br>
              <a:rPr b="1" lang="en" sz="2500">
                <a:solidFill>
                  <a:srgbClr val="0000FF"/>
                </a:solidFill>
                <a:latin typeface="Lato"/>
                <a:ea typeface="Lato"/>
                <a:cs typeface="Lato"/>
                <a:sym typeface="Lato"/>
              </a:rPr>
            </a:br>
            <a:r>
              <a:rPr lang="en" sz="2100">
                <a:latin typeface="Lato"/>
                <a:ea typeface="Lato"/>
                <a:cs typeface="Lato"/>
                <a:sym typeface="Lato"/>
              </a:rPr>
              <a:t>(orangtua  mengikutkan anak ke bimbel diluar)</a:t>
            </a:r>
            <a:endParaRPr sz="2100">
              <a:latin typeface="Lato"/>
              <a:ea typeface="Lato"/>
              <a:cs typeface="Lato"/>
              <a:sym typeface="Lato"/>
            </a:endParaRPr>
          </a:p>
          <a:p>
            <a:pPr indent="-387350" lvl="0" marL="457200" rtl="0" algn="l">
              <a:spcBef>
                <a:spcPts val="0"/>
              </a:spcBef>
              <a:spcAft>
                <a:spcPts val="0"/>
              </a:spcAft>
              <a:buClr>
                <a:srgbClr val="0000FF"/>
              </a:buClr>
              <a:buSzPts val="2500"/>
              <a:buFont typeface="Lato"/>
              <a:buAutoNum type="arabicPeriod"/>
            </a:pPr>
            <a:r>
              <a:rPr b="1" lang="en" sz="2500">
                <a:solidFill>
                  <a:srgbClr val="0000FF"/>
                </a:solidFill>
                <a:latin typeface="Lato"/>
                <a:ea typeface="Lato"/>
                <a:cs typeface="Lato"/>
                <a:sym typeface="Lato"/>
              </a:rPr>
              <a:t>Ulangan harian →  minim </a:t>
            </a:r>
            <a:br>
              <a:rPr b="1" lang="en" sz="2500">
                <a:solidFill>
                  <a:srgbClr val="0000FF"/>
                </a:solidFill>
                <a:latin typeface="Lato"/>
                <a:ea typeface="Lato"/>
                <a:cs typeface="Lato"/>
                <a:sym typeface="Lato"/>
              </a:rPr>
            </a:br>
            <a:r>
              <a:rPr lang="en" sz="2100">
                <a:latin typeface="Lato"/>
                <a:ea typeface="Lato"/>
                <a:cs typeface="Lato"/>
                <a:sym typeface="Lato"/>
              </a:rPr>
              <a:t>(sekolah berusaha menghemat biaya)</a:t>
            </a:r>
            <a:endParaRPr sz="2100">
              <a:latin typeface="Lato"/>
              <a:ea typeface="Lato"/>
              <a:cs typeface="Lato"/>
              <a:sym typeface="Lato"/>
            </a:endParaRPr>
          </a:p>
          <a:p>
            <a:pPr indent="-387350" lvl="0" marL="457200" rtl="0" algn="l">
              <a:spcBef>
                <a:spcPts val="0"/>
              </a:spcBef>
              <a:spcAft>
                <a:spcPts val="0"/>
              </a:spcAft>
              <a:buClr>
                <a:srgbClr val="0000FF"/>
              </a:buClr>
              <a:buSzPts val="2500"/>
              <a:buFont typeface="Lato"/>
              <a:buAutoNum type="arabicPeriod"/>
            </a:pPr>
            <a:r>
              <a:rPr b="1" lang="en" sz="2500">
                <a:solidFill>
                  <a:srgbClr val="0000FF"/>
                </a:solidFill>
                <a:latin typeface="Lato"/>
                <a:ea typeface="Lato"/>
                <a:cs typeface="Lato"/>
                <a:sym typeface="Lato"/>
              </a:rPr>
              <a:t>Ujian → tak bisa dihindari</a:t>
            </a:r>
            <a:br>
              <a:rPr b="1" lang="en" sz="2500">
                <a:solidFill>
                  <a:srgbClr val="0000FF"/>
                </a:solidFill>
                <a:latin typeface="Lato"/>
                <a:ea typeface="Lato"/>
                <a:cs typeface="Lato"/>
                <a:sym typeface="Lato"/>
              </a:rPr>
            </a:br>
            <a:r>
              <a:rPr lang="en" sz="2100">
                <a:solidFill>
                  <a:schemeClr val="dk1"/>
                </a:solidFill>
                <a:latin typeface="Lato"/>
                <a:ea typeface="Lato"/>
                <a:cs typeface="Lato"/>
                <a:sym typeface="Lato"/>
              </a:rPr>
              <a:t>(biaya dibebankan ke orangtua)</a:t>
            </a:r>
            <a:endParaRPr b="1" sz="2500">
              <a:solidFill>
                <a:srgbClr val="0000FF"/>
              </a:solidFill>
              <a:latin typeface="Lato"/>
              <a:ea typeface="Lato"/>
              <a:cs typeface="Lato"/>
              <a:sym typeface="Lato"/>
            </a:endParaRPr>
          </a:p>
        </p:txBody>
      </p:sp>
      <p:sp>
        <p:nvSpPr>
          <p:cNvPr id="370" name="Google Shape;370;p66"/>
          <p:cNvSpPr txBox="1"/>
          <p:nvPr/>
        </p:nvSpPr>
        <p:spPr>
          <a:xfrm>
            <a:off x="166125" y="202275"/>
            <a:ext cx="24324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Kegiatan Asesmen</a:t>
            </a:r>
            <a:endParaRPr b="1" sz="1800">
              <a:latin typeface="Lato"/>
              <a:ea typeface="Lato"/>
              <a:cs typeface="Lato"/>
              <a:sym typeface="Lato"/>
            </a:endParaRPr>
          </a:p>
        </p:txBody>
      </p:sp>
      <p:pic>
        <p:nvPicPr>
          <p:cNvPr id="371" name="Google Shape;371;p66"/>
          <p:cNvPicPr preferRelativeResize="0"/>
          <p:nvPr/>
        </p:nvPicPr>
        <p:blipFill>
          <a:blip r:embed="rId4">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75" name="Shape 375"/>
        <p:cNvGrpSpPr/>
        <p:nvPr/>
      </p:nvGrpSpPr>
      <p:grpSpPr>
        <a:xfrm>
          <a:off x="0" y="0"/>
          <a:ext cx="0" cy="0"/>
          <a:chOff x="0" y="0"/>
          <a:chExt cx="0" cy="0"/>
        </a:xfrm>
      </p:grpSpPr>
      <p:sp>
        <p:nvSpPr>
          <p:cNvPr id="376" name="Google Shape;376;p67"/>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77" name="Google Shape;377;p67"/>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78" name="Google Shape;378;p67"/>
          <p:cNvSpPr txBox="1"/>
          <p:nvPr/>
        </p:nvSpPr>
        <p:spPr>
          <a:xfrm>
            <a:off x="1291650" y="1541238"/>
            <a:ext cx="65607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ZAMAN DIGITAL SUDAH TIBA</a:t>
            </a:r>
            <a:endParaRPr b="1" i="0" sz="3200" u="none" cap="none" strike="noStrike">
              <a:latin typeface="Nunito"/>
              <a:ea typeface="Nunito"/>
              <a:cs typeface="Nunito"/>
              <a:sym typeface="Nunito"/>
            </a:endParaRPr>
          </a:p>
        </p:txBody>
      </p:sp>
      <p:sp>
        <p:nvSpPr>
          <p:cNvPr id="379" name="Google Shape;379;p67"/>
          <p:cNvSpPr txBox="1"/>
          <p:nvPr/>
        </p:nvSpPr>
        <p:spPr>
          <a:xfrm>
            <a:off x="1246950" y="2883163"/>
            <a:ext cx="6650100" cy="1023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rgbClr val="0000FF"/>
                </a:solidFill>
              </a:rPr>
              <a:t>Kesempatan dunia pendidikan Indonesia untuk memanfaatkannya dan maju pesat </a:t>
            </a:r>
            <a:br>
              <a:rPr b="1" lang="en" sz="1700">
                <a:solidFill>
                  <a:srgbClr val="0000FF"/>
                </a:solidFill>
              </a:rPr>
            </a:br>
            <a:r>
              <a:rPr b="1" lang="en" sz="1700">
                <a:solidFill>
                  <a:srgbClr val="0000FF"/>
                </a:solidFill>
              </a:rPr>
              <a:t>agar bisa bersaing dengan negara-negara lain</a:t>
            </a:r>
            <a:endParaRPr b="1" sz="1700">
              <a:solidFill>
                <a:srgbClr val="0000FF"/>
              </a:solidFill>
            </a:endParaRPr>
          </a:p>
        </p:txBody>
      </p:sp>
      <p:pic>
        <p:nvPicPr>
          <p:cNvPr id="380" name="Google Shape;380;p67"/>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84" name="Shape 384"/>
        <p:cNvGrpSpPr/>
        <p:nvPr/>
      </p:nvGrpSpPr>
      <p:grpSpPr>
        <a:xfrm>
          <a:off x="0" y="0"/>
          <a:ext cx="0" cy="0"/>
          <a:chOff x="0" y="0"/>
          <a:chExt cx="0" cy="0"/>
        </a:xfrm>
      </p:grpSpPr>
      <p:sp>
        <p:nvSpPr>
          <p:cNvPr id="385" name="Google Shape;385;p68"/>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86" name="Google Shape;386;p68"/>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87" name="Google Shape;387;p68"/>
          <p:cNvSpPr txBox="1"/>
          <p:nvPr/>
        </p:nvSpPr>
        <p:spPr>
          <a:xfrm>
            <a:off x="186050" y="639600"/>
            <a:ext cx="3389400" cy="5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4A86E8"/>
                </a:solidFill>
                <a:latin typeface="Fredericka the Great"/>
                <a:ea typeface="Fredericka the Great"/>
                <a:cs typeface="Fredericka the Great"/>
                <a:sym typeface="Fredericka the Great"/>
              </a:rPr>
              <a:t>MEDIA</a:t>
            </a:r>
            <a:r>
              <a:rPr b="1" lang="en" sz="2400">
                <a:solidFill>
                  <a:srgbClr val="4A86E8"/>
                </a:solidFill>
                <a:latin typeface="Fredericka the Great"/>
                <a:ea typeface="Fredericka the Great"/>
                <a:cs typeface="Fredericka the Great"/>
                <a:sym typeface="Fredericka the Great"/>
              </a:rPr>
              <a:t> NEWS</a:t>
            </a:r>
            <a:endParaRPr b="1" sz="2400">
              <a:solidFill>
                <a:srgbClr val="4A86E8"/>
              </a:solidFill>
              <a:latin typeface="Fredericka the Great"/>
              <a:ea typeface="Fredericka the Great"/>
              <a:cs typeface="Fredericka the Great"/>
              <a:sym typeface="Fredericka the Great"/>
            </a:endParaRPr>
          </a:p>
        </p:txBody>
      </p:sp>
      <p:sp>
        <p:nvSpPr>
          <p:cNvPr id="388" name="Google Shape;388;p68"/>
          <p:cNvSpPr txBox="1"/>
          <p:nvPr/>
        </p:nvSpPr>
        <p:spPr>
          <a:xfrm>
            <a:off x="186050" y="1097875"/>
            <a:ext cx="3998400" cy="40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538CD5"/>
                </a:solidFill>
                <a:latin typeface="Fredericka the Great"/>
                <a:ea typeface="Fredericka the Great"/>
                <a:cs typeface="Fredericka the Great"/>
                <a:sym typeface="Fredericka the Great"/>
              </a:rPr>
              <a:t>LIPUTAN6.com, 6 Februari 2018</a:t>
            </a:r>
            <a:endParaRPr b="1">
              <a:latin typeface="Fredericka the Great"/>
              <a:ea typeface="Fredericka the Great"/>
              <a:cs typeface="Fredericka the Great"/>
              <a:sym typeface="Fredericka the Great"/>
            </a:endParaRPr>
          </a:p>
        </p:txBody>
      </p:sp>
      <p:pic>
        <p:nvPicPr>
          <p:cNvPr id="389" name="Google Shape;389;p68"/>
          <p:cNvPicPr preferRelativeResize="0"/>
          <p:nvPr/>
        </p:nvPicPr>
        <p:blipFill rotWithShape="1">
          <a:blip r:embed="rId3">
            <a:alphaModFix/>
          </a:blip>
          <a:srcRect b="0" l="0" r="0" t="0"/>
          <a:stretch/>
        </p:blipFill>
        <p:spPr>
          <a:xfrm>
            <a:off x="57325" y="1655075"/>
            <a:ext cx="4022399" cy="3314569"/>
          </a:xfrm>
          <a:prstGeom prst="rect">
            <a:avLst/>
          </a:prstGeom>
          <a:noFill/>
          <a:ln>
            <a:noFill/>
          </a:ln>
        </p:spPr>
      </p:pic>
      <p:sp>
        <p:nvSpPr>
          <p:cNvPr id="390" name="Google Shape;390;p68"/>
          <p:cNvSpPr txBox="1"/>
          <p:nvPr/>
        </p:nvSpPr>
        <p:spPr>
          <a:xfrm>
            <a:off x="4572000" y="362700"/>
            <a:ext cx="4022400" cy="10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0000"/>
                </a:solidFill>
              </a:rPr>
              <a:t>PRESIDEN </a:t>
            </a:r>
            <a:r>
              <a:rPr b="1" lang="en" sz="2400">
                <a:solidFill>
                  <a:srgbClr val="FF0000"/>
                </a:solidFill>
              </a:rPr>
              <a:t>JOKOWI :</a:t>
            </a:r>
            <a:r>
              <a:rPr b="1" lang="en" sz="2400"/>
              <a:t> </a:t>
            </a:r>
            <a:endParaRPr b="1" sz="2400"/>
          </a:p>
          <a:p>
            <a:pPr indent="0" lvl="0" marL="0" rtl="0" algn="ctr">
              <a:spcBef>
                <a:spcPts val="0"/>
              </a:spcBef>
              <a:spcAft>
                <a:spcPts val="0"/>
              </a:spcAft>
              <a:buNone/>
            </a:pPr>
            <a:r>
              <a:rPr b="1" lang="en" sz="2200"/>
              <a:t>‘Bertahun-tahun pendidikan kita tanpa inovasi besar ‘</a:t>
            </a:r>
            <a:endParaRPr b="1" sz="2200"/>
          </a:p>
        </p:txBody>
      </p:sp>
      <p:sp>
        <p:nvSpPr>
          <p:cNvPr id="391" name="Google Shape;391;p68"/>
          <p:cNvSpPr txBox="1"/>
          <p:nvPr/>
        </p:nvSpPr>
        <p:spPr>
          <a:xfrm>
            <a:off x="4131700" y="1817038"/>
            <a:ext cx="4956600" cy="233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323233"/>
                </a:solidFill>
                <a:latin typeface="Calibri"/>
                <a:ea typeface="Calibri"/>
                <a:cs typeface="Calibri"/>
                <a:sym typeface="Calibri"/>
              </a:rPr>
              <a:t>“Saya ingin mengajak kita semuanya untuk tidak terjebak pada rutinitas. Sudah bertahun-tahun kita berjalan rutin tanpa ada sebuah pembaruan, tanpa ada sebuah inovasi besar di dalam dunia pendidikan dan kebudayaan kita. </a:t>
            </a:r>
            <a:endParaRPr sz="1600">
              <a:solidFill>
                <a:srgbClr val="323233"/>
              </a:solidFill>
              <a:latin typeface="Calibri"/>
              <a:ea typeface="Calibri"/>
              <a:cs typeface="Calibri"/>
              <a:sym typeface="Calibri"/>
            </a:endParaRPr>
          </a:p>
          <a:p>
            <a:pPr indent="0" lvl="0" marL="0" rtl="0" algn="ctr">
              <a:lnSpc>
                <a:spcPct val="115000"/>
              </a:lnSpc>
              <a:spcBef>
                <a:spcPts val="0"/>
              </a:spcBef>
              <a:spcAft>
                <a:spcPts val="0"/>
              </a:spcAft>
              <a:buNone/>
            </a:pPr>
            <a:r>
              <a:t/>
            </a:r>
            <a:endParaRPr sz="1600">
              <a:solidFill>
                <a:srgbClr val="323233"/>
              </a:solidFill>
              <a:latin typeface="Calibri"/>
              <a:ea typeface="Calibri"/>
              <a:cs typeface="Calibri"/>
              <a:sym typeface="Calibri"/>
            </a:endParaRPr>
          </a:p>
          <a:p>
            <a:pPr indent="0" lvl="0" marL="0" rtl="0" algn="ctr">
              <a:lnSpc>
                <a:spcPct val="115000"/>
              </a:lnSpc>
              <a:spcBef>
                <a:spcPts val="0"/>
              </a:spcBef>
              <a:spcAft>
                <a:spcPts val="0"/>
              </a:spcAft>
              <a:buNone/>
            </a:pPr>
            <a:r>
              <a:rPr b="1" lang="en" sz="1600" u="sng">
                <a:solidFill>
                  <a:srgbClr val="323233"/>
                </a:solidFill>
                <a:latin typeface="Calibri"/>
                <a:ea typeface="Calibri"/>
                <a:cs typeface="Calibri"/>
                <a:sym typeface="Calibri"/>
              </a:rPr>
              <a:t>Keberanian kita untuk membuat terobosan karena sekali lagi perubahan dunia sekarang ini berjalan begitu sangat cepatnya.  Begitu sangat cepatnya” kata Jokowi</a:t>
            </a:r>
            <a:endParaRPr b="1" sz="1600" u="sng">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95" name="Shape 395"/>
        <p:cNvGrpSpPr/>
        <p:nvPr/>
      </p:nvGrpSpPr>
      <p:grpSpPr>
        <a:xfrm>
          <a:off x="0" y="0"/>
          <a:ext cx="0" cy="0"/>
          <a:chOff x="0" y="0"/>
          <a:chExt cx="0" cy="0"/>
        </a:xfrm>
      </p:grpSpPr>
      <p:sp>
        <p:nvSpPr>
          <p:cNvPr id="396" name="Google Shape;396;p69"/>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97" name="Google Shape;397;p69"/>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98" name="Google Shape;398;p69"/>
          <p:cNvSpPr txBox="1"/>
          <p:nvPr/>
        </p:nvSpPr>
        <p:spPr>
          <a:xfrm>
            <a:off x="139650" y="265650"/>
            <a:ext cx="8864700" cy="114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200"/>
              <a:t>Padahal, saat ini dunia tengah memasuki revolusi digital dimana internet tidak bisa dipisahkan dari kehidupan sehari-hari </a:t>
            </a:r>
            <a:r>
              <a:rPr b="1" lang="en" sz="2200">
                <a:solidFill>
                  <a:srgbClr val="0000FF"/>
                </a:solidFill>
              </a:rPr>
              <a:t>Generasi Millenial</a:t>
            </a:r>
            <a:endParaRPr b="1" sz="2200">
              <a:solidFill>
                <a:srgbClr val="0000FF"/>
              </a:solidFill>
            </a:endParaRPr>
          </a:p>
        </p:txBody>
      </p:sp>
      <p:pic>
        <p:nvPicPr>
          <p:cNvPr id="399" name="Google Shape;399;p69"/>
          <p:cNvPicPr preferRelativeResize="0"/>
          <p:nvPr/>
        </p:nvPicPr>
        <p:blipFill>
          <a:blip r:embed="rId3">
            <a:alphaModFix/>
          </a:blip>
          <a:stretch>
            <a:fillRect/>
          </a:stretch>
        </p:blipFill>
        <p:spPr>
          <a:xfrm>
            <a:off x="182812" y="1531375"/>
            <a:ext cx="4361101" cy="3422400"/>
          </a:xfrm>
          <a:prstGeom prst="rect">
            <a:avLst/>
          </a:prstGeom>
          <a:noFill/>
          <a:ln>
            <a:noFill/>
          </a:ln>
        </p:spPr>
      </p:pic>
      <p:pic>
        <p:nvPicPr>
          <p:cNvPr id="400" name="Google Shape;400;p69"/>
          <p:cNvPicPr preferRelativeResize="0"/>
          <p:nvPr/>
        </p:nvPicPr>
        <p:blipFill>
          <a:blip r:embed="rId4">
            <a:alphaModFix/>
          </a:blip>
          <a:stretch>
            <a:fillRect/>
          </a:stretch>
        </p:blipFill>
        <p:spPr>
          <a:xfrm>
            <a:off x="4600087" y="1531375"/>
            <a:ext cx="4361101" cy="3414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7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6" name="Google Shape;406;p70"/>
          <p:cNvSpPr txBox="1"/>
          <p:nvPr/>
        </p:nvSpPr>
        <p:spPr>
          <a:xfrm>
            <a:off x="2227226" y="2743700"/>
            <a:ext cx="4824000" cy="1955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i="1" lang="en" sz="2400">
                <a:solidFill>
                  <a:srgbClr val="FF0000"/>
                </a:solidFill>
                <a:latin typeface="Barlow"/>
                <a:ea typeface="Barlow"/>
                <a:cs typeface="Barlow"/>
                <a:sym typeface="Barlow"/>
              </a:rPr>
              <a:t>ERA DIGITAL SUDAH TIBA …</a:t>
            </a:r>
            <a:endParaRPr b="1" i="1" sz="2400">
              <a:solidFill>
                <a:srgbClr val="FF0000"/>
              </a:solidFill>
              <a:latin typeface="Barlow"/>
              <a:ea typeface="Barlow"/>
              <a:cs typeface="Barlow"/>
              <a:sym typeface="Barlow"/>
            </a:endParaRPr>
          </a:p>
          <a:p>
            <a:pPr indent="0" lvl="0" marL="0" rtl="0" algn="ctr">
              <a:lnSpc>
                <a:spcPct val="90000"/>
              </a:lnSpc>
              <a:spcBef>
                <a:spcPts val="0"/>
              </a:spcBef>
              <a:spcAft>
                <a:spcPts val="0"/>
              </a:spcAft>
              <a:buNone/>
            </a:pPr>
            <a:r>
              <a:rPr lang="en" sz="2100"/>
              <a:t>Buku sekolah (cetak) &amp; Alat asesmen</a:t>
            </a:r>
            <a:endParaRPr sz="2100"/>
          </a:p>
          <a:p>
            <a:pPr indent="0" lvl="0" marL="0" rtl="0" algn="ctr">
              <a:lnSpc>
                <a:spcPct val="90000"/>
              </a:lnSpc>
              <a:spcBef>
                <a:spcPts val="0"/>
              </a:spcBef>
              <a:spcAft>
                <a:spcPts val="0"/>
              </a:spcAft>
              <a:buNone/>
            </a:pPr>
            <a:r>
              <a:rPr lang="en" sz="2100"/>
              <a:t>sudah tergantikan dengan </a:t>
            </a:r>
            <a:endParaRPr sz="2100"/>
          </a:p>
          <a:p>
            <a:pPr indent="0" lvl="0" marL="0" rtl="0" algn="ctr">
              <a:lnSpc>
                <a:spcPct val="90000"/>
              </a:lnSpc>
              <a:spcBef>
                <a:spcPts val="0"/>
              </a:spcBef>
              <a:spcAft>
                <a:spcPts val="0"/>
              </a:spcAft>
              <a:buNone/>
            </a:pPr>
            <a:r>
              <a:rPr lang="en" sz="2100"/>
              <a:t>gadget digital yang</a:t>
            </a:r>
            <a:endParaRPr sz="2100"/>
          </a:p>
          <a:p>
            <a:pPr indent="0" lvl="0" marL="0" rtl="0" algn="ctr">
              <a:lnSpc>
                <a:spcPct val="90000"/>
              </a:lnSpc>
              <a:spcBef>
                <a:spcPts val="0"/>
              </a:spcBef>
              <a:spcAft>
                <a:spcPts val="0"/>
              </a:spcAft>
              <a:buNone/>
            </a:pPr>
            <a:r>
              <a:rPr lang="en" sz="2100"/>
              <a:t>modern dan jauh lebih canggih</a:t>
            </a:r>
            <a:endParaRPr sz="2100"/>
          </a:p>
        </p:txBody>
      </p:sp>
      <p:pic>
        <p:nvPicPr>
          <p:cNvPr id="407" name="Google Shape;407;p70"/>
          <p:cNvPicPr preferRelativeResize="0"/>
          <p:nvPr/>
        </p:nvPicPr>
        <p:blipFill>
          <a:blip r:embed="rId4">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411" name="Shape 411"/>
        <p:cNvGrpSpPr/>
        <p:nvPr/>
      </p:nvGrpSpPr>
      <p:grpSpPr>
        <a:xfrm>
          <a:off x="0" y="0"/>
          <a:ext cx="0" cy="0"/>
          <a:chOff x="0" y="0"/>
          <a:chExt cx="0" cy="0"/>
        </a:xfrm>
      </p:grpSpPr>
      <p:sp>
        <p:nvSpPr>
          <p:cNvPr id="412" name="Google Shape;412;p71"/>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413" name="Google Shape;413;p71"/>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414" name="Google Shape;414;p71"/>
          <p:cNvSpPr txBox="1"/>
          <p:nvPr/>
        </p:nvSpPr>
        <p:spPr>
          <a:xfrm>
            <a:off x="1291650" y="1999050"/>
            <a:ext cx="65607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KEMENDIKBUD MERESPON</a:t>
            </a:r>
            <a:endParaRPr b="1" i="0" sz="3200" u="none" cap="none" strike="noStrike">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240" name="Shape 240"/>
        <p:cNvGrpSpPr/>
        <p:nvPr/>
      </p:nvGrpSpPr>
      <p:grpSpPr>
        <a:xfrm>
          <a:off x="0" y="0"/>
          <a:ext cx="0" cy="0"/>
          <a:chOff x="0" y="0"/>
          <a:chExt cx="0" cy="0"/>
        </a:xfrm>
      </p:grpSpPr>
      <p:sp>
        <p:nvSpPr>
          <p:cNvPr id="241" name="Google Shape;241;p54"/>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42" name="Google Shape;242;p54"/>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43" name="Google Shape;243;p54"/>
          <p:cNvSpPr txBox="1"/>
          <p:nvPr/>
        </p:nvSpPr>
        <p:spPr>
          <a:xfrm>
            <a:off x="2411250" y="1999050"/>
            <a:ext cx="4321500" cy="1145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lang="en" sz="3200">
                <a:latin typeface="Nunito"/>
                <a:ea typeface="Nunito"/>
                <a:cs typeface="Nunito"/>
                <a:sym typeface="Nunito"/>
              </a:rPr>
              <a:t>PROLOG</a:t>
            </a:r>
            <a:endParaRPr b="1" i="0" sz="3200" u="none" cap="none" strike="noStrike">
              <a:latin typeface="Nunito"/>
              <a:ea typeface="Nunito"/>
              <a:cs typeface="Nunito"/>
              <a:sym typeface="Nunito"/>
            </a:endParaRPr>
          </a:p>
        </p:txBody>
      </p:sp>
      <p:pic>
        <p:nvPicPr>
          <p:cNvPr id="244" name="Google Shape;244;p54"/>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418" name="Shape 418"/>
        <p:cNvGrpSpPr/>
        <p:nvPr/>
      </p:nvGrpSpPr>
      <p:grpSpPr>
        <a:xfrm>
          <a:off x="0" y="0"/>
          <a:ext cx="0" cy="0"/>
          <a:chOff x="0" y="0"/>
          <a:chExt cx="0" cy="0"/>
        </a:xfrm>
      </p:grpSpPr>
      <p:sp>
        <p:nvSpPr>
          <p:cNvPr id="419" name="Google Shape;419;p72"/>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420" name="Google Shape;420;p72"/>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421" name="Google Shape;421;p72"/>
          <p:cNvSpPr txBox="1"/>
          <p:nvPr/>
        </p:nvSpPr>
        <p:spPr>
          <a:xfrm>
            <a:off x="5104575" y="1387438"/>
            <a:ext cx="3385800" cy="337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1" lang="en" sz="2000" u="none" cap="none" strike="noStrike">
                <a:solidFill>
                  <a:srgbClr val="283F44"/>
                </a:solidFill>
                <a:latin typeface="Lato"/>
                <a:ea typeface="Lato"/>
                <a:cs typeface="Lato"/>
                <a:sym typeface="Lato"/>
              </a:rPr>
              <a:t>UNTUK MENGHADAPI PERUBAHAN ZAMAN YANG SEMAKIN CEPAT, </a:t>
            </a:r>
            <a:br>
              <a:rPr b="1" i="1" lang="en" sz="2000" u="none" cap="none" strike="noStrike">
                <a:solidFill>
                  <a:srgbClr val="283F44"/>
                </a:solidFill>
                <a:latin typeface="Lato"/>
                <a:ea typeface="Lato"/>
                <a:cs typeface="Lato"/>
                <a:sym typeface="Lato"/>
              </a:rPr>
            </a:br>
            <a:r>
              <a:rPr b="1" i="1" lang="en" sz="2000" u="none" cap="none" strike="noStrike">
                <a:solidFill>
                  <a:srgbClr val="283F44"/>
                </a:solidFill>
                <a:latin typeface="Lato"/>
                <a:ea typeface="Lato"/>
                <a:cs typeface="Lato"/>
                <a:sym typeface="Lato"/>
              </a:rPr>
              <a:t>PROGRAM </a:t>
            </a:r>
            <a:r>
              <a:rPr b="1" i="1" lang="en" sz="2000">
                <a:solidFill>
                  <a:srgbClr val="283F44"/>
                </a:solidFill>
                <a:latin typeface="Lato"/>
                <a:ea typeface="Lato"/>
                <a:cs typeface="Lato"/>
                <a:sym typeface="Lato"/>
              </a:rPr>
              <a:t> </a:t>
            </a:r>
            <a:br>
              <a:rPr b="1" i="1" lang="en" sz="2000">
                <a:solidFill>
                  <a:srgbClr val="283F44"/>
                </a:solidFill>
                <a:latin typeface="Lato"/>
                <a:ea typeface="Lato"/>
                <a:cs typeface="Lato"/>
                <a:sym typeface="Lato"/>
              </a:rPr>
            </a:br>
            <a:r>
              <a:rPr b="1" i="1" lang="en" sz="2000" u="none" cap="none" strike="noStrike">
                <a:solidFill>
                  <a:srgbClr val="283F44"/>
                </a:solidFill>
                <a:latin typeface="Lato"/>
                <a:ea typeface="Lato"/>
                <a:cs typeface="Lato"/>
                <a:sym typeface="Lato"/>
              </a:rPr>
              <a:t>DIGITALISASI SEKOLAH </a:t>
            </a:r>
            <a:br>
              <a:rPr b="1" i="1" lang="en" sz="2000" u="none" cap="none" strike="noStrike">
                <a:solidFill>
                  <a:srgbClr val="283F44"/>
                </a:solidFill>
                <a:latin typeface="Lato"/>
                <a:ea typeface="Lato"/>
                <a:cs typeface="Lato"/>
                <a:sym typeface="Lato"/>
              </a:rPr>
            </a:br>
            <a:r>
              <a:rPr b="1" i="1" lang="en" sz="2000" u="none" cap="none" strike="noStrike">
                <a:solidFill>
                  <a:srgbClr val="283F44"/>
                </a:solidFill>
                <a:latin typeface="Lato"/>
                <a:ea typeface="Lato"/>
                <a:cs typeface="Lato"/>
                <a:sym typeface="Lato"/>
              </a:rPr>
              <a:t>A</a:t>
            </a:r>
            <a:r>
              <a:rPr b="1" i="1" lang="en" sz="2000">
                <a:solidFill>
                  <a:srgbClr val="283F44"/>
                </a:solidFill>
                <a:latin typeface="Lato"/>
                <a:ea typeface="Lato"/>
                <a:cs typeface="Lato"/>
                <a:sym typeface="Lato"/>
              </a:rPr>
              <a:t>DALAH PILIHAN TEPAT  AGAR </a:t>
            </a:r>
            <a:r>
              <a:rPr b="1" i="1" lang="en" sz="2000" u="none" cap="none" strike="noStrike">
                <a:solidFill>
                  <a:srgbClr val="283F44"/>
                </a:solidFill>
                <a:latin typeface="Lato"/>
                <a:ea typeface="Lato"/>
                <a:cs typeface="Lato"/>
                <a:sym typeface="Lato"/>
              </a:rPr>
              <a:t>DUNIA PENDIDIKAN INDONESIA TIDAK TERTINGGAL </a:t>
            </a:r>
            <a:r>
              <a:rPr b="1" i="1" lang="en" sz="2000">
                <a:solidFill>
                  <a:srgbClr val="283F44"/>
                </a:solidFill>
                <a:latin typeface="Lato"/>
                <a:ea typeface="Lato"/>
                <a:cs typeface="Lato"/>
                <a:sym typeface="Lato"/>
              </a:rPr>
              <a:t>OLEH </a:t>
            </a:r>
            <a:br>
              <a:rPr b="1" i="1" lang="en" sz="2000">
                <a:solidFill>
                  <a:srgbClr val="283F44"/>
                </a:solidFill>
                <a:latin typeface="Lato"/>
                <a:ea typeface="Lato"/>
                <a:cs typeface="Lato"/>
                <a:sym typeface="Lato"/>
              </a:rPr>
            </a:br>
            <a:r>
              <a:rPr b="1" i="1" lang="en" sz="2000">
                <a:solidFill>
                  <a:srgbClr val="283F44"/>
                </a:solidFill>
                <a:latin typeface="Lato"/>
                <a:ea typeface="Lato"/>
                <a:cs typeface="Lato"/>
                <a:sym typeface="Lato"/>
              </a:rPr>
              <a:t>NEGARA LAIN</a:t>
            </a:r>
            <a:r>
              <a:rPr b="1" i="1" lang="en" sz="2000" u="none" cap="none" strike="noStrike">
                <a:solidFill>
                  <a:srgbClr val="283F44"/>
                </a:solidFill>
                <a:latin typeface="Lato"/>
                <a:ea typeface="Lato"/>
                <a:cs typeface="Lato"/>
                <a:sym typeface="Lato"/>
              </a:rPr>
              <a:t>!</a:t>
            </a:r>
            <a:endParaRPr b="0" i="1" sz="2000" u="none" cap="none" strike="noStrike">
              <a:solidFill>
                <a:srgbClr val="283F44"/>
              </a:solidFill>
              <a:latin typeface="Lato"/>
              <a:ea typeface="Lato"/>
              <a:cs typeface="Lato"/>
              <a:sym typeface="Lato"/>
            </a:endParaRPr>
          </a:p>
        </p:txBody>
      </p:sp>
      <p:pic>
        <p:nvPicPr>
          <p:cNvPr id="422" name="Google Shape;422;p72"/>
          <p:cNvPicPr preferRelativeResize="0"/>
          <p:nvPr/>
        </p:nvPicPr>
        <p:blipFill>
          <a:blip r:embed="rId3">
            <a:alphaModFix/>
          </a:blip>
          <a:stretch>
            <a:fillRect/>
          </a:stretch>
        </p:blipFill>
        <p:spPr>
          <a:xfrm>
            <a:off x="941175" y="1158050"/>
            <a:ext cx="3880474" cy="3834074"/>
          </a:xfrm>
          <a:prstGeom prst="rect">
            <a:avLst/>
          </a:prstGeom>
          <a:noFill/>
          <a:ln>
            <a:noFill/>
          </a:ln>
        </p:spPr>
      </p:pic>
      <p:sp>
        <p:nvSpPr>
          <p:cNvPr id="423" name="Google Shape;423;p72"/>
          <p:cNvSpPr/>
          <p:nvPr/>
        </p:nvSpPr>
        <p:spPr>
          <a:xfrm>
            <a:off x="344400" y="584050"/>
            <a:ext cx="8455200" cy="493200"/>
          </a:xfrm>
          <a:prstGeom prst="rect">
            <a:avLst/>
          </a:prstGeom>
          <a:solidFill>
            <a:srgbClr val="00A3B4"/>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900">
                <a:solidFill>
                  <a:srgbClr val="FFFF00"/>
                </a:solidFill>
                <a:latin typeface="Calibri"/>
                <a:ea typeface="Calibri"/>
                <a:cs typeface="Calibri"/>
                <a:sym typeface="Calibri"/>
              </a:rPr>
              <a:t>Kemendikbud Melakukan Digitalisasi Sekolah Th 2021</a:t>
            </a:r>
            <a:endParaRPr b="0" i="0" sz="1400" u="none" cap="none" strike="noStrike">
              <a:solidFill>
                <a:srgbClr val="FFFF00"/>
              </a:solidFill>
              <a:latin typeface="Calibri"/>
              <a:ea typeface="Calibri"/>
              <a:cs typeface="Calibri"/>
              <a:sym typeface="Calibri"/>
            </a:endParaRPr>
          </a:p>
        </p:txBody>
      </p:sp>
      <p:sp>
        <p:nvSpPr>
          <p:cNvPr id="424" name="Google Shape;424;p72"/>
          <p:cNvSpPr txBox="1"/>
          <p:nvPr/>
        </p:nvSpPr>
        <p:spPr>
          <a:xfrm>
            <a:off x="2879100" y="0"/>
            <a:ext cx="33858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t>LATEST NEWS :</a:t>
            </a:r>
            <a:endParaRPr b="1" i="1" sz="2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428" name="Shape 428"/>
        <p:cNvGrpSpPr/>
        <p:nvPr/>
      </p:nvGrpSpPr>
      <p:grpSpPr>
        <a:xfrm>
          <a:off x="0" y="0"/>
          <a:ext cx="0" cy="0"/>
          <a:chOff x="0" y="0"/>
          <a:chExt cx="0" cy="0"/>
        </a:xfrm>
      </p:grpSpPr>
      <p:sp>
        <p:nvSpPr>
          <p:cNvPr id="429" name="Google Shape;429;p73"/>
          <p:cNvSpPr txBox="1"/>
          <p:nvPr/>
        </p:nvSpPr>
        <p:spPr>
          <a:xfrm>
            <a:off x="1291650" y="1999050"/>
            <a:ext cx="65607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KENDALA </a:t>
            </a:r>
            <a:br>
              <a:rPr b="1" lang="en" sz="3200">
                <a:latin typeface="Nunito"/>
                <a:ea typeface="Nunito"/>
                <a:cs typeface="Nunito"/>
                <a:sym typeface="Nunito"/>
              </a:rPr>
            </a:br>
            <a:r>
              <a:rPr b="1" lang="en" sz="3200">
                <a:latin typeface="Nunito"/>
                <a:ea typeface="Nunito"/>
                <a:cs typeface="Nunito"/>
                <a:sym typeface="Nunito"/>
              </a:rPr>
              <a:t>DIGITALISASI DI INDONESIA</a:t>
            </a:r>
            <a:endParaRPr b="1" i="0" sz="3200" u="none" cap="none" strike="noStrike">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17D"/>
        </a:solidFill>
      </p:bgPr>
    </p:bg>
    <p:spTree>
      <p:nvGrpSpPr>
        <p:cNvPr id="433" name="Shape 433"/>
        <p:cNvGrpSpPr/>
        <p:nvPr/>
      </p:nvGrpSpPr>
      <p:grpSpPr>
        <a:xfrm>
          <a:off x="0" y="0"/>
          <a:ext cx="0" cy="0"/>
          <a:chOff x="0" y="0"/>
          <a:chExt cx="0" cy="0"/>
        </a:xfrm>
      </p:grpSpPr>
      <p:sp>
        <p:nvSpPr>
          <p:cNvPr id="434" name="Google Shape;434;p74"/>
          <p:cNvSpPr txBox="1"/>
          <p:nvPr>
            <p:ph type="title"/>
          </p:nvPr>
        </p:nvSpPr>
        <p:spPr>
          <a:xfrm>
            <a:off x="628650" y="6491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300"/>
              <a:buFont typeface="Corbel"/>
              <a:buNone/>
            </a:pPr>
            <a:r>
              <a:rPr b="1" lang="en">
                <a:solidFill>
                  <a:schemeClr val="lt1"/>
                </a:solidFill>
                <a:latin typeface="Barlow"/>
                <a:ea typeface="Barlow"/>
                <a:cs typeface="Barlow"/>
                <a:sym typeface="Barlow"/>
              </a:rPr>
              <a:t>Permasalahan Internet di Indonesia</a:t>
            </a:r>
            <a:endParaRPr b="1">
              <a:solidFill>
                <a:schemeClr val="lt1"/>
              </a:solidFill>
              <a:latin typeface="Barlow"/>
              <a:ea typeface="Barlow"/>
              <a:cs typeface="Barlow"/>
              <a:sym typeface="Barlow"/>
            </a:endParaRPr>
          </a:p>
        </p:txBody>
      </p:sp>
      <p:pic>
        <p:nvPicPr>
          <p:cNvPr id="435" name="Google Shape;435;p74"/>
          <p:cNvPicPr preferRelativeResize="0"/>
          <p:nvPr/>
        </p:nvPicPr>
        <p:blipFill rotWithShape="1">
          <a:blip r:embed="rId3">
            <a:alphaModFix/>
          </a:blip>
          <a:srcRect b="0" l="0" r="0" t="0"/>
          <a:stretch/>
        </p:blipFill>
        <p:spPr>
          <a:xfrm>
            <a:off x="856271" y="1178565"/>
            <a:ext cx="2885160" cy="2865732"/>
          </a:xfrm>
          <a:prstGeom prst="rect">
            <a:avLst/>
          </a:prstGeom>
          <a:noFill/>
          <a:ln>
            <a:noFill/>
          </a:ln>
          <a:effectLst>
            <a:outerShdw blurRad="292100" rotWithShape="0" algn="tl" dir="2700000" dist="139700">
              <a:srgbClr val="333333">
                <a:alpha val="63529"/>
              </a:srgbClr>
            </a:outerShdw>
          </a:effectLst>
        </p:spPr>
      </p:pic>
      <p:pic>
        <p:nvPicPr>
          <p:cNvPr id="436" name="Google Shape;436;p74"/>
          <p:cNvPicPr preferRelativeResize="0"/>
          <p:nvPr/>
        </p:nvPicPr>
        <p:blipFill rotWithShape="1">
          <a:blip r:embed="rId4">
            <a:alphaModFix/>
          </a:blip>
          <a:srcRect b="0" l="0" r="0" t="0"/>
          <a:stretch/>
        </p:blipFill>
        <p:spPr>
          <a:xfrm>
            <a:off x="5406917" y="1239532"/>
            <a:ext cx="3304069" cy="2793519"/>
          </a:xfrm>
          <a:prstGeom prst="rect">
            <a:avLst/>
          </a:prstGeom>
          <a:noFill/>
          <a:ln>
            <a:noFill/>
          </a:ln>
          <a:effectLst>
            <a:outerShdw blurRad="292100" rotWithShape="0" algn="tl" dir="2700000" dist="139700">
              <a:srgbClr val="333333">
                <a:alpha val="63529"/>
              </a:srgbClr>
            </a:outerShdw>
          </a:effectLst>
        </p:spPr>
      </p:pic>
      <p:sp>
        <p:nvSpPr>
          <p:cNvPr id="437" name="Google Shape;437;p74"/>
          <p:cNvSpPr txBox="1"/>
          <p:nvPr/>
        </p:nvSpPr>
        <p:spPr>
          <a:xfrm>
            <a:off x="4572001" y="1655816"/>
            <a:ext cx="694800" cy="276900"/>
          </a:xfrm>
          <a:prstGeom prst="rect">
            <a:avLst/>
          </a:pr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Corbel"/>
                <a:ea typeface="Corbel"/>
                <a:cs typeface="Corbel"/>
                <a:sym typeface="Corbel"/>
              </a:rPr>
              <a:t>PELAN</a:t>
            </a:r>
            <a:endParaRPr b="1" i="0" sz="1400" u="none" cap="none" strike="noStrike">
              <a:solidFill>
                <a:schemeClr val="lt1"/>
              </a:solidFill>
              <a:latin typeface="Corbel"/>
              <a:ea typeface="Corbel"/>
              <a:cs typeface="Corbel"/>
              <a:sym typeface="Corbel"/>
            </a:endParaRPr>
          </a:p>
        </p:txBody>
      </p:sp>
      <p:cxnSp>
        <p:nvCxnSpPr>
          <p:cNvPr id="438" name="Google Shape;438;p74"/>
          <p:cNvCxnSpPr/>
          <p:nvPr/>
        </p:nvCxnSpPr>
        <p:spPr>
          <a:xfrm flipH="1" rot="10800000">
            <a:off x="3741430" y="1794272"/>
            <a:ext cx="807900" cy="569100"/>
          </a:xfrm>
          <a:prstGeom prst="bentConnector3">
            <a:avLst>
              <a:gd fmla="val 50000" name="adj1"/>
            </a:avLst>
          </a:prstGeom>
          <a:noFill/>
          <a:ln cap="flat" cmpd="sng" w="38100">
            <a:solidFill>
              <a:schemeClr val="lt1"/>
            </a:solidFill>
            <a:prstDash val="solid"/>
            <a:miter lim="800000"/>
            <a:headEnd len="sm" w="sm" type="none"/>
            <a:tailEnd len="med" w="med" type="triangle"/>
          </a:ln>
        </p:spPr>
      </p:cxnSp>
      <p:sp>
        <p:nvSpPr>
          <p:cNvPr id="439" name="Google Shape;439;p74"/>
          <p:cNvSpPr txBox="1"/>
          <p:nvPr/>
        </p:nvSpPr>
        <p:spPr>
          <a:xfrm>
            <a:off x="4006299" y="2993025"/>
            <a:ext cx="852300" cy="484500"/>
          </a:xfrm>
          <a:prstGeom prst="rect">
            <a:avLst/>
          </a:prstGeom>
          <a:solidFill>
            <a:srgbClr val="0000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Corbel"/>
                <a:ea typeface="Corbel"/>
                <a:cs typeface="Corbel"/>
                <a:sym typeface="Corbel"/>
              </a:rPr>
              <a:t>TIDAK MERATA</a:t>
            </a:r>
            <a:endParaRPr b="1" i="0" sz="1400" u="none" cap="none" strike="noStrike">
              <a:solidFill>
                <a:schemeClr val="lt1"/>
              </a:solidFill>
              <a:latin typeface="Corbel"/>
              <a:ea typeface="Corbel"/>
              <a:cs typeface="Corbel"/>
              <a:sym typeface="Corbel"/>
            </a:endParaRPr>
          </a:p>
        </p:txBody>
      </p:sp>
      <p:cxnSp>
        <p:nvCxnSpPr>
          <p:cNvPr id="440" name="Google Shape;440;p74"/>
          <p:cNvCxnSpPr/>
          <p:nvPr/>
        </p:nvCxnSpPr>
        <p:spPr>
          <a:xfrm>
            <a:off x="4858524" y="3111959"/>
            <a:ext cx="561000" cy="485400"/>
          </a:xfrm>
          <a:prstGeom prst="bentConnector3">
            <a:avLst>
              <a:gd fmla="val 34966" name="adj1"/>
            </a:avLst>
          </a:prstGeom>
          <a:noFill/>
          <a:ln cap="flat" cmpd="sng" w="38100">
            <a:solidFill>
              <a:schemeClr val="lt1"/>
            </a:solidFill>
            <a:prstDash val="solid"/>
            <a:miter lim="800000"/>
            <a:headEnd len="sm" w="sm" type="none"/>
            <a:tailEnd len="med" w="med" type="triangle"/>
          </a:ln>
        </p:spPr>
      </p:cxnSp>
      <p:sp>
        <p:nvSpPr>
          <p:cNvPr id="441" name="Google Shape;441;p74"/>
          <p:cNvSpPr txBox="1"/>
          <p:nvPr/>
        </p:nvSpPr>
        <p:spPr>
          <a:xfrm>
            <a:off x="856271" y="4107413"/>
            <a:ext cx="2885100" cy="669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300" u="none" cap="none" strike="noStrike">
                <a:solidFill>
                  <a:schemeClr val="lt1"/>
                </a:solidFill>
                <a:latin typeface="Abel"/>
                <a:ea typeface="Abel"/>
                <a:cs typeface="Abel"/>
                <a:sym typeface="Abel"/>
              </a:rPr>
              <a:t>Riset Hootsuite (2020):</a:t>
            </a:r>
            <a:endParaRPr b="0" i="0" sz="1200" u="none" cap="none" strike="noStrike">
              <a:solidFill>
                <a:srgbClr val="000000"/>
              </a:solidFill>
              <a:latin typeface="Abel"/>
              <a:ea typeface="Abel"/>
              <a:cs typeface="Abel"/>
              <a:sym typeface="Abel"/>
            </a:endParaRPr>
          </a:p>
          <a:p>
            <a:pPr indent="0" lvl="0" marL="0" marR="0" rtl="0" algn="ctr">
              <a:lnSpc>
                <a:spcPct val="100000"/>
              </a:lnSpc>
              <a:spcBef>
                <a:spcPts val="0"/>
              </a:spcBef>
              <a:spcAft>
                <a:spcPts val="0"/>
              </a:spcAft>
              <a:buClr>
                <a:srgbClr val="000000"/>
              </a:buClr>
              <a:buSzPts val="1200"/>
              <a:buFont typeface="Arial"/>
              <a:buNone/>
            </a:pPr>
            <a:r>
              <a:rPr b="1" i="0" lang="en" sz="1300" u="none" cap="none" strike="noStrike">
                <a:solidFill>
                  <a:schemeClr val="lt1"/>
                </a:solidFill>
                <a:latin typeface="Abel"/>
                <a:ea typeface="Abel"/>
                <a:cs typeface="Abel"/>
                <a:sym typeface="Abel"/>
              </a:rPr>
              <a:t>Kecepatan Internet rata-rata di Indonesia </a:t>
            </a:r>
            <a:r>
              <a:rPr b="1" i="0" lang="en" sz="1600" u="none" cap="none" strike="noStrike">
                <a:solidFill>
                  <a:schemeClr val="lt1"/>
                </a:solidFill>
                <a:latin typeface="Abel"/>
                <a:ea typeface="Abel"/>
                <a:cs typeface="Abel"/>
                <a:sym typeface="Abel"/>
              </a:rPr>
              <a:t>hanya</a:t>
            </a:r>
            <a:r>
              <a:rPr b="1" i="0" lang="en" sz="1300" u="none" cap="none" strike="noStrike">
                <a:solidFill>
                  <a:schemeClr val="lt1"/>
                </a:solidFill>
                <a:latin typeface="Abel"/>
                <a:ea typeface="Abel"/>
                <a:cs typeface="Abel"/>
                <a:sym typeface="Abel"/>
              </a:rPr>
              <a:t> 20,1 Mbps (dunia 73,6 Mbps)</a:t>
            </a:r>
            <a:endParaRPr b="0" i="0" sz="1200" u="none" cap="none" strike="noStrike">
              <a:solidFill>
                <a:srgbClr val="000000"/>
              </a:solidFill>
              <a:latin typeface="Abel"/>
              <a:ea typeface="Abel"/>
              <a:cs typeface="Abel"/>
              <a:sym typeface="Abel"/>
            </a:endParaRPr>
          </a:p>
        </p:txBody>
      </p:sp>
      <p:sp>
        <p:nvSpPr>
          <p:cNvPr id="442" name="Google Shape;442;p74"/>
          <p:cNvSpPr txBox="1"/>
          <p:nvPr/>
        </p:nvSpPr>
        <p:spPr>
          <a:xfrm>
            <a:off x="5406917" y="4098113"/>
            <a:ext cx="3304200" cy="762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bel"/>
                <a:ea typeface="Abel"/>
                <a:cs typeface="Abel"/>
                <a:sym typeface="Abel"/>
              </a:rPr>
              <a:t>Data Kemkominfo:</a:t>
            </a:r>
            <a:endParaRPr b="0" i="0" sz="1100" u="none" cap="none" strike="noStrike">
              <a:solidFill>
                <a:srgbClr val="000000"/>
              </a:solidFill>
              <a:latin typeface="Abel"/>
              <a:ea typeface="Abel"/>
              <a:cs typeface="Abel"/>
              <a:sym typeface="Abel"/>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bel"/>
                <a:ea typeface="Abel"/>
                <a:cs typeface="Abel"/>
                <a:sym typeface="Abel"/>
              </a:rPr>
              <a:t>Baru </a:t>
            </a:r>
            <a:r>
              <a:rPr b="1" i="0" lang="en" sz="1800" u="none" cap="none" strike="noStrike">
                <a:solidFill>
                  <a:schemeClr val="lt1"/>
                </a:solidFill>
                <a:latin typeface="Abel"/>
                <a:ea typeface="Abel"/>
                <a:cs typeface="Abel"/>
                <a:sym typeface="Abel"/>
              </a:rPr>
              <a:t>49,33%</a:t>
            </a:r>
            <a:r>
              <a:rPr b="1" i="0" lang="en" sz="1400" u="none" cap="none" strike="noStrike">
                <a:solidFill>
                  <a:schemeClr val="lt1"/>
                </a:solidFill>
                <a:latin typeface="Abel"/>
                <a:ea typeface="Abel"/>
                <a:cs typeface="Abel"/>
                <a:sym typeface="Abel"/>
              </a:rPr>
              <a:t> wilayah Indonesia</a:t>
            </a:r>
            <a:br>
              <a:rPr b="1" i="0" lang="en" sz="1400" u="none" cap="none" strike="noStrike">
                <a:solidFill>
                  <a:schemeClr val="lt1"/>
                </a:solidFill>
                <a:latin typeface="Abel"/>
                <a:ea typeface="Abel"/>
                <a:cs typeface="Abel"/>
                <a:sym typeface="Abel"/>
              </a:rPr>
            </a:br>
            <a:r>
              <a:rPr b="1" i="0" lang="en" sz="1400" u="none" cap="none" strike="noStrike">
                <a:solidFill>
                  <a:schemeClr val="lt1"/>
                </a:solidFill>
                <a:latin typeface="Abel"/>
                <a:ea typeface="Abel"/>
                <a:cs typeface="Abel"/>
                <a:sym typeface="Abel"/>
              </a:rPr>
              <a:t>yg  terjangkau sinyal 4G</a:t>
            </a:r>
            <a:endParaRPr b="0" i="0" sz="1100" u="none" cap="none" strike="noStrike">
              <a:solidFill>
                <a:srgbClr val="000000"/>
              </a:solidFill>
              <a:latin typeface="Abel"/>
              <a:ea typeface="Abel"/>
              <a:cs typeface="Abel"/>
              <a:sym typeface="Abe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17D"/>
        </a:solidFill>
      </p:bgPr>
    </p:bg>
    <p:spTree>
      <p:nvGrpSpPr>
        <p:cNvPr id="446" name="Shape 446"/>
        <p:cNvGrpSpPr/>
        <p:nvPr/>
      </p:nvGrpSpPr>
      <p:grpSpPr>
        <a:xfrm>
          <a:off x="0" y="0"/>
          <a:ext cx="0" cy="0"/>
          <a:chOff x="0" y="0"/>
          <a:chExt cx="0" cy="0"/>
        </a:xfrm>
      </p:grpSpPr>
      <p:sp>
        <p:nvSpPr>
          <p:cNvPr id="447" name="Google Shape;447;p75"/>
          <p:cNvSpPr txBox="1"/>
          <p:nvPr/>
        </p:nvSpPr>
        <p:spPr>
          <a:xfrm>
            <a:off x="4835675" y="212775"/>
            <a:ext cx="3287700" cy="72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0"/>
              <a:buFont typeface="Arial"/>
              <a:buNone/>
            </a:pPr>
            <a:r>
              <a:rPr b="1" i="0" lang="en" sz="4800" u="none" cap="none" strike="noStrike">
                <a:solidFill>
                  <a:schemeClr val="lt1"/>
                </a:solidFill>
                <a:latin typeface="Barlow"/>
                <a:ea typeface="Barlow"/>
                <a:cs typeface="Barlow"/>
                <a:sym typeface="Barlow"/>
              </a:rPr>
              <a:t>FAKTA:</a:t>
            </a:r>
            <a:endParaRPr b="1" i="0" sz="4800" u="none" cap="none" strike="noStrike">
              <a:solidFill>
                <a:schemeClr val="lt1"/>
              </a:solidFill>
              <a:latin typeface="Barlow"/>
              <a:ea typeface="Barlow"/>
              <a:cs typeface="Barlow"/>
              <a:sym typeface="Barlow"/>
            </a:endParaRPr>
          </a:p>
        </p:txBody>
      </p:sp>
      <p:sp>
        <p:nvSpPr>
          <p:cNvPr id="448" name="Google Shape;448;p75"/>
          <p:cNvSpPr txBox="1"/>
          <p:nvPr/>
        </p:nvSpPr>
        <p:spPr>
          <a:xfrm>
            <a:off x="4835675" y="3289575"/>
            <a:ext cx="3747600" cy="1710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900" u="none" cap="none" strike="noStrike">
                <a:solidFill>
                  <a:schemeClr val="lt1"/>
                </a:solidFill>
                <a:latin typeface="Barlow"/>
                <a:ea typeface="Barlow"/>
                <a:cs typeface="Barlow"/>
                <a:sym typeface="Barlow"/>
              </a:rPr>
              <a:t>Dari 218.000 Sekolah SD,SMP, SMA/SMK di seluruh Indonesia ada </a:t>
            </a:r>
            <a:r>
              <a:rPr b="1" i="0" lang="en" sz="1900" u="none" cap="none" strike="noStrike">
                <a:solidFill>
                  <a:srgbClr val="FF0000"/>
                </a:solidFill>
                <a:latin typeface="Barlow"/>
                <a:ea typeface="Barlow"/>
                <a:cs typeface="Barlow"/>
                <a:sym typeface="Barlow"/>
              </a:rPr>
              <a:t>40.000 </a:t>
            </a:r>
            <a:r>
              <a:rPr i="0" lang="en" sz="1900" u="none" cap="none" strike="noStrike">
                <a:solidFill>
                  <a:schemeClr val="lt1"/>
                </a:solidFill>
                <a:latin typeface="Barlow"/>
                <a:ea typeface="Barlow"/>
                <a:cs typeface="Barlow"/>
                <a:sym typeface="Barlow"/>
              </a:rPr>
              <a:t>sekolah yang tak ada akses internetnya</a:t>
            </a:r>
            <a:endParaRPr i="0" sz="1600" u="none" cap="none" strike="noStrike">
              <a:solidFill>
                <a:srgbClr val="000000"/>
              </a:solidFill>
              <a:latin typeface="Barlow"/>
              <a:ea typeface="Barlow"/>
              <a:cs typeface="Barlow"/>
              <a:sym typeface="Barlow"/>
            </a:endParaRPr>
          </a:p>
        </p:txBody>
      </p:sp>
      <p:sp>
        <p:nvSpPr>
          <p:cNvPr id="449" name="Google Shape;449;p75"/>
          <p:cNvSpPr txBox="1"/>
          <p:nvPr/>
        </p:nvSpPr>
        <p:spPr>
          <a:xfrm>
            <a:off x="7008135" y="4596900"/>
            <a:ext cx="13587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Narrow"/>
                <a:ea typeface="Arial Narrow"/>
                <a:cs typeface="Arial Narrow"/>
                <a:sym typeface="Arial Narrow"/>
              </a:rPr>
              <a:t>Kemdikbud (2020)</a:t>
            </a:r>
            <a:endParaRPr b="0" i="0" sz="1100" u="none" cap="none" strike="noStrike">
              <a:solidFill>
                <a:schemeClr val="lt1"/>
              </a:solidFill>
              <a:latin typeface="Arial Narrow"/>
              <a:ea typeface="Arial Narrow"/>
              <a:cs typeface="Arial Narrow"/>
              <a:sym typeface="Arial Narrow"/>
            </a:endParaRPr>
          </a:p>
        </p:txBody>
      </p:sp>
      <p:pic>
        <p:nvPicPr>
          <p:cNvPr id="450" name="Google Shape;450;p75"/>
          <p:cNvPicPr preferRelativeResize="0"/>
          <p:nvPr/>
        </p:nvPicPr>
        <p:blipFill rotWithShape="1">
          <a:blip r:embed="rId3">
            <a:alphaModFix/>
          </a:blip>
          <a:srcRect b="0" l="0" r="0" t="0"/>
          <a:stretch/>
        </p:blipFill>
        <p:spPr>
          <a:xfrm>
            <a:off x="2920425" y="471726"/>
            <a:ext cx="1085873" cy="1088150"/>
          </a:xfrm>
          <a:prstGeom prst="rect">
            <a:avLst/>
          </a:prstGeom>
          <a:noFill/>
          <a:ln>
            <a:noFill/>
          </a:ln>
        </p:spPr>
      </p:pic>
      <p:sp>
        <p:nvSpPr>
          <p:cNvPr id="451" name="Google Shape;451;p75"/>
          <p:cNvSpPr txBox="1"/>
          <p:nvPr/>
        </p:nvSpPr>
        <p:spPr>
          <a:xfrm>
            <a:off x="4766813" y="992388"/>
            <a:ext cx="3747600" cy="2050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900" u="none" cap="none" strike="noStrike">
                <a:solidFill>
                  <a:schemeClr val="lt1"/>
                </a:solidFill>
                <a:latin typeface="Barlow"/>
                <a:ea typeface="Barlow"/>
                <a:cs typeface="Barlow"/>
                <a:sym typeface="Barlow"/>
              </a:rPr>
              <a:t>Sekitar 12.548 desa dan kelurahan yang belum terjangkau sinyal 4G. </a:t>
            </a:r>
            <a:endParaRPr b="0" i="0" sz="19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rPr b="0" i="0" lang="en" sz="1900" u="none" cap="none" strike="noStrike">
                <a:solidFill>
                  <a:schemeClr val="lt1"/>
                </a:solidFill>
                <a:latin typeface="Barlow"/>
                <a:ea typeface="Barlow"/>
                <a:cs typeface="Barlow"/>
                <a:sym typeface="Barlow"/>
              </a:rPr>
              <a:t>Dari data tersebut, </a:t>
            </a:r>
            <a:r>
              <a:rPr b="1" i="0" lang="en" sz="1900" u="none" cap="none" strike="noStrike">
                <a:solidFill>
                  <a:schemeClr val="lt1"/>
                </a:solidFill>
                <a:latin typeface="Barlow"/>
                <a:ea typeface="Barlow"/>
                <a:cs typeface="Barlow"/>
                <a:sym typeface="Barlow"/>
              </a:rPr>
              <a:t>9.113</a:t>
            </a:r>
            <a:r>
              <a:rPr b="0" i="0" lang="en" sz="1900" u="none" cap="none" strike="noStrike">
                <a:solidFill>
                  <a:schemeClr val="lt1"/>
                </a:solidFill>
                <a:latin typeface="Barlow"/>
                <a:ea typeface="Barlow"/>
                <a:cs typeface="Barlow"/>
                <a:sym typeface="Barlow"/>
              </a:rPr>
              <a:t> desa dan kelurahan berada di wilayah 3T, sedangkan 3.435 lainnya berada di wilayah non-3T.</a:t>
            </a:r>
            <a:endParaRPr b="0" i="0" sz="1900" u="none" cap="none" strike="noStrike">
              <a:solidFill>
                <a:srgbClr val="000000"/>
              </a:solidFill>
              <a:latin typeface="Barlow"/>
              <a:ea typeface="Barlow"/>
              <a:cs typeface="Barlow"/>
              <a:sym typeface="Barlow"/>
            </a:endParaRPr>
          </a:p>
        </p:txBody>
      </p:sp>
      <p:sp>
        <p:nvSpPr>
          <p:cNvPr id="452" name="Google Shape;452;p75"/>
          <p:cNvSpPr txBox="1"/>
          <p:nvPr/>
        </p:nvSpPr>
        <p:spPr>
          <a:xfrm>
            <a:off x="7148225" y="2679288"/>
            <a:ext cx="1271100" cy="2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Narrow"/>
                <a:ea typeface="Arial Narrow"/>
                <a:cs typeface="Arial Narrow"/>
                <a:sym typeface="Arial Narrow"/>
              </a:rPr>
              <a:t>Kompas (2020)</a:t>
            </a:r>
            <a:endParaRPr b="0" i="0" sz="1100" u="none" cap="none" strike="noStrike">
              <a:solidFill>
                <a:schemeClr val="lt1"/>
              </a:solidFill>
              <a:latin typeface="Arial Narrow"/>
              <a:ea typeface="Arial Narrow"/>
              <a:cs typeface="Arial Narrow"/>
              <a:sym typeface="Arial Narrow"/>
            </a:endParaRPr>
          </a:p>
        </p:txBody>
      </p:sp>
      <p:pic>
        <p:nvPicPr>
          <p:cNvPr id="453" name="Google Shape;453;p75"/>
          <p:cNvPicPr preferRelativeResize="0"/>
          <p:nvPr/>
        </p:nvPicPr>
        <p:blipFill rotWithShape="1">
          <a:blip r:embed="rId4">
            <a:alphaModFix/>
          </a:blip>
          <a:srcRect b="0" l="0" r="0" t="0"/>
          <a:stretch/>
        </p:blipFill>
        <p:spPr>
          <a:xfrm>
            <a:off x="605861" y="1299610"/>
            <a:ext cx="3609900" cy="3228600"/>
          </a:xfrm>
          <a:prstGeom prst="ellipse">
            <a:avLst/>
          </a:prstGeom>
          <a:noFill/>
          <a:ln>
            <a:noFill/>
          </a:ln>
          <a:effectLst>
            <a:outerShdw blurRad="381000" sx="-80000" rotWithShape="0" dir="5400000" dist="292100" sy="-18000">
              <a:srgbClr val="000000">
                <a:alpha val="2118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6"/>
          <p:cNvSpPr/>
          <p:nvPr/>
        </p:nvSpPr>
        <p:spPr>
          <a:xfrm>
            <a:off x="0" y="0"/>
            <a:ext cx="4572000" cy="5143500"/>
          </a:xfrm>
          <a:prstGeom prst="rect">
            <a:avLst/>
          </a:prstGeom>
          <a:solidFill>
            <a:srgbClr val="5DB7A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9" name="Google Shape;459;p76"/>
          <p:cNvSpPr/>
          <p:nvPr/>
        </p:nvSpPr>
        <p:spPr>
          <a:xfrm>
            <a:off x="457200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0" name="Google Shape;460;p76"/>
          <p:cNvSpPr/>
          <p:nvPr/>
        </p:nvSpPr>
        <p:spPr>
          <a:xfrm>
            <a:off x="3618913" y="263769"/>
            <a:ext cx="2099700" cy="791400"/>
          </a:xfrm>
          <a:prstGeom prst="rightArrow">
            <a:avLst>
              <a:gd fmla="val 50000" name="adj1"/>
              <a:gd fmla="val 50000" name="adj2"/>
            </a:avLst>
          </a:prstGeom>
          <a:solidFill>
            <a:srgbClr val="75F2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1" name="Google Shape;461;p76"/>
          <p:cNvSpPr txBox="1"/>
          <p:nvPr/>
        </p:nvSpPr>
        <p:spPr>
          <a:xfrm>
            <a:off x="282878" y="463275"/>
            <a:ext cx="32904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100"/>
              <a:buFont typeface="Arial"/>
              <a:buNone/>
            </a:pPr>
            <a:r>
              <a:rPr b="1" lang="en" sz="2100">
                <a:solidFill>
                  <a:srgbClr val="002060"/>
                </a:solidFill>
                <a:latin typeface="Barlow"/>
                <a:ea typeface="Barlow"/>
                <a:cs typeface="Barlow"/>
                <a:sym typeface="Barlow"/>
              </a:rPr>
              <a:t>CONTOH MASALAH NYATA</a:t>
            </a:r>
            <a:endParaRPr b="1" i="0" sz="2100" u="none" cap="none" strike="noStrike">
              <a:solidFill>
                <a:srgbClr val="002060"/>
              </a:solidFill>
              <a:latin typeface="Barlow"/>
              <a:ea typeface="Barlow"/>
              <a:cs typeface="Barlow"/>
              <a:sym typeface="Barlow"/>
            </a:endParaRPr>
          </a:p>
        </p:txBody>
      </p:sp>
      <p:sp>
        <p:nvSpPr>
          <p:cNvPr id="462" name="Google Shape;462;p76"/>
          <p:cNvSpPr txBox="1"/>
          <p:nvPr/>
        </p:nvSpPr>
        <p:spPr>
          <a:xfrm>
            <a:off x="6264313" y="463265"/>
            <a:ext cx="14349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Corbel"/>
                <a:ea typeface="Corbel"/>
                <a:cs typeface="Corbel"/>
                <a:sym typeface="Corbel"/>
              </a:rPr>
              <a:t>DAMPAK</a:t>
            </a:r>
            <a:endParaRPr b="1" i="0" sz="2100" u="none" cap="none" strike="noStrike">
              <a:solidFill>
                <a:schemeClr val="lt1"/>
              </a:solidFill>
              <a:latin typeface="Corbel"/>
              <a:ea typeface="Corbel"/>
              <a:cs typeface="Corbel"/>
              <a:sym typeface="Corbel"/>
            </a:endParaRPr>
          </a:p>
        </p:txBody>
      </p:sp>
      <p:pic>
        <p:nvPicPr>
          <p:cNvPr id="463" name="Google Shape;463;p76"/>
          <p:cNvPicPr preferRelativeResize="0"/>
          <p:nvPr/>
        </p:nvPicPr>
        <p:blipFill rotWithShape="1">
          <a:blip r:embed="rId3">
            <a:alphaModFix/>
          </a:blip>
          <a:srcRect b="0" l="11492" r="25152" t="0"/>
          <a:stretch/>
        </p:blipFill>
        <p:spPr>
          <a:xfrm>
            <a:off x="5801164" y="1043219"/>
            <a:ext cx="2113669" cy="1542017"/>
          </a:xfrm>
          <a:prstGeom prst="rect">
            <a:avLst/>
          </a:prstGeom>
          <a:noFill/>
          <a:ln>
            <a:noFill/>
          </a:ln>
          <a:effectLst>
            <a:outerShdw blurRad="292100" rotWithShape="0" algn="tl" dir="2700000" dist="139700">
              <a:srgbClr val="333333">
                <a:alpha val="63530"/>
              </a:srgbClr>
            </a:outerShdw>
          </a:effectLst>
        </p:spPr>
      </p:pic>
      <p:sp>
        <p:nvSpPr>
          <p:cNvPr id="464" name="Google Shape;464;p76"/>
          <p:cNvSpPr txBox="1"/>
          <p:nvPr/>
        </p:nvSpPr>
        <p:spPr>
          <a:xfrm>
            <a:off x="4745773" y="2740881"/>
            <a:ext cx="4224300" cy="276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500">
                <a:solidFill>
                  <a:schemeClr val="lt1"/>
                </a:solidFill>
                <a:latin typeface="Barlow"/>
                <a:ea typeface="Barlow"/>
                <a:cs typeface="Barlow"/>
                <a:sym typeface="Barlow"/>
              </a:rPr>
              <a:t>K</a:t>
            </a:r>
            <a:r>
              <a:rPr b="1" i="0" lang="en" sz="1500" u="none" cap="none" strike="noStrike">
                <a:solidFill>
                  <a:schemeClr val="lt1"/>
                </a:solidFill>
                <a:latin typeface="Barlow"/>
                <a:ea typeface="Barlow"/>
                <a:cs typeface="Barlow"/>
                <a:sym typeface="Barlow"/>
              </a:rPr>
              <a:t>egiatan Evaluasi Pembelajaran </a:t>
            </a:r>
            <a:r>
              <a:rPr b="1" lang="en" sz="1500">
                <a:solidFill>
                  <a:schemeClr val="lt1"/>
                </a:solidFill>
                <a:latin typeface="Barlow"/>
                <a:ea typeface="Barlow"/>
                <a:cs typeface="Barlow"/>
                <a:sym typeface="Barlow"/>
              </a:rPr>
              <a:t>T</a:t>
            </a:r>
            <a:r>
              <a:rPr b="1" i="0" lang="en" sz="1500" u="none" cap="none" strike="noStrike">
                <a:solidFill>
                  <a:schemeClr val="lt1"/>
                </a:solidFill>
                <a:latin typeface="Barlow"/>
                <a:ea typeface="Barlow"/>
                <a:cs typeface="Barlow"/>
                <a:sym typeface="Barlow"/>
              </a:rPr>
              <a:t>erganggu</a:t>
            </a:r>
            <a:endParaRPr b="1" i="0" sz="1500" u="none" cap="none" strike="noStrike">
              <a:solidFill>
                <a:schemeClr val="lt1"/>
              </a:solidFill>
              <a:latin typeface="Barlow"/>
              <a:ea typeface="Barlow"/>
              <a:cs typeface="Barlow"/>
              <a:sym typeface="Barlow"/>
            </a:endParaRPr>
          </a:p>
        </p:txBody>
      </p:sp>
      <p:sp>
        <p:nvSpPr>
          <p:cNvPr id="465" name="Google Shape;465;p76"/>
          <p:cNvSpPr txBox="1"/>
          <p:nvPr/>
        </p:nvSpPr>
        <p:spPr>
          <a:xfrm>
            <a:off x="5015100" y="3173426"/>
            <a:ext cx="3685800" cy="14622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0" i="0" lang="en" sz="1600" u="none" cap="none" strike="noStrike">
                <a:solidFill>
                  <a:schemeClr val="lt1"/>
                </a:solidFill>
                <a:latin typeface="Barlow"/>
                <a:ea typeface="Barlow"/>
                <a:cs typeface="Barlow"/>
                <a:sym typeface="Barlow"/>
              </a:rPr>
              <a:t>Evaluasi Pembelajaran membutuhkan jalur internet yang bagus. </a:t>
            </a:r>
            <a:r>
              <a:rPr lang="en" sz="1600">
                <a:solidFill>
                  <a:schemeClr val="lt1"/>
                </a:solidFill>
                <a:latin typeface="Barlow"/>
                <a:ea typeface="Barlow"/>
                <a:cs typeface="Barlow"/>
                <a:sym typeface="Barlow"/>
              </a:rPr>
              <a:t>Jalur akses ke server asesmen harus benar2 lancar tak boleh terganggu sedikitpun sebab saat ujian ada puluhan siswa yang  akses ke server secara bersamaan</a:t>
            </a:r>
            <a:endParaRPr b="0" i="0" sz="1600" u="none" cap="none" strike="noStrike">
              <a:solidFill>
                <a:schemeClr val="lt1"/>
              </a:solidFill>
              <a:latin typeface="Barlow"/>
              <a:ea typeface="Barlow"/>
              <a:cs typeface="Barlow"/>
              <a:sym typeface="Barlow"/>
            </a:endParaRPr>
          </a:p>
        </p:txBody>
      </p:sp>
      <p:pic>
        <p:nvPicPr>
          <p:cNvPr id="466" name="Google Shape;466;p76"/>
          <p:cNvPicPr preferRelativeResize="0"/>
          <p:nvPr/>
        </p:nvPicPr>
        <p:blipFill>
          <a:blip r:embed="rId4">
            <a:alphaModFix/>
          </a:blip>
          <a:stretch>
            <a:fillRect/>
          </a:stretch>
        </p:blipFill>
        <p:spPr>
          <a:xfrm>
            <a:off x="338854" y="1106624"/>
            <a:ext cx="4029549" cy="3368464"/>
          </a:xfrm>
          <a:prstGeom prst="rect">
            <a:avLst/>
          </a:prstGeom>
          <a:noFill/>
          <a:ln>
            <a:noFill/>
          </a:ln>
        </p:spPr>
      </p:pic>
      <p:sp>
        <p:nvSpPr>
          <p:cNvPr id="467" name="Google Shape;467;p76"/>
          <p:cNvSpPr txBox="1"/>
          <p:nvPr/>
        </p:nvSpPr>
        <p:spPr>
          <a:xfrm>
            <a:off x="1251975" y="4635625"/>
            <a:ext cx="25143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Jawa Pos, 8 des 2020</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471" name="Shape 471"/>
        <p:cNvGrpSpPr/>
        <p:nvPr/>
      </p:nvGrpSpPr>
      <p:grpSpPr>
        <a:xfrm>
          <a:off x="0" y="0"/>
          <a:ext cx="0" cy="0"/>
          <a:chOff x="0" y="0"/>
          <a:chExt cx="0" cy="0"/>
        </a:xfrm>
      </p:grpSpPr>
      <p:sp>
        <p:nvSpPr>
          <p:cNvPr id="472" name="Google Shape;472;p77"/>
          <p:cNvSpPr/>
          <p:nvPr/>
        </p:nvSpPr>
        <p:spPr>
          <a:xfrm>
            <a:off x="471750" y="1970125"/>
            <a:ext cx="8200500" cy="2085300"/>
          </a:xfrm>
          <a:prstGeom prst="rect">
            <a:avLst/>
          </a:prstGeom>
          <a:solidFill>
            <a:srgbClr val="00A3B4"/>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900">
                <a:solidFill>
                  <a:schemeClr val="lt1"/>
                </a:solidFill>
                <a:latin typeface="Calibri"/>
                <a:ea typeface="Calibri"/>
                <a:cs typeface="Calibri"/>
                <a:sym typeface="Calibri"/>
              </a:rPr>
              <a:t>Melihat geografi Indonesia yang luas, berbukit-bukit dan terdiri dari  17.000 pulau, maka harus </a:t>
            </a:r>
            <a:br>
              <a:rPr b="1" lang="en" sz="2900">
                <a:solidFill>
                  <a:schemeClr val="lt1"/>
                </a:solidFill>
                <a:latin typeface="Calibri"/>
                <a:ea typeface="Calibri"/>
                <a:cs typeface="Calibri"/>
                <a:sym typeface="Calibri"/>
              </a:rPr>
            </a:br>
            <a:r>
              <a:rPr b="1" lang="en" sz="2900">
                <a:solidFill>
                  <a:schemeClr val="lt1"/>
                </a:solidFill>
                <a:latin typeface="Calibri"/>
                <a:ea typeface="Calibri"/>
                <a:cs typeface="Calibri"/>
                <a:sym typeface="Calibri"/>
              </a:rPr>
              <a:t>mencari solusi sistem digital yang </a:t>
            </a:r>
            <a:br>
              <a:rPr b="1" lang="en" sz="2900">
                <a:solidFill>
                  <a:schemeClr val="lt1"/>
                </a:solidFill>
                <a:latin typeface="Calibri"/>
                <a:ea typeface="Calibri"/>
                <a:cs typeface="Calibri"/>
                <a:sym typeface="Calibri"/>
              </a:rPr>
            </a:br>
            <a:r>
              <a:rPr b="1" lang="en" sz="2900">
                <a:solidFill>
                  <a:schemeClr val="lt1"/>
                </a:solidFill>
                <a:latin typeface="Calibri"/>
                <a:ea typeface="Calibri"/>
                <a:cs typeface="Calibri"/>
                <a:sym typeface="Calibri"/>
              </a:rPr>
              <a:t>TIDAK</a:t>
            </a:r>
            <a:r>
              <a:rPr b="1" i="0" lang="en" sz="2900" u="none" cap="none" strike="noStrike">
                <a:solidFill>
                  <a:schemeClr val="lt1"/>
                </a:solidFill>
                <a:latin typeface="Calibri"/>
                <a:ea typeface="Calibri"/>
                <a:cs typeface="Calibri"/>
                <a:sym typeface="Calibri"/>
              </a:rPr>
              <a:t> membutuhkan jalur internet</a:t>
            </a:r>
            <a:r>
              <a:rPr b="1" lang="en" sz="2900">
                <a:solidFill>
                  <a:schemeClr val="lt1"/>
                </a:solidFill>
                <a:latin typeface="Calibri"/>
                <a:ea typeface="Calibri"/>
                <a:cs typeface="Calibri"/>
                <a:sym typeface="Calibri"/>
              </a:rPr>
              <a:t> sama sekali </a:t>
            </a:r>
            <a:r>
              <a:rPr b="1" i="0" lang="en" sz="2900" u="none" cap="none" strike="noStrike">
                <a:solidFill>
                  <a:schemeClr val="lt1"/>
                </a:solidFill>
                <a:latin typeface="Calibri"/>
                <a:ea typeface="Calibri"/>
                <a:cs typeface="Calibri"/>
                <a:sym typeface="Calibri"/>
              </a:rPr>
              <a:t>!</a:t>
            </a:r>
            <a:endParaRPr b="0" i="0" sz="1400" u="none" cap="none" strike="noStrike">
              <a:solidFill>
                <a:schemeClr val="lt1"/>
              </a:solidFill>
              <a:latin typeface="Calibri"/>
              <a:ea typeface="Calibri"/>
              <a:cs typeface="Calibri"/>
              <a:sym typeface="Calibri"/>
            </a:endParaRPr>
          </a:p>
        </p:txBody>
      </p:sp>
      <p:sp>
        <p:nvSpPr>
          <p:cNvPr id="473" name="Google Shape;473;p77"/>
          <p:cNvSpPr txBox="1"/>
          <p:nvPr/>
        </p:nvSpPr>
        <p:spPr>
          <a:xfrm>
            <a:off x="2879100" y="628400"/>
            <a:ext cx="33858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t>SOLUSI ?</a:t>
            </a:r>
            <a:endParaRPr b="1" sz="3500"/>
          </a:p>
        </p:txBody>
      </p:sp>
      <p:pic>
        <p:nvPicPr>
          <p:cNvPr id="474" name="Google Shape;474;p77"/>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478" name="Shape 478"/>
        <p:cNvGrpSpPr/>
        <p:nvPr/>
      </p:nvGrpSpPr>
      <p:grpSpPr>
        <a:xfrm>
          <a:off x="0" y="0"/>
          <a:ext cx="0" cy="0"/>
          <a:chOff x="0" y="0"/>
          <a:chExt cx="0" cy="0"/>
        </a:xfrm>
      </p:grpSpPr>
      <p:sp>
        <p:nvSpPr>
          <p:cNvPr id="479" name="Google Shape;479;p78"/>
          <p:cNvSpPr txBox="1"/>
          <p:nvPr/>
        </p:nvSpPr>
        <p:spPr>
          <a:xfrm>
            <a:off x="1291650" y="480300"/>
            <a:ext cx="6560700" cy="791700"/>
          </a:xfrm>
          <a:prstGeom prst="rect">
            <a:avLst/>
          </a:prstGeom>
          <a:noFill/>
          <a:ln>
            <a:noFill/>
          </a:ln>
        </p:spPr>
        <p:txBody>
          <a:bodyPr anchorCtr="0" anchor="ctr"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Memperkenalkan</a:t>
            </a:r>
            <a:endParaRPr b="1" i="0" sz="3200" u="none" cap="none" strike="noStrike">
              <a:latin typeface="Nunito"/>
              <a:ea typeface="Nunito"/>
              <a:cs typeface="Nunito"/>
              <a:sym typeface="Nunito"/>
            </a:endParaRPr>
          </a:p>
        </p:txBody>
      </p:sp>
      <p:pic>
        <p:nvPicPr>
          <p:cNvPr id="480" name="Google Shape;480;p78"/>
          <p:cNvPicPr preferRelativeResize="0"/>
          <p:nvPr/>
        </p:nvPicPr>
        <p:blipFill>
          <a:blip r:embed="rId3">
            <a:alphaModFix/>
          </a:blip>
          <a:stretch>
            <a:fillRect/>
          </a:stretch>
        </p:blipFill>
        <p:spPr>
          <a:xfrm>
            <a:off x="4093325" y="1931325"/>
            <a:ext cx="4400775" cy="2251850"/>
          </a:xfrm>
          <a:prstGeom prst="rect">
            <a:avLst/>
          </a:prstGeom>
          <a:noFill/>
          <a:ln>
            <a:noFill/>
          </a:ln>
        </p:spPr>
      </p:pic>
      <p:pic>
        <p:nvPicPr>
          <p:cNvPr id="481" name="Google Shape;481;p78"/>
          <p:cNvPicPr preferRelativeResize="0"/>
          <p:nvPr/>
        </p:nvPicPr>
        <p:blipFill rotWithShape="1">
          <a:blip r:embed="rId4">
            <a:alphaModFix/>
          </a:blip>
          <a:srcRect b="22968" l="53565" r="2793" t="9376"/>
          <a:stretch/>
        </p:blipFill>
        <p:spPr>
          <a:xfrm>
            <a:off x="649888" y="1625700"/>
            <a:ext cx="3182227" cy="2775001"/>
          </a:xfrm>
          <a:prstGeom prst="rect">
            <a:avLst/>
          </a:prstGeom>
          <a:noFill/>
          <a:ln>
            <a:noFill/>
          </a:ln>
        </p:spPr>
      </p:pic>
      <p:sp>
        <p:nvSpPr>
          <p:cNvPr id="482" name="Google Shape;482;p78"/>
          <p:cNvSpPr txBox="1"/>
          <p:nvPr/>
        </p:nvSpPr>
        <p:spPr>
          <a:xfrm>
            <a:off x="1224900" y="4320350"/>
            <a:ext cx="2112600" cy="21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20cm diameter</a:t>
            </a:r>
            <a:endParaRPr/>
          </a:p>
        </p:txBody>
      </p:sp>
      <p:cxnSp>
        <p:nvCxnSpPr>
          <p:cNvPr id="483" name="Google Shape;483;p78"/>
          <p:cNvCxnSpPr/>
          <p:nvPr/>
        </p:nvCxnSpPr>
        <p:spPr>
          <a:xfrm>
            <a:off x="1144513" y="4314475"/>
            <a:ext cx="2193000" cy="0"/>
          </a:xfrm>
          <a:prstGeom prst="straightConnector1">
            <a:avLst/>
          </a:prstGeom>
          <a:noFill/>
          <a:ln cap="flat" cmpd="sng" w="9525">
            <a:solidFill>
              <a:schemeClr val="dk2"/>
            </a:solidFill>
            <a:prstDash val="solid"/>
            <a:round/>
            <a:headEnd len="med" w="med" type="none"/>
            <a:tailEnd len="med" w="med" type="triangle"/>
          </a:ln>
        </p:spPr>
      </p:cxnSp>
      <p:cxnSp>
        <p:nvCxnSpPr>
          <p:cNvPr id="484" name="Google Shape;484;p78"/>
          <p:cNvCxnSpPr/>
          <p:nvPr/>
        </p:nvCxnSpPr>
        <p:spPr>
          <a:xfrm rot="10800000">
            <a:off x="1096300" y="4314475"/>
            <a:ext cx="9807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488" name="Shape 488"/>
        <p:cNvGrpSpPr/>
        <p:nvPr/>
      </p:nvGrpSpPr>
      <p:grpSpPr>
        <a:xfrm>
          <a:off x="0" y="0"/>
          <a:ext cx="0" cy="0"/>
          <a:chOff x="0" y="0"/>
          <a:chExt cx="0" cy="0"/>
        </a:xfrm>
      </p:grpSpPr>
      <p:sp>
        <p:nvSpPr>
          <p:cNvPr id="489" name="Google Shape;489;p79"/>
          <p:cNvSpPr txBox="1"/>
          <p:nvPr/>
        </p:nvSpPr>
        <p:spPr>
          <a:xfrm>
            <a:off x="3473925" y="1171925"/>
            <a:ext cx="5404500" cy="29172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Arial"/>
              <a:buNone/>
            </a:pPr>
            <a:r>
              <a:rPr lang="en" sz="1800">
                <a:solidFill>
                  <a:schemeClr val="dk1"/>
                </a:solidFill>
                <a:latin typeface="Barlow"/>
                <a:ea typeface="Barlow"/>
                <a:cs typeface="Barlow"/>
                <a:sym typeface="Barlow"/>
              </a:rPr>
              <a:t>Mampu m</a:t>
            </a:r>
            <a:r>
              <a:rPr b="0" i="0" lang="en" sz="1800" u="none" cap="none" strike="noStrike">
                <a:solidFill>
                  <a:schemeClr val="dk1"/>
                </a:solidFill>
                <a:latin typeface="Barlow"/>
                <a:ea typeface="Barlow"/>
                <a:cs typeface="Barlow"/>
                <a:sym typeface="Barlow"/>
              </a:rPr>
              <a:t>emberikan kemampuan agar semua komputer dan </a:t>
            </a:r>
            <a:r>
              <a:rPr b="0" i="1" lang="en" sz="1800" u="none" cap="none" strike="noStrike">
                <a:solidFill>
                  <a:schemeClr val="dk1"/>
                </a:solidFill>
                <a:latin typeface="Barlow"/>
                <a:ea typeface="Barlow"/>
                <a:cs typeface="Barlow"/>
                <a:sym typeface="Barlow"/>
              </a:rPr>
              <a:t>gadget</a:t>
            </a:r>
            <a:r>
              <a:rPr b="0" i="0" lang="en" sz="1800" u="none" cap="none" strike="noStrike">
                <a:solidFill>
                  <a:schemeClr val="dk1"/>
                </a:solidFill>
                <a:latin typeface="Barlow"/>
                <a:ea typeface="Barlow"/>
                <a:cs typeface="Barlow"/>
                <a:sym typeface="Barlow"/>
              </a:rPr>
              <a:t> yang berada di lokasi sekolah (dimanapun berada) bisa dipergunakan untuk:</a:t>
            </a:r>
            <a:endParaRPr b="0" i="0" sz="1100" u="none" cap="none" strike="noStrike">
              <a:solidFill>
                <a:srgbClr val="000000"/>
              </a:solidFill>
              <a:latin typeface="Barlow"/>
              <a:ea typeface="Barlow"/>
              <a:cs typeface="Barlow"/>
              <a:sym typeface="Barlow"/>
            </a:endParaRPr>
          </a:p>
          <a:p>
            <a:pPr indent="-273050" lvl="0" marL="342900" marR="0" rtl="0" algn="l">
              <a:lnSpc>
                <a:spcPct val="90000"/>
              </a:lnSpc>
              <a:spcBef>
                <a:spcPts val="1200"/>
              </a:spcBef>
              <a:spcAft>
                <a:spcPts val="0"/>
              </a:spcAft>
              <a:buClr>
                <a:schemeClr val="dk1"/>
              </a:buClr>
              <a:buSzPts val="1700"/>
              <a:buFont typeface="Arial"/>
              <a:buAutoNum type="arabicPeriod"/>
            </a:pPr>
            <a:r>
              <a:rPr b="0" i="0" lang="en" sz="1800" u="none" cap="none" strike="noStrike">
                <a:solidFill>
                  <a:schemeClr val="dk1"/>
                </a:solidFill>
                <a:latin typeface="Barlow"/>
                <a:ea typeface="Barlow"/>
                <a:cs typeface="Barlow"/>
                <a:sym typeface="Barlow"/>
              </a:rPr>
              <a:t>Mengerjakan evaluasi pembelajaran</a:t>
            </a:r>
            <a:endParaRPr b="0" i="0" sz="1100" u="none" cap="none" strike="noStrike">
              <a:solidFill>
                <a:srgbClr val="000000"/>
              </a:solidFill>
              <a:latin typeface="Barlow"/>
              <a:ea typeface="Barlow"/>
              <a:cs typeface="Barlow"/>
              <a:sym typeface="Barlow"/>
            </a:endParaRPr>
          </a:p>
          <a:p>
            <a:pPr indent="-273050" lvl="0" marL="342900" marR="0" rtl="0" algn="l">
              <a:lnSpc>
                <a:spcPct val="90000"/>
              </a:lnSpc>
              <a:spcBef>
                <a:spcPts val="0"/>
              </a:spcBef>
              <a:spcAft>
                <a:spcPts val="0"/>
              </a:spcAft>
              <a:buClr>
                <a:schemeClr val="dk1"/>
              </a:buClr>
              <a:buSzPts val="1700"/>
              <a:buFont typeface="Arial"/>
              <a:buAutoNum type="arabicPeriod"/>
            </a:pPr>
            <a:r>
              <a:rPr b="0" i="0" lang="en" sz="1800" u="none" cap="none" strike="noStrike">
                <a:solidFill>
                  <a:schemeClr val="dk1"/>
                </a:solidFill>
                <a:latin typeface="Barlow"/>
                <a:ea typeface="Barlow"/>
                <a:cs typeface="Barlow"/>
                <a:sym typeface="Barlow"/>
              </a:rPr>
              <a:t>Mengakses ribuan konten pelajaran berupa : buku,video,latihan soal &amp; bacaan literasi</a:t>
            </a:r>
            <a:endParaRPr b="0" i="0" sz="1100" u="none" cap="none" strike="noStrike">
              <a:solidFill>
                <a:srgbClr val="000000"/>
              </a:solidFill>
              <a:latin typeface="Barlow"/>
              <a:ea typeface="Barlow"/>
              <a:cs typeface="Barlow"/>
              <a:sym typeface="Barlow"/>
            </a:endParaRPr>
          </a:p>
          <a:p>
            <a:pPr indent="-273050" lvl="0" marL="342900" marR="0" rtl="0" algn="l">
              <a:lnSpc>
                <a:spcPct val="90000"/>
              </a:lnSpc>
              <a:spcBef>
                <a:spcPts val="0"/>
              </a:spcBef>
              <a:spcAft>
                <a:spcPts val="0"/>
              </a:spcAft>
              <a:buClr>
                <a:schemeClr val="dk1"/>
              </a:buClr>
              <a:buSzPts val="1700"/>
              <a:buFont typeface="Arial"/>
              <a:buAutoNum type="arabicPeriod"/>
            </a:pPr>
            <a:r>
              <a:rPr b="0" i="0" lang="en" sz="1800" u="none" cap="none" strike="noStrike">
                <a:solidFill>
                  <a:schemeClr val="dk1"/>
                </a:solidFill>
                <a:latin typeface="Barlow"/>
                <a:ea typeface="Barlow"/>
                <a:cs typeface="Barlow"/>
                <a:sym typeface="Barlow"/>
              </a:rPr>
              <a:t>Mengakses file dokumen atau video yang disediakan lokal oleh sekolah</a:t>
            </a:r>
            <a:endParaRPr b="0" i="0" sz="1100" u="none" cap="none" strike="noStrike">
              <a:solidFill>
                <a:srgbClr val="000000"/>
              </a:solidFill>
              <a:latin typeface="Barlow"/>
              <a:ea typeface="Barlow"/>
              <a:cs typeface="Barlow"/>
              <a:sym typeface="Barlow"/>
            </a:endParaRPr>
          </a:p>
          <a:p>
            <a:pPr indent="0" lvl="0" marL="0" marR="0" rtl="0" algn="l">
              <a:lnSpc>
                <a:spcPct val="90000"/>
              </a:lnSpc>
              <a:spcBef>
                <a:spcPts val="1200"/>
              </a:spcBef>
              <a:spcAft>
                <a:spcPts val="1200"/>
              </a:spcAft>
              <a:buClr>
                <a:schemeClr val="dk1"/>
              </a:buClr>
              <a:buSzPts val="1800"/>
              <a:buFont typeface="Arial"/>
              <a:buNone/>
            </a:pPr>
            <a:r>
              <a:rPr b="0" i="0" lang="en" sz="1800" u="none" cap="none" strike="noStrike">
                <a:solidFill>
                  <a:schemeClr val="dk1"/>
                </a:solidFill>
                <a:latin typeface="Barlow"/>
                <a:ea typeface="Barlow"/>
                <a:cs typeface="Barlow"/>
                <a:sym typeface="Barlow"/>
              </a:rPr>
              <a:t>Semua itu bisa dilakukan </a:t>
            </a:r>
            <a:r>
              <a:rPr b="1" i="0" lang="en" sz="1800" u="none" cap="none" strike="noStrike">
                <a:solidFill>
                  <a:schemeClr val="dk1"/>
                </a:solidFill>
                <a:latin typeface="Barlow"/>
                <a:ea typeface="Barlow"/>
                <a:cs typeface="Barlow"/>
                <a:sym typeface="Barlow"/>
              </a:rPr>
              <a:t> secara offline, tidak membutuhkan jalur internet sama sekali</a:t>
            </a:r>
            <a:endParaRPr b="1" i="0" sz="1100" u="none" cap="none" strike="noStrike">
              <a:solidFill>
                <a:srgbClr val="000000"/>
              </a:solidFill>
              <a:latin typeface="Barlow"/>
              <a:ea typeface="Barlow"/>
              <a:cs typeface="Barlow"/>
              <a:sym typeface="Barlow"/>
            </a:endParaRPr>
          </a:p>
        </p:txBody>
      </p:sp>
      <p:sp>
        <p:nvSpPr>
          <p:cNvPr id="490" name="Google Shape;490;p79"/>
          <p:cNvSpPr/>
          <p:nvPr/>
        </p:nvSpPr>
        <p:spPr>
          <a:xfrm>
            <a:off x="265500" y="4338175"/>
            <a:ext cx="8613000" cy="600000"/>
          </a:xfrm>
          <a:prstGeom prst="rect">
            <a:avLst/>
          </a:prstGeom>
          <a:solidFill>
            <a:srgbClr val="00A3B4"/>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lang="en" sz="2900">
                <a:solidFill>
                  <a:schemeClr val="lt1"/>
                </a:solidFill>
                <a:latin typeface="Calibri"/>
                <a:ea typeface="Calibri"/>
                <a:cs typeface="Calibri"/>
                <a:sym typeface="Calibri"/>
              </a:rPr>
              <a:t>Persembahan dari pendidikan.id</a:t>
            </a:r>
            <a:endParaRPr b="0" i="0" sz="1400" u="none" cap="none" strike="noStrike">
              <a:solidFill>
                <a:schemeClr val="lt1"/>
              </a:solidFill>
              <a:latin typeface="Calibri"/>
              <a:ea typeface="Calibri"/>
              <a:cs typeface="Calibri"/>
              <a:sym typeface="Calibri"/>
            </a:endParaRPr>
          </a:p>
        </p:txBody>
      </p:sp>
      <p:pic>
        <p:nvPicPr>
          <p:cNvPr id="491" name="Google Shape;491;p79"/>
          <p:cNvPicPr preferRelativeResize="0"/>
          <p:nvPr/>
        </p:nvPicPr>
        <p:blipFill rotWithShape="1">
          <a:blip r:embed="rId3">
            <a:alphaModFix/>
          </a:blip>
          <a:srcRect b="0" l="39" r="39" t="0"/>
          <a:stretch/>
        </p:blipFill>
        <p:spPr>
          <a:xfrm>
            <a:off x="265500" y="1171988"/>
            <a:ext cx="2805111" cy="2917076"/>
          </a:xfrm>
          <a:prstGeom prst="rect">
            <a:avLst/>
          </a:prstGeom>
          <a:noFill/>
          <a:ln>
            <a:noFill/>
          </a:ln>
          <a:effectLst>
            <a:outerShdw blurRad="292100" rotWithShape="0" algn="tl" dir="2700000" dist="139700">
              <a:srgbClr val="333333">
                <a:alpha val="64310"/>
              </a:srgbClr>
            </a:outerShdw>
          </a:effectLst>
        </p:spPr>
      </p:pic>
      <p:sp>
        <p:nvSpPr>
          <p:cNvPr id="492" name="Google Shape;492;p79"/>
          <p:cNvSpPr txBox="1"/>
          <p:nvPr/>
        </p:nvSpPr>
        <p:spPr>
          <a:xfrm>
            <a:off x="2339250" y="230475"/>
            <a:ext cx="4465500" cy="6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700">
                <a:solidFill>
                  <a:srgbClr val="3C78D8"/>
                </a:solidFill>
                <a:latin typeface="Montserrat"/>
                <a:ea typeface="Montserrat"/>
                <a:cs typeface="Montserrat"/>
                <a:sym typeface="Montserrat"/>
              </a:rPr>
              <a:t>Kipin Classroom</a:t>
            </a:r>
            <a:endParaRPr b="1">
              <a:latin typeface="Montserrat"/>
              <a:ea typeface="Montserrat"/>
              <a:cs typeface="Montserrat"/>
              <a:sym typeface="Montserrat"/>
            </a:endParaRPr>
          </a:p>
        </p:txBody>
      </p:sp>
      <p:pic>
        <p:nvPicPr>
          <p:cNvPr id="493" name="Google Shape;493;p79"/>
          <p:cNvPicPr preferRelativeResize="0"/>
          <p:nvPr/>
        </p:nvPicPr>
        <p:blipFill>
          <a:blip r:embed="rId4">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497" name="Shape 497"/>
        <p:cNvGrpSpPr/>
        <p:nvPr/>
      </p:nvGrpSpPr>
      <p:grpSpPr>
        <a:xfrm>
          <a:off x="0" y="0"/>
          <a:ext cx="0" cy="0"/>
          <a:chOff x="0" y="0"/>
          <a:chExt cx="0" cy="0"/>
        </a:xfrm>
      </p:grpSpPr>
      <p:pic>
        <p:nvPicPr>
          <p:cNvPr id="498" name="Google Shape;498;p80"/>
          <p:cNvPicPr preferRelativeResize="0"/>
          <p:nvPr/>
        </p:nvPicPr>
        <p:blipFill rotWithShape="1">
          <a:blip r:embed="rId3">
            <a:alphaModFix/>
          </a:blip>
          <a:srcRect b="0" l="4634" r="0" t="7986"/>
          <a:stretch/>
        </p:blipFill>
        <p:spPr>
          <a:xfrm>
            <a:off x="277474" y="268824"/>
            <a:ext cx="1097250" cy="1058675"/>
          </a:xfrm>
          <a:prstGeom prst="rect">
            <a:avLst/>
          </a:prstGeom>
          <a:noFill/>
          <a:ln>
            <a:noFill/>
          </a:ln>
          <a:effectLst>
            <a:outerShdw blurRad="57150" rotWithShape="0" algn="bl" dir="5400000" dist="19050">
              <a:srgbClr val="000000">
                <a:alpha val="50000"/>
              </a:srgbClr>
            </a:outerShdw>
          </a:effectLst>
        </p:spPr>
      </p:pic>
      <p:sp>
        <p:nvSpPr>
          <p:cNvPr id="499" name="Google Shape;499;p80"/>
          <p:cNvSpPr txBox="1"/>
          <p:nvPr/>
        </p:nvSpPr>
        <p:spPr>
          <a:xfrm>
            <a:off x="3131100" y="822651"/>
            <a:ext cx="5466900" cy="748800"/>
          </a:xfrm>
          <a:prstGeom prst="rect">
            <a:avLst/>
          </a:prstGeom>
          <a:noFill/>
          <a:ln>
            <a:noFill/>
          </a:ln>
        </p:spPr>
        <p:txBody>
          <a:bodyPr anchorCtr="0" anchor="t" bIns="54850" lIns="54850" spcFirstLastPara="1" rIns="54850" wrap="square" tIns="54850">
            <a:noAutofit/>
          </a:bodyPr>
          <a:lstStyle/>
          <a:p>
            <a:pPr indent="0" lvl="0" marL="0" rtl="0" algn="l">
              <a:lnSpc>
                <a:spcPct val="115000"/>
              </a:lnSpc>
              <a:spcBef>
                <a:spcPts val="0"/>
              </a:spcBef>
              <a:spcAft>
                <a:spcPts val="0"/>
              </a:spcAft>
              <a:buNone/>
            </a:pPr>
            <a:r>
              <a:rPr lang="en" sz="1000">
                <a:solidFill>
                  <a:srgbClr val="0000FF"/>
                </a:solidFill>
                <a:latin typeface="Helvetica Neue"/>
                <a:ea typeface="Helvetica Neue"/>
                <a:cs typeface="Helvetica Neue"/>
                <a:sym typeface="Helvetica Neue"/>
              </a:rPr>
              <a:t>Kipin ATM 4.0</a:t>
            </a:r>
            <a:r>
              <a:rPr lang="en" sz="1000">
                <a:solidFill>
                  <a:srgbClr val="840D35"/>
                </a:solidFill>
                <a:latin typeface="Helvetica Neue"/>
                <a:ea typeface="Helvetica Neue"/>
                <a:cs typeface="Helvetica Neue"/>
                <a:sym typeface="Helvetica Neue"/>
              </a:rPr>
              <a:t> </a:t>
            </a:r>
            <a:r>
              <a:rPr lang="en" sz="1000">
                <a:solidFill>
                  <a:srgbClr val="666666"/>
                </a:solidFill>
                <a:latin typeface="Helvetica Neue"/>
                <a:ea typeface="Helvetica Neue"/>
                <a:cs typeface="Helvetica Neue"/>
                <a:sym typeface="Helvetica Neue"/>
              </a:rPr>
              <a:t>was launched in August</a:t>
            </a:r>
            <a:br>
              <a:rPr lang="en" sz="1000">
                <a:solidFill>
                  <a:srgbClr val="840D35"/>
                </a:solidFill>
                <a:latin typeface="Helvetica Neue"/>
                <a:ea typeface="Helvetica Neue"/>
                <a:cs typeface="Helvetica Neue"/>
                <a:sym typeface="Helvetica Neue"/>
              </a:rPr>
            </a:br>
            <a:r>
              <a:rPr lang="en" sz="1000">
                <a:solidFill>
                  <a:srgbClr val="0000FF"/>
                </a:solidFill>
                <a:latin typeface="Helvetica Neue"/>
                <a:ea typeface="Helvetica Neue"/>
                <a:cs typeface="Helvetica Neue"/>
                <a:sym typeface="Helvetica Neue"/>
              </a:rPr>
              <a:t>Kipin </a:t>
            </a:r>
            <a:r>
              <a:rPr lang="en" sz="1000">
                <a:solidFill>
                  <a:srgbClr val="0000FF"/>
                </a:solidFill>
                <a:latin typeface="Helvetica Neue"/>
                <a:ea typeface="Helvetica Neue"/>
                <a:cs typeface="Helvetica Neue"/>
                <a:sym typeface="Helvetica Neue"/>
              </a:rPr>
              <a:t>PTO 1.0</a:t>
            </a:r>
            <a:r>
              <a:rPr lang="en" sz="1000">
                <a:solidFill>
                  <a:srgbClr val="840D35"/>
                </a:solidFill>
                <a:latin typeface="Helvetica Neue"/>
                <a:ea typeface="Helvetica Neue"/>
                <a:cs typeface="Helvetica Neue"/>
                <a:sym typeface="Helvetica Neue"/>
              </a:rPr>
              <a:t> </a:t>
            </a:r>
            <a:r>
              <a:rPr lang="en" sz="1000">
                <a:solidFill>
                  <a:srgbClr val="666666"/>
                </a:solidFill>
                <a:latin typeface="Helvetica Neue"/>
                <a:ea typeface="Helvetica Neue"/>
                <a:cs typeface="Helvetica Neue"/>
                <a:sym typeface="Helvetica Neue"/>
              </a:rPr>
              <a:t>was launched in March</a:t>
            </a:r>
            <a:br>
              <a:rPr lang="en" sz="1000">
                <a:solidFill>
                  <a:srgbClr val="840D35"/>
                </a:solidFill>
                <a:latin typeface="Helvetica Neue"/>
                <a:ea typeface="Helvetica Neue"/>
                <a:cs typeface="Helvetica Neue"/>
                <a:sym typeface="Helvetica Neue"/>
              </a:rPr>
            </a:br>
            <a:r>
              <a:rPr lang="en" sz="1000">
                <a:solidFill>
                  <a:srgbClr val="840D35"/>
                </a:solidFill>
                <a:latin typeface="Helvetica Neue"/>
                <a:ea typeface="Helvetica Neue"/>
                <a:cs typeface="Helvetica Neue"/>
                <a:sym typeface="Helvetica Neue"/>
              </a:rPr>
              <a:t>KipinSchool 4.0</a:t>
            </a:r>
            <a:r>
              <a:rPr lang="en" sz="1000">
                <a:solidFill>
                  <a:srgbClr val="666666"/>
                </a:solidFill>
                <a:latin typeface="Helvetica Neue"/>
                <a:ea typeface="Helvetica Neue"/>
                <a:cs typeface="Helvetica Neue"/>
                <a:sym typeface="Helvetica Neue"/>
              </a:rPr>
              <a:t> was launched in January</a:t>
            </a:r>
            <a:endParaRPr sz="1000">
              <a:solidFill>
                <a:srgbClr val="666666"/>
              </a:solidFill>
              <a:latin typeface="Helvetica Neue"/>
              <a:ea typeface="Helvetica Neue"/>
              <a:cs typeface="Helvetica Neue"/>
              <a:sym typeface="Helvetica Neue"/>
            </a:endParaRPr>
          </a:p>
          <a:p>
            <a:pPr indent="0" lvl="0" marL="0" rtl="0" algn="l">
              <a:lnSpc>
                <a:spcPct val="115000"/>
              </a:lnSpc>
              <a:spcBef>
                <a:spcPts val="1000"/>
              </a:spcBef>
              <a:spcAft>
                <a:spcPts val="0"/>
              </a:spcAft>
              <a:buNone/>
            </a:pPr>
            <a:br>
              <a:rPr lang="en" sz="1000">
                <a:solidFill>
                  <a:srgbClr val="840D35"/>
                </a:solidFill>
                <a:latin typeface="Helvetica Neue"/>
                <a:ea typeface="Helvetica Neue"/>
                <a:cs typeface="Helvetica Neue"/>
                <a:sym typeface="Helvetica Neue"/>
              </a:rPr>
            </a:br>
            <a:endParaRPr sz="1000">
              <a:solidFill>
                <a:srgbClr val="840D35"/>
              </a:solidFill>
              <a:latin typeface="Helvetica Neue"/>
              <a:ea typeface="Helvetica Neue"/>
              <a:cs typeface="Helvetica Neue"/>
              <a:sym typeface="Helvetica Neue"/>
            </a:endParaRPr>
          </a:p>
          <a:p>
            <a:pPr indent="0" lvl="0" marL="0" rtl="0" algn="l">
              <a:lnSpc>
                <a:spcPct val="115000"/>
              </a:lnSpc>
              <a:spcBef>
                <a:spcPts val="1000"/>
              </a:spcBef>
              <a:spcAft>
                <a:spcPts val="0"/>
              </a:spcAft>
              <a:buNone/>
            </a:pPr>
            <a:r>
              <a:t/>
            </a:r>
            <a:endParaRPr sz="1000">
              <a:solidFill>
                <a:srgbClr val="840D35"/>
              </a:solidFill>
              <a:latin typeface="Helvetica Neue"/>
              <a:ea typeface="Helvetica Neue"/>
              <a:cs typeface="Helvetica Neue"/>
              <a:sym typeface="Helvetica Neue"/>
            </a:endParaRPr>
          </a:p>
          <a:p>
            <a:pPr indent="0" lvl="0" marL="0" rtl="0" algn="l">
              <a:lnSpc>
                <a:spcPct val="115000"/>
              </a:lnSpc>
              <a:spcBef>
                <a:spcPts val="1000"/>
              </a:spcBef>
              <a:spcAft>
                <a:spcPts val="1000"/>
              </a:spcAft>
              <a:buNone/>
            </a:pPr>
            <a:r>
              <a:t/>
            </a:r>
            <a:endParaRPr sz="1000">
              <a:solidFill>
                <a:srgbClr val="840D35"/>
              </a:solidFill>
              <a:latin typeface="Helvetica Neue"/>
              <a:ea typeface="Helvetica Neue"/>
              <a:cs typeface="Helvetica Neue"/>
              <a:sym typeface="Helvetica Neue"/>
            </a:endParaRPr>
          </a:p>
        </p:txBody>
      </p:sp>
      <p:grpSp>
        <p:nvGrpSpPr>
          <p:cNvPr id="500" name="Google Shape;500;p80"/>
          <p:cNvGrpSpPr/>
          <p:nvPr/>
        </p:nvGrpSpPr>
        <p:grpSpPr>
          <a:xfrm>
            <a:off x="2127607" y="1116332"/>
            <a:ext cx="870832" cy="771948"/>
            <a:chOff x="4318975" y="1083450"/>
            <a:chExt cx="529800" cy="591305"/>
          </a:xfrm>
        </p:grpSpPr>
        <p:sp>
          <p:nvSpPr>
            <p:cNvPr id="501" name="Google Shape;501;p80"/>
            <p:cNvSpPr/>
            <p:nvPr/>
          </p:nvSpPr>
          <p:spPr>
            <a:xfrm>
              <a:off x="4517129" y="1083455"/>
              <a:ext cx="133500" cy="591300"/>
            </a:xfrm>
            <a:prstGeom prst="rect">
              <a:avLst/>
            </a:prstGeom>
            <a:solidFill>
              <a:srgbClr val="840D35"/>
            </a:solidFill>
            <a:ln>
              <a:noFill/>
            </a:ln>
          </p:spPr>
          <p:txBody>
            <a:bodyPr anchorCtr="0" anchor="ctr" bIns="54850" lIns="54850" spcFirstLastPara="1" rIns="54850" wrap="square" tIns="54850">
              <a:noAutofit/>
            </a:bodyPr>
            <a:lstStyle/>
            <a:p>
              <a:pPr indent="0" lvl="0" marL="0" rtl="0" algn="l">
                <a:spcBef>
                  <a:spcPts val="0"/>
                </a:spcBef>
                <a:spcAft>
                  <a:spcPts val="0"/>
                </a:spcAft>
                <a:buNone/>
              </a:pPr>
              <a:r>
                <a:t/>
              </a:r>
              <a:endParaRPr/>
            </a:p>
          </p:txBody>
        </p:sp>
        <p:cxnSp>
          <p:nvCxnSpPr>
            <p:cNvPr id="502" name="Google Shape;502;p80"/>
            <p:cNvCxnSpPr/>
            <p:nvPr/>
          </p:nvCxnSpPr>
          <p:spPr>
            <a:xfrm rot="10800000">
              <a:off x="4318975" y="1083450"/>
              <a:ext cx="529800" cy="0"/>
            </a:xfrm>
            <a:prstGeom prst="straightConnector1">
              <a:avLst/>
            </a:prstGeom>
            <a:noFill/>
            <a:ln cap="flat" cmpd="sng" w="9525">
              <a:solidFill>
                <a:srgbClr val="840D35"/>
              </a:solidFill>
              <a:prstDash val="solid"/>
              <a:round/>
              <a:headEnd len="sm" w="sm" type="none"/>
              <a:tailEnd len="sm" w="sm" type="none"/>
            </a:ln>
          </p:spPr>
        </p:cxnSp>
      </p:grpSp>
      <p:sp>
        <p:nvSpPr>
          <p:cNvPr id="503" name="Google Shape;503;p80"/>
          <p:cNvSpPr txBox="1"/>
          <p:nvPr/>
        </p:nvSpPr>
        <p:spPr>
          <a:xfrm>
            <a:off x="1261387" y="961094"/>
            <a:ext cx="870600" cy="260400"/>
          </a:xfrm>
          <a:prstGeom prst="rect">
            <a:avLst/>
          </a:prstGeom>
          <a:noFill/>
          <a:ln>
            <a:noFill/>
          </a:ln>
        </p:spPr>
        <p:txBody>
          <a:bodyPr anchorCtr="0" anchor="t" bIns="54850" lIns="54850" spcFirstLastPara="1" rIns="54850" wrap="square" tIns="54850">
            <a:noAutofit/>
          </a:bodyPr>
          <a:lstStyle/>
          <a:p>
            <a:pPr indent="0" lvl="0" marL="0" rtl="0" algn="r">
              <a:lnSpc>
                <a:spcPct val="115000"/>
              </a:lnSpc>
              <a:spcBef>
                <a:spcPts val="0"/>
              </a:spcBef>
              <a:spcAft>
                <a:spcPts val="0"/>
              </a:spcAft>
              <a:buNone/>
            </a:pPr>
            <a:r>
              <a:rPr b="1" lang="en" sz="1200">
                <a:solidFill>
                  <a:srgbClr val="840D35"/>
                </a:solidFill>
                <a:latin typeface="Comfortaa"/>
                <a:ea typeface="Comfortaa"/>
                <a:cs typeface="Comfortaa"/>
                <a:sym typeface="Comfortaa"/>
              </a:rPr>
              <a:t>2020</a:t>
            </a:r>
            <a:endParaRPr b="1" sz="1200">
              <a:solidFill>
                <a:srgbClr val="840D35"/>
              </a:solidFill>
              <a:latin typeface="Comfortaa"/>
              <a:ea typeface="Comfortaa"/>
              <a:cs typeface="Comfortaa"/>
              <a:sym typeface="Comfortaa"/>
            </a:endParaRPr>
          </a:p>
        </p:txBody>
      </p:sp>
      <p:sp>
        <p:nvSpPr>
          <p:cNvPr id="504" name="Google Shape;504;p80"/>
          <p:cNvSpPr txBox="1"/>
          <p:nvPr/>
        </p:nvSpPr>
        <p:spPr>
          <a:xfrm>
            <a:off x="3131079" y="1775845"/>
            <a:ext cx="5466900" cy="308400"/>
          </a:xfrm>
          <a:prstGeom prst="rect">
            <a:avLst/>
          </a:prstGeom>
          <a:noFill/>
          <a:ln>
            <a:noFill/>
          </a:ln>
        </p:spPr>
        <p:txBody>
          <a:bodyPr anchorCtr="0" anchor="t" bIns="54850" lIns="54850" spcFirstLastPara="1" rIns="54850" wrap="square" tIns="54850">
            <a:noAutofit/>
          </a:bodyPr>
          <a:lstStyle/>
          <a:p>
            <a:pPr indent="0" lvl="0" marL="0" rtl="0" algn="l">
              <a:lnSpc>
                <a:spcPct val="115000"/>
              </a:lnSpc>
              <a:spcBef>
                <a:spcPts val="0"/>
              </a:spcBef>
              <a:spcAft>
                <a:spcPts val="1000"/>
              </a:spcAft>
              <a:buNone/>
            </a:pPr>
            <a:r>
              <a:rPr lang="en" sz="1000">
                <a:solidFill>
                  <a:srgbClr val="0000FF"/>
                </a:solidFill>
                <a:latin typeface="Helvetica Neue"/>
                <a:ea typeface="Helvetica Neue"/>
                <a:cs typeface="Helvetica Neue"/>
                <a:sym typeface="Helvetica Neue"/>
              </a:rPr>
              <a:t>Kipin ATM 2.0</a:t>
            </a:r>
            <a:r>
              <a:rPr lang="en" sz="1000">
                <a:solidFill>
                  <a:srgbClr val="666666"/>
                </a:solidFill>
                <a:latin typeface="Helvetica Neue"/>
                <a:ea typeface="Helvetica Neue"/>
                <a:cs typeface="Helvetica Neue"/>
                <a:sym typeface="Helvetica Neue"/>
              </a:rPr>
              <a:t> launched - gaining traction as the best B2B2C solution for rural schools . </a:t>
            </a:r>
            <a:endParaRPr sz="1000">
              <a:solidFill>
                <a:srgbClr val="666666"/>
              </a:solidFill>
              <a:latin typeface="Helvetica Neue"/>
              <a:ea typeface="Helvetica Neue"/>
              <a:cs typeface="Helvetica Neue"/>
              <a:sym typeface="Helvetica Neue"/>
            </a:endParaRPr>
          </a:p>
        </p:txBody>
      </p:sp>
      <p:sp>
        <p:nvSpPr>
          <p:cNvPr id="505" name="Google Shape;505;p80"/>
          <p:cNvSpPr txBox="1"/>
          <p:nvPr/>
        </p:nvSpPr>
        <p:spPr>
          <a:xfrm>
            <a:off x="1261387" y="1773238"/>
            <a:ext cx="870600" cy="260400"/>
          </a:xfrm>
          <a:prstGeom prst="rect">
            <a:avLst/>
          </a:prstGeom>
          <a:noFill/>
          <a:ln>
            <a:noFill/>
          </a:ln>
        </p:spPr>
        <p:txBody>
          <a:bodyPr anchorCtr="0" anchor="t" bIns="54850" lIns="54850" spcFirstLastPara="1" rIns="54850" wrap="square" tIns="54850">
            <a:noAutofit/>
          </a:bodyPr>
          <a:lstStyle/>
          <a:p>
            <a:pPr indent="0" lvl="0" marL="0" rtl="0" algn="r">
              <a:lnSpc>
                <a:spcPct val="115000"/>
              </a:lnSpc>
              <a:spcBef>
                <a:spcPts val="0"/>
              </a:spcBef>
              <a:spcAft>
                <a:spcPts val="0"/>
              </a:spcAft>
              <a:buNone/>
            </a:pPr>
            <a:r>
              <a:rPr b="1" lang="en" sz="1200">
                <a:solidFill>
                  <a:srgbClr val="666666"/>
                </a:solidFill>
                <a:latin typeface="Comfortaa"/>
                <a:ea typeface="Comfortaa"/>
                <a:cs typeface="Comfortaa"/>
                <a:sym typeface="Comfortaa"/>
              </a:rPr>
              <a:t>2019</a:t>
            </a:r>
            <a:endParaRPr b="1" sz="1200">
              <a:solidFill>
                <a:srgbClr val="666666"/>
              </a:solidFill>
              <a:latin typeface="Comfortaa"/>
              <a:ea typeface="Comfortaa"/>
              <a:cs typeface="Comfortaa"/>
              <a:sym typeface="Comfortaa"/>
            </a:endParaRPr>
          </a:p>
        </p:txBody>
      </p:sp>
      <p:grpSp>
        <p:nvGrpSpPr>
          <p:cNvPr id="506" name="Google Shape;506;p80"/>
          <p:cNvGrpSpPr/>
          <p:nvPr/>
        </p:nvGrpSpPr>
        <p:grpSpPr>
          <a:xfrm>
            <a:off x="2127607" y="3249983"/>
            <a:ext cx="870832" cy="751173"/>
            <a:chOff x="4318975" y="1084322"/>
            <a:chExt cx="529800" cy="592174"/>
          </a:xfrm>
        </p:grpSpPr>
        <p:sp>
          <p:nvSpPr>
            <p:cNvPr id="507" name="Google Shape;507;p80"/>
            <p:cNvSpPr/>
            <p:nvPr/>
          </p:nvSpPr>
          <p:spPr>
            <a:xfrm>
              <a:off x="4517129" y="1086096"/>
              <a:ext cx="133500" cy="590400"/>
            </a:xfrm>
            <a:prstGeom prst="rect">
              <a:avLst/>
            </a:prstGeom>
            <a:solidFill>
              <a:srgbClr val="C2C2C2"/>
            </a:solidFill>
            <a:ln>
              <a:noFill/>
            </a:ln>
          </p:spPr>
          <p:txBody>
            <a:bodyPr anchorCtr="0" anchor="ctr" bIns="54850" lIns="54850" spcFirstLastPara="1" rIns="54850" wrap="square" tIns="54850">
              <a:noAutofit/>
            </a:bodyPr>
            <a:lstStyle/>
            <a:p>
              <a:pPr indent="0" lvl="0" marL="0" rtl="0" algn="l">
                <a:spcBef>
                  <a:spcPts val="0"/>
                </a:spcBef>
                <a:spcAft>
                  <a:spcPts val="0"/>
                </a:spcAft>
                <a:buNone/>
              </a:pPr>
              <a:r>
                <a:t/>
              </a:r>
              <a:endParaRPr/>
            </a:p>
          </p:txBody>
        </p:sp>
        <p:cxnSp>
          <p:nvCxnSpPr>
            <p:cNvPr id="508" name="Google Shape;508;p80"/>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sp>
        <p:nvSpPr>
          <p:cNvPr id="509" name="Google Shape;509;p80"/>
          <p:cNvSpPr txBox="1"/>
          <p:nvPr/>
        </p:nvSpPr>
        <p:spPr>
          <a:xfrm>
            <a:off x="3131097" y="3123283"/>
            <a:ext cx="5466900" cy="724800"/>
          </a:xfrm>
          <a:prstGeom prst="rect">
            <a:avLst/>
          </a:prstGeom>
          <a:noFill/>
          <a:ln>
            <a:noFill/>
          </a:ln>
        </p:spPr>
        <p:txBody>
          <a:bodyPr anchorCtr="0" anchor="t" bIns="54850" lIns="54850" spcFirstLastPara="1" rIns="54850" wrap="square" tIns="54850">
            <a:noAutofit/>
          </a:bodyPr>
          <a:lstStyle/>
          <a:p>
            <a:pPr indent="0" lvl="0" marL="0" rtl="0" algn="l">
              <a:lnSpc>
                <a:spcPct val="115000"/>
              </a:lnSpc>
              <a:spcBef>
                <a:spcPts val="0"/>
              </a:spcBef>
              <a:spcAft>
                <a:spcPts val="1000"/>
              </a:spcAft>
              <a:buNone/>
            </a:pPr>
            <a:r>
              <a:rPr lang="en" sz="1000">
                <a:solidFill>
                  <a:srgbClr val="0000FF"/>
                </a:solidFill>
                <a:latin typeface="Helvetica Neue"/>
                <a:ea typeface="Helvetica Neue"/>
                <a:cs typeface="Helvetica Neue"/>
                <a:sym typeface="Helvetica Neue"/>
              </a:rPr>
              <a:t>Kipin ATM project</a:t>
            </a:r>
            <a:r>
              <a:rPr lang="en" sz="1000">
                <a:solidFill>
                  <a:srgbClr val="666666"/>
                </a:solidFill>
                <a:latin typeface="Helvetica Neue"/>
                <a:ea typeface="Helvetica Neue"/>
                <a:cs typeface="Helvetica Neue"/>
                <a:sym typeface="Helvetica Neue"/>
              </a:rPr>
              <a:t> started - </a:t>
            </a:r>
            <a:r>
              <a:rPr b="1" lang="en" sz="1000">
                <a:solidFill>
                  <a:srgbClr val="666666"/>
                </a:solidFill>
                <a:latin typeface="Helvetica Neue"/>
                <a:ea typeface="Helvetica Neue"/>
                <a:cs typeface="Helvetica Neue"/>
                <a:sym typeface="Helvetica Neue"/>
              </a:rPr>
              <a:t>PT. Mahoni Edukasi Digital was incorporated 29 Nov 2016</a:t>
            </a:r>
            <a:endParaRPr b="1" sz="1000">
              <a:solidFill>
                <a:srgbClr val="666666"/>
              </a:solidFill>
              <a:latin typeface="Helvetica Neue"/>
              <a:ea typeface="Helvetica Neue"/>
              <a:cs typeface="Helvetica Neue"/>
              <a:sym typeface="Helvetica Neue"/>
            </a:endParaRPr>
          </a:p>
        </p:txBody>
      </p:sp>
      <p:sp>
        <p:nvSpPr>
          <p:cNvPr id="510" name="Google Shape;510;p80"/>
          <p:cNvSpPr txBox="1"/>
          <p:nvPr/>
        </p:nvSpPr>
        <p:spPr>
          <a:xfrm>
            <a:off x="1261387" y="3123269"/>
            <a:ext cx="870600" cy="260400"/>
          </a:xfrm>
          <a:prstGeom prst="rect">
            <a:avLst/>
          </a:prstGeom>
          <a:noFill/>
          <a:ln>
            <a:noFill/>
          </a:ln>
        </p:spPr>
        <p:txBody>
          <a:bodyPr anchorCtr="0" anchor="t" bIns="54850" lIns="54850" spcFirstLastPara="1" rIns="54850" wrap="square" tIns="54850">
            <a:noAutofit/>
          </a:bodyPr>
          <a:lstStyle/>
          <a:p>
            <a:pPr indent="0" lvl="0" marL="0" rtl="0" algn="r">
              <a:lnSpc>
                <a:spcPct val="115000"/>
              </a:lnSpc>
              <a:spcBef>
                <a:spcPts val="0"/>
              </a:spcBef>
              <a:spcAft>
                <a:spcPts val="0"/>
              </a:spcAft>
              <a:buNone/>
            </a:pPr>
            <a:r>
              <a:rPr b="1" lang="en" sz="1200">
                <a:solidFill>
                  <a:srgbClr val="858585"/>
                </a:solidFill>
                <a:latin typeface="Comfortaa"/>
                <a:ea typeface="Comfortaa"/>
                <a:cs typeface="Comfortaa"/>
                <a:sym typeface="Comfortaa"/>
              </a:rPr>
              <a:t>2017</a:t>
            </a:r>
            <a:endParaRPr b="1" sz="1200">
              <a:solidFill>
                <a:srgbClr val="858585"/>
              </a:solidFill>
              <a:latin typeface="Comfortaa"/>
              <a:ea typeface="Comfortaa"/>
              <a:cs typeface="Comfortaa"/>
              <a:sym typeface="Comfortaa"/>
            </a:endParaRPr>
          </a:p>
        </p:txBody>
      </p:sp>
      <p:grpSp>
        <p:nvGrpSpPr>
          <p:cNvPr id="511" name="Google Shape;511;p80"/>
          <p:cNvGrpSpPr/>
          <p:nvPr/>
        </p:nvGrpSpPr>
        <p:grpSpPr>
          <a:xfrm>
            <a:off x="2127607" y="2498218"/>
            <a:ext cx="870832" cy="748894"/>
            <a:chOff x="4318975" y="1084322"/>
            <a:chExt cx="529800" cy="590378"/>
          </a:xfrm>
        </p:grpSpPr>
        <p:sp>
          <p:nvSpPr>
            <p:cNvPr id="512" name="Google Shape;512;p80"/>
            <p:cNvSpPr/>
            <p:nvPr/>
          </p:nvSpPr>
          <p:spPr>
            <a:xfrm>
              <a:off x="4517125" y="1086100"/>
              <a:ext cx="133500" cy="588600"/>
            </a:xfrm>
            <a:prstGeom prst="rect">
              <a:avLst/>
            </a:prstGeom>
            <a:solidFill>
              <a:srgbClr val="C2C2C2"/>
            </a:solidFill>
            <a:ln>
              <a:noFill/>
            </a:ln>
          </p:spPr>
          <p:txBody>
            <a:bodyPr anchorCtr="0" anchor="ctr" bIns="54850" lIns="54850" spcFirstLastPara="1" rIns="54850" wrap="square" tIns="54850">
              <a:noAutofit/>
            </a:bodyPr>
            <a:lstStyle/>
            <a:p>
              <a:pPr indent="0" lvl="0" marL="0" rtl="0" algn="l">
                <a:spcBef>
                  <a:spcPts val="0"/>
                </a:spcBef>
                <a:spcAft>
                  <a:spcPts val="0"/>
                </a:spcAft>
                <a:buNone/>
              </a:pPr>
              <a:r>
                <a:t/>
              </a:r>
              <a:endParaRPr/>
            </a:p>
          </p:txBody>
        </p:sp>
        <p:cxnSp>
          <p:nvCxnSpPr>
            <p:cNvPr id="513" name="Google Shape;513;p80"/>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sp>
        <p:nvSpPr>
          <p:cNvPr id="514" name="Google Shape;514;p80"/>
          <p:cNvSpPr txBox="1"/>
          <p:nvPr/>
        </p:nvSpPr>
        <p:spPr>
          <a:xfrm>
            <a:off x="3131100" y="2350700"/>
            <a:ext cx="5635500" cy="724800"/>
          </a:xfrm>
          <a:prstGeom prst="rect">
            <a:avLst/>
          </a:prstGeom>
          <a:noFill/>
          <a:ln>
            <a:noFill/>
          </a:ln>
        </p:spPr>
        <p:txBody>
          <a:bodyPr anchorCtr="0" anchor="t" bIns="54850" lIns="54850" spcFirstLastPara="1" rIns="54850" wrap="square" tIns="54850">
            <a:noAutofit/>
          </a:bodyPr>
          <a:lstStyle/>
          <a:p>
            <a:pPr indent="0" lvl="0" marL="0" rtl="0" algn="l">
              <a:lnSpc>
                <a:spcPct val="115000"/>
              </a:lnSpc>
              <a:spcBef>
                <a:spcPts val="0"/>
              </a:spcBef>
              <a:spcAft>
                <a:spcPts val="1000"/>
              </a:spcAft>
              <a:buNone/>
            </a:pPr>
            <a:r>
              <a:rPr lang="en" sz="1000">
                <a:solidFill>
                  <a:srgbClr val="0000FF"/>
                </a:solidFill>
                <a:latin typeface="Helvetica Neue"/>
                <a:ea typeface="Helvetica Neue"/>
                <a:cs typeface="Helvetica Neue"/>
                <a:sym typeface="Helvetica Neue"/>
              </a:rPr>
              <a:t>Kipin ATM 1.0</a:t>
            </a:r>
            <a:r>
              <a:rPr lang="en" sz="1000">
                <a:solidFill>
                  <a:srgbClr val="666666"/>
                </a:solidFill>
                <a:latin typeface="Helvetica Neue"/>
                <a:ea typeface="Helvetica Neue"/>
                <a:cs typeface="Helvetica Neue"/>
                <a:sym typeface="Helvetica Neue"/>
              </a:rPr>
              <a:t> was launched - The first in Indonesia full OFFLINE server solution for school (K12)</a:t>
            </a:r>
            <a:br>
              <a:rPr lang="en" sz="1000">
                <a:solidFill>
                  <a:srgbClr val="666666"/>
                </a:solidFill>
                <a:latin typeface="Helvetica Neue"/>
                <a:ea typeface="Helvetica Neue"/>
                <a:cs typeface="Helvetica Neue"/>
                <a:sym typeface="Helvetica Neue"/>
              </a:rPr>
            </a:br>
            <a:br>
              <a:rPr lang="en" sz="1000">
                <a:solidFill>
                  <a:srgbClr val="666666"/>
                </a:solidFill>
                <a:latin typeface="Helvetica Neue"/>
                <a:ea typeface="Helvetica Neue"/>
                <a:cs typeface="Helvetica Neue"/>
                <a:sym typeface="Helvetica Neue"/>
              </a:rPr>
            </a:br>
            <a:r>
              <a:rPr lang="en" sz="1000">
                <a:solidFill>
                  <a:srgbClr val="666666"/>
                </a:solidFill>
                <a:latin typeface="Helvetica Neue"/>
                <a:ea typeface="Helvetica Neue"/>
                <a:cs typeface="Helvetica Neue"/>
                <a:sym typeface="Helvetica Neue"/>
              </a:rPr>
              <a:t>Kipin Mobile (</a:t>
            </a:r>
            <a:r>
              <a:rPr lang="en" sz="1000">
                <a:solidFill>
                  <a:srgbClr val="980000"/>
                </a:solidFill>
                <a:latin typeface="Helvetica Neue"/>
                <a:ea typeface="Helvetica Neue"/>
                <a:cs typeface="Helvetica Neue"/>
                <a:sym typeface="Helvetica Neue"/>
              </a:rPr>
              <a:t>KipinSchool 3.0)</a:t>
            </a:r>
            <a:r>
              <a:rPr lang="en" sz="1000">
                <a:solidFill>
                  <a:srgbClr val="666666"/>
                </a:solidFill>
                <a:latin typeface="Helvetica Neue"/>
                <a:ea typeface="Helvetica Neue"/>
                <a:cs typeface="Helvetica Neue"/>
                <a:sym typeface="Helvetica Neue"/>
              </a:rPr>
              <a:t> - was launched with Telkomsel (Android, iOS, Windows 10)</a:t>
            </a:r>
            <a:endParaRPr sz="1000">
              <a:solidFill>
                <a:srgbClr val="666666"/>
              </a:solidFill>
              <a:latin typeface="Helvetica Neue"/>
              <a:ea typeface="Helvetica Neue"/>
              <a:cs typeface="Helvetica Neue"/>
              <a:sym typeface="Helvetica Neue"/>
            </a:endParaRPr>
          </a:p>
        </p:txBody>
      </p:sp>
      <p:sp>
        <p:nvSpPr>
          <p:cNvPr id="515" name="Google Shape;515;p80"/>
          <p:cNvSpPr txBox="1"/>
          <p:nvPr/>
        </p:nvSpPr>
        <p:spPr>
          <a:xfrm>
            <a:off x="1261387" y="2371505"/>
            <a:ext cx="870600" cy="260400"/>
          </a:xfrm>
          <a:prstGeom prst="rect">
            <a:avLst/>
          </a:prstGeom>
          <a:noFill/>
          <a:ln>
            <a:noFill/>
          </a:ln>
        </p:spPr>
        <p:txBody>
          <a:bodyPr anchorCtr="0" anchor="t" bIns="54850" lIns="54850" spcFirstLastPara="1" rIns="54850" wrap="square" tIns="54850">
            <a:noAutofit/>
          </a:bodyPr>
          <a:lstStyle/>
          <a:p>
            <a:pPr indent="0" lvl="0" marL="0" rtl="0" algn="r">
              <a:lnSpc>
                <a:spcPct val="115000"/>
              </a:lnSpc>
              <a:spcBef>
                <a:spcPts val="0"/>
              </a:spcBef>
              <a:spcAft>
                <a:spcPts val="0"/>
              </a:spcAft>
              <a:buNone/>
            </a:pPr>
            <a:r>
              <a:rPr b="1" lang="en" sz="1200">
                <a:solidFill>
                  <a:srgbClr val="858585"/>
                </a:solidFill>
                <a:latin typeface="Comfortaa"/>
                <a:ea typeface="Comfortaa"/>
                <a:cs typeface="Comfortaa"/>
                <a:sym typeface="Comfortaa"/>
              </a:rPr>
              <a:t>2018</a:t>
            </a:r>
            <a:endParaRPr b="1" sz="1200">
              <a:solidFill>
                <a:srgbClr val="858585"/>
              </a:solidFill>
              <a:latin typeface="Comfortaa"/>
              <a:ea typeface="Comfortaa"/>
              <a:cs typeface="Comfortaa"/>
              <a:sym typeface="Comfortaa"/>
            </a:endParaRPr>
          </a:p>
        </p:txBody>
      </p:sp>
      <p:grpSp>
        <p:nvGrpSpPr>
          <p:cNvPr id="516" name="Google Shape;516;p80"/>
          <p:cNvGrpSpPr/>
          <p:nvPr/>
        </p:nvGrpSpPr>
        <p:grpSpPr>
          <a:xfrm>
            <a:off x="2127482" y="4001712"/>
            <a:ext cx="870832" cy="751173"/>
            <a:chOff x="4318975" y="1084322"/>
            <a:chExt cx="529800" cy="592174"/>
          </a:xfrm>
        </p:grpSpPr>
        <p:sp>
          <p:nvSpPr>
            <p:cNvPr id="517" name="Google Shape;517;p80"/>
            <p:cNvSpPr/>
            <p:nvPr/>
          </p:nvSpPr>
          <p:spPr>
            <a:xfrm>
              <a:off x="4517129" y="1086096"/>
              <a:ext cx="133500" cy="590400"/>
            </a:xfrm>
            <a:prstGeom prst="rect">
              <a:avLst/>
            </a:prstGeom>
            <a:solidFill>
              <a:srgbClr val="C2C2C2"/>
            </a:solidFill>
            <a:ln>
              <a:noFill/>
            </a:ln>
          </p:spPr>
          <p:txBody>
            <a:bodyPr anchorCtr="0" anchor="ctr" bIns="54850" lIns="54850" spcFirstLastPara="1" rIns="54850" wrap="square" tIns="54850">
              <a:noAutofit/>
            </a:bodyPr>
            <a:lstStyle/>
            <a:p>
              <a:pPr indent="0" lvl="0" marL="0" rtl="0" algn="l">
                <a:spcBef>
                  <a:spcPts val="0"/>
                </a:spcBef>
                <a:spcAft>
                  <a:spcPts val="0"/>
                </a:spcAft>
                <a:buNone/>
              </a:pPr>
              <a:r>
                <a:t/>
              </a:r>
              <a:endParaRPr/>
            </a:p>
          </p:txBody>
        </p:sp>
        <p:cxnSp>
          <p:nvCxnSpPr>
            <p:cNvPr id="518" name="Google Shape;518;p80"/>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sp>
        <p:nvSpPr>
          <p:cNvPr id="519" name="Google Shape;519;p80"/>
          <p:cNvSpPr txBox="1"/>
          <p:nvPr/>
        </p:nvSpPr>
        <p:spPr>
          <a:xfrm>
            <a:off x="3130975" y="3875020"/>
            <a:ext cx="5466900" cy="537300"/>
          </a:xfrm>
          <a:prstGeom prst="rect">
            <a:avLst/>
          </a:prstGeom>
          <a:noFill/>
          <a:ln>
            <a:noFill/>
          </a:ln>
        </p:spPr>
        <p:txBody>
          <a:bodyPr anchorCtr="0" anchor="t" bIns="54850" lIns="54850" spcFirstLastPara="1" rIns="54850" wrap="square" tIns="54850">
            <a:noAutofit/>
          </a:bodyPr>
          <a:lstStyle/>
          <a:p>
            <a:pPr indent="0" lvl="0" marL="0" rtl="0" algn="l">
              <a:lnSpc>
                <a:spcPct val="115000"/>
              </a:lnSpc>
              <a:spcBef>
                <a:spcPts val="0"/>
              </a:spcBef>
              <a:spcAft>
                <a:spcPts val="1000"/>
              </a:spcAft>
              <a:buNone/>
            </a:pPr>
            <a:r>
              <a:rPr lang="en" sz="1000">
                <a:solidFill>
                  <a:srgbClr val="666666"/>
                </a:solidFill>
                <a:latin typeface="Helvetica Neue"/>
                <a:ea typeface="Helvetica Neue"/>
                <a:cs typeface="Helvetica Neue"/>
                <a:sym typeface="Helvetica Neue"/>
              </a:rPr>
              <a:t>Buku Sekolah Digital (</a:t>
            </a:r>
            <a:r>
              <a:rPr lang="en" sz="1000">
                <a:solidFill>
                  <a:srgbClr val="980000"/>
                </a:solidFill>
                <a:latin typeface="Helvetica Neue"/>
                <a:ea typeface="Helvetica Neue"/>
                <a:cs typeface="Helvetica Neue"/>
                <a:sym typeface="Helvetica Neue"/>
              </a:rPr>
              <a:t>KipinSchool 2.0)</a:t>
            </a:r>
            <a:r>
              <a:rPr lang="en" sz="1000">
                <a:solidFill>
                  <a:srgbClr val="666666"/>
                </a:solidFill>
                <a:latin typeface="Helvetica Neue"/>
                <a:ea typeface="Helvetica Neue"/>
                <a:cs typeface="Helvetica Neue"/>
                <a:sym typeface="Helvetica Neue"/>
              </a:rPr>
              <a:t> - was launched - Inaugurated by Governor of East Java (Android, iOS &amp; Windows)</a:t>
            </a:r>
            <a:endParaRPr sz="1000">
              <a:solidFill>
                <a:srgbClr val="980000"/>
              </a:solidFill>
              <a:latin typeface="Helvetica Neue"/>
              <a:ea typeface="Helvetica Neue"/>
              <a:cs typeface="Helvetica Neue"/>
              <a:sym typeface="Helvetica Neue"/>
            </a:endParaRPr>
          </a:p>
        </p:txBody>
      </p:sp>
      <p:sp>
        <p:nvSpPr>
          <p:cNvPr id="520" name="Google Shape;520;p80"/>
          <p:cNvSpPr txBox="1"/>
          <p:nvPr/>
        </p:nvSpPr>
        <p:spPr>
          <a:xfrm>
            <a:off x="1261300" y="3874996"/>
            <a:ext cx="870600" cy="260400"/>
          </a:xfrm>
          <a:prstGeom prst="rect">
            <a:avLst/>
          </a:prstGeom>
          <a:noFill/>
          <a:ln>
            <a:noFill/>
          </a:ln>
        </p:spPr>
        <p:txBody>
          <a:bodyPr anchorCtr="0" anchor="t" bIns="54850" lIns="54850" spcFirstLastPara="1" rIns="54850" wrap="square" tIns="54850">
            <a:noAutofit/>
          </a:bodyPr>
          <a:lstStyle/>
          <a:p>
            <a:pPr indent="0" lvl="0" marL="0" rtl="0" algn="r">
              <a:lnSpc>
                <a:spcPct val="115000"/>
              </a:lnSpc>
              <a:spcBef>
                <a:spcPts val="0"/>
              </a:spcBef>
              <a:spcAft>
                <a:spcPts val="0"/>
              </a:spcAft>
              <a:buNone/>
            </a:pPr>
            <a:r>
              <a:rPr b="1" lang="en" sz="1200">
                <a:solidFill>
                  <a:srgbClr val="858585"/>
                </a:solidFill>
                <a:latin typeface="Comfortaa"/>
                <a:ea typeface="Comfortaa"/>
                <a:cs typeface="Comfortaa"/>
                <a:sym typeface="Comfortaa"/>
              </a:rPr>
              <a:t>2015</a:t>
            </a:r>
            <a:endParaRPr b="1" sz="1200">
              <a:solidFill>
                <a:srgbClr val="858585"/>
              </a:solidFill>
              <a:latin typeface="Comfortaa"/>
              <a:ea typeface="Comfortaa"/>
              <a:cs typeface="Comfortaa"/>
              <a:sym typeface="Comfortaa"/>
            </a:endParaRPr>
          </a:p>
        </p:txBody>
      </p:sp>
      <p:sp>
        <p:nvSpPr>
          <p:cNvPr id="521" name="Google Shape;521;p80"/>
          <p:cNvSpPr txBox="1"/>
          <p:nvPr/>
        </p:nvSpPr>
        <p:spPr>
          <a:xfrm>
            <a:off x="1624700" y="318525"/>
            <a:ext cx="3866400" cy="2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Helvetica Neue"/>
                <a:ea typeface="Helvetica Neue"/>
                <a:cs typeface="Helvetica Neue"/>
                <a:sym typeface="Helvetica Neue"/>
              </a:rPr>
              <a:t>PERKEMBANGAN KIPIN SEJAK TH 2013</a:t>
            </a:r>
            <a:endParaRPr b="1" sz="2000">
              <a:latin typeface="Helvetica Neue"/>
              <a:ea typeface="Helvetica Neue"/>
              <a:cs typeface="Helvetica Neue"/>
              <a:sym typeface="Helvetica Neue"/>
            </a:endParaRPr>
          </a:p>
        </p:txBody>
      </p:sp>
      <p:grpSp>
        <p:nvGrpSpPr>
          <p:cNvPr id="522" name="Google Shape;522;p80"/>
          <p:cNvGrpSpPr/>
          <p:nvPr/>
        </p:nvGrpSpPr>
        <p:grpSpPr>
          <a:xfrm>
            <a:off x="2127607" y="1888618"/>
            <a:ext cx="870832" cy="748894"/>
            <a:chOff x="4318975" y="1084322"/>
            <a:chExt cx="529800" cy="590378"/>
          </a:xfrm>
        </p:grpSpPr>
        <p:sp>
          <p:nvSpPr>
            <p:cNvPr id="523" name="Google Shape;523;p80"/>
            <p:cNvSpPr/>
            <p:nvPr/>
          </p:nvSpPr>
          <p:spPr>
            <a:xfrm>
              <a:off x="4517125" y="1086100"/>
              <a:ext cx="133500" cy="588600"/>
            </a:xfrm>
            <a:prstGeom prst="rect">
              <a:avLst/>
            </a:prstGeom>
            <a:solidFill>
              <a:srgbClr val="C2C2C2"/>
            </a:solidFill>
            <a:ln>
              <a:noFill/>
            </a:ln>
          </p:spPr>
          <p:txBody>
            <a:bodyPr anchorCtr="0" anchor="ctr" bIns="54850" lIns="54850" spcFirstLastPara="1" rIns="54850" wrap="square" tIns="54850">
              <a:noAutofit/>
            </a:bodyPr>
            <a:lstStyle/>
            <a:p>
              <a:pPr indent="0" lvl="0" marL="0" rtl="0" algn="l">
                <a:spcBef>
                  <a:spcPts val="0"/>
                </a:spcBef>
                <a:spcAft>
                  <a:spcPts val="0"/>
                </a:spcAft>
                <a:buNone/>
              </a:pPr>
              <a:r>
                <a:t/>
              </a:r>
              <a:endParaRPr/>
            </a:p>
          </p:txBody>
        </p:sp>
        <p:cxnSp>
          <p:nvCxnSpPr>
            <p:cNvPr id="524" name="Google Shape;524;p80"/>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pic>
        <p:nvPicPr>
          <p:cNvPr id="525" name="Google Shape;525;p80"/>
          <p:cNvPicPr preferRelativeResize="0"/>
          <p:nvPr/>
        </p:nvPicPr>
        <p:blipFill rotWithShape="1">
          <a:blip r:embed="rId4">
            <a:alphaModFix/>
          </a:blip>
          <a:srcRect b="10897" l="0" r="0" t="1575"/>
          <a:stretch/>
        </p:blipFill>
        <p:spPr>
          <a:xfrm>
            <a:off x="7558875" y="113001"/>
            <a:ext cx="1366252" cy="687722"/>
          </a:xfrm>
          <a:prstGeom prst="rect">
            <a:avLst/>
          </a:prstGeom>
          <a:noFill/>
          <a:ln>
            <a:noFill/>
          </a:ln>
        </p:spPr>
      </p:pic>
      <p:sp>
        <p:nvSpPr>
          <p:cNvPr id="526" name="Google Shape;526;p80"/>
          <p:cNvSpPr txBox="1"/>
          <p:nvPr/>
        </p:nvSpPr>
        <p:spPr>
          <a:xfrm>
            <a:off x="1261375" y="4395971"/>
            <a:ext cx="870600" cy="260400"/>
          </a:xfrm>
          <a:prstGeom prst="rect">
            <a:avLst/>
          </a:prstGeom>
          <a:noFill/>
          <a:ln>
            <a:noFill/>
          </a:ln>
        </p:spPr>
        <p:txBody>
          <a:bodyPr anchorCtr="0" anchor="t" bIns="54850" lIns="54850" spcFirstLastPara="1" rIns="54850" wrap="square" tIns="54850">
            <a:noAutofit/>
          </a:bodyPr>
          <a:lstStyle/>
          <a:p>
            <a:pPr indent="0" lvl="0" marL="0" rtl="0" algn="r">
              <a:lnSpc>
                <a:spcPct val="115000"/>
              </a:lnSpc>
              <a:spcBef>
                <a:spcPts val="0"/>
              </a:spcBef>
              <a:spcAft>
                <a:spcPts val="0"/>
              </a:spcAft>
              <a:buNone/>
            </a:pPr>
            <a:r>
              <a:rPr b="1" lang="en" sz="1200">
                <a:solidFill>
                  <a:srgbClr val="858585"/>
                </a:solidFill>
                <a:latin typeface="Comfortaa"/>
                <a:ea typeface="Comfortaa"/>
                <a:cs typeface="Comfortaa"/>
                <a:sym typeface="Comfortaa"/>
              </a:rPr>
              <a:t>2013</a:t>
            </a:r>
            <a:endParaRPr b="1" sz="1200">
              <a:solidFill>
                <a:srgbClr val="858585"/>
              </a:solidFill>
              <a:latin typeface="Comfortaa"/>
              <a:ea typeface="Comfortaa"/>
              <a:cs typeface="Comfortaa"/>
              <a:sym typeface="Comfortaa"/>
            </a:endParaRPr>
          </a:p>
        </p:txBody>
      </p:sp>
      <p:cxnSp>
        <p:nvCxnSpPr>
          <p:cNvPr id="527" name="Google Shape;527;p80"/>
          <p:cNvCxnSpPr/>
          <p:nvPr/>
        </p:nvCxnSpPr>
        <p:spPr>
          <a:xfrm rot="10800000">
            <a:off x="2131964" y="4526187"/>
            <a:ext cx="870900" cy="0"/>
          </a:xfrm>
          <a:prstGeom prst="straightConnector1">
            <a:avLst/>
          </a:prstGeom>
          <a:noFill/>
          <a:ln cap="flat" cmpd="sng" w="9525">
            <a:solidFill>
              <a:srgbClr val="C2C2C2"/>
            </a:solidFill>
            <a:prstDash val="solid"/>
            <a:round/>
            <a:headEnd len="sm" w="sm" type="none"/>
            <a:tailEnd len="sm" w="sm" type="none"/>
          </a:ln>
        </p:spPr>
      </p:cxnSp>
      <p:sp>
        <p:nvSpPr>
          <p:cNvPr id="528" name="Google Shape;528;p80"/>
          <p:cNvSpPr txBox="1"/>
          <p:nvPr/>
        </p:nvSpPr>
        <p:spPr>
          <a:xfrm>
            <a:off x="3130975" y="4395970"/>
            <a:ext cx="5466900" cy="537300"/>
          </a:xfrm>
          <a:prstGeom prst="rect">
            <a:avLst/>
          </a:prstGeom>
          <a:noFill/>
          <a:ln>
            <a:noFill/>
          </a:ln>
        </p:spPr>
        <p:txBody>
          <a:bodyPr anchorCtr="0" anchor="t" bIns="54850" lIns="54850" spcFirstLastPara="1" rIns="54850" wrap="square" tIns="54850">
            <a:noAutofit/>
          </a:bodyPr>
          <a:lstStyle/>
          <a:p>
            <a:pPr indent="0" lvl="0" marL="0" rtl="0" algn="l">
              <a:lnSpc>
                <a:spcPct val="115000"/>
              </a:lnSpc>
              <a:spcBef>
                <a:spcPts val="0"/>
              </a:spcBef>
              <a:spcAft>
                <a:spcPts val="1000"/>
              </a:spcAft>
              <a:buNone/>
            </a:pPr>
            <a:r>
              <a:rPr lang="en" sz="1000">
                <a:solidFill>
                  <a:srgbClr val="666666"/>
                </a:solidFill>
                <a:latin typeface="Helvetica Neue"/>
                <a:ea typeface="Helvetica Neue"/>
                <a:cs typeface="Helvetica Neue"/>
                <a:sym typeface="Helvetica Neue"/>
              </a:rPr>
              <a:t>Buku BSE (</a:t>
            </a:r>
            <a:r>
              <a:rPr lang="en" sz="1000">
                <a:solidFill>
                  <a:srgbClr val="980000"/>
                </a:solidFill>
                <a:latin typeface="Helvetica Neue"/>
                <a:ea typeface="Helvetica Neue"/>
                <a:cs typeface="Helvetica Neue"/>
                <a:sym typeface="Helvetica Neue"/>
              </a:rPr>
              <a:t>KipinSchool 1.0)</a:t>
            </a:r>
            <a:r>
              <a:rPr lang="en" sz="1000">
                <a:solidFill>
                  <a:srgbClr val="666666"/>
                </a:solidFill>
                <a:latin typeface="Helvetica Neue"/>
                <a:ea typeface="Helvetica Neue"/>
                <a:cs typeface="Helvetica Neue"/>
                <a:sym typeface="Helvetica Neue"/>
              </a:rPr>
              <a:t> - was launched - over 90 millions ebook downloaded</a:t>
            </a:r>
            <a:endParaRPr sz="1000">
              <a:solidFill>
                <a:srgbClr val="666666"/>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2" name="Shape 532"/>
        <p:cNvGrpSpPr/>
        <p:nvPr/>
      </p:nvGrpSpPr>
      <p:grpSpPr>
        <a:xfrm>
          <a:off x="0" y="0"/>
          <a:ext cx="0" cy="0"/>
          <a:chOff x="0" y="0"/>
          <a:chExt cx="0" cy="0"/>
        </a:xfrm>
      </p:grpSpPr>
      <p:sp>
        <p:nvSpPr>
          <p:cNvPr id="533" name="Google Shape;533;p81"/>
          <p:cNvSpPr/>
          <p:nvPr/>
        </p:nvSpPr>
        <p:spPr>
          <a:xfrm>
            <a:off x="1759650" y="159150"/>
            <a:ext cx="5624700" cy="864600"/>
          </a:xfrm>
          <a:prstGeom prst="rect">
            <a:avLst/>
          </a:prstGeom>
          <a:solidFill>
            <a:srgbClr val="00717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1" lang="en" sz="2700">
                <a:solidFill>
                  <a:schemeClr val="lt1"/>
                </a:solidFill>
                <a:latin typeface="Barlow"/>
                <a:ea typeface="Barlow"/>
                <a:cs typeface="Barlow"/>
                <a:sym typeface="Barlow"/>
              </a:rPr>
              <a:t>Tahun 2021 : </a:t>
            </a:r>
            <a:r>
              <a:rPr b="1" i="0" lang="en" sz="2700" u="none" cap="none" strike="noStrike">
                <a:solidFill>
                  <a:schemeClr val="lt1"/>
                </a:solidFill>
                <a:latin typeface="Barlow"/>
                <a:ea typeface="Barlow"/>
                <a:cs typeface="Barlow"/>
                <a:sym typeface="Barlow"/>
              </a:rPr>
              <a:t> KIPIN CLASSROOM</a:t>
            </a:r>
            <a:endParaRPr b="1" i="0" sz="2700" u="none" cap="none" strike="noStrike">
              <a:solidFill>
                <a:schemeClr val="lt1"/>
              </a:solidFill>
              <a:latin typeface="Barlow"/>
              <a:ea typeface="Barlow"/>
              <a:cs typeface="Barlow"/>
              <a:sym typeface="Barlow"/>
            </a:endParaRPr>
          </a:p>
        </p:txBody>
      </p:sp>
      <p:graphicFrame>
        <p:nvGraphicFramePr>
          <p:cNvPr id="534" name="Google Shape;534;p81"/>
          <p:cNvGraphicFramePr/>
          <p:nvPr/>
        </p:nvGraphicFramePr>
        <p:xfrm>
          <a:off x="808949" y="1482186"/>
          <a:ext cx="3000000" cy="3000000"/>
        </p:xfrm>
        <a:graphic>
          <a:graphicData uri="http://schemas.openxmlformats.org/drawingml/2006/table">
            <a:tbl>
              <a:tblPr bandRow="1" firstRow="1">
                <a:gradFill>
                  <a:gsLst>
                    <a:gs pos="0">
                      <a:srgbClr val="9CE7F5"/>
                    </a:gs>
                    <a:gs pos="35000">
                      <a:srgbClr val="BBEAF6"/>
                    </a:gs>
                    <a:gs pos="100000">
                      <a:srgbClr val="E4F9FC"/>
                    </a:gs>
                  </a:gsLst>
                  <a:lin ang="16200000" scaled="0"/>
                </a:gradFill>
                <a:tableStyleId>{1B3A948C-E1EB-4AD9-AF2E-D0274F721573}</a:tableStyleId>
              </a:tblPr>
              <a:tblGrid>
                <a:gridCol w="3536375"/>
                <a:gridCol w="4056275"/>
              </a:tblGrid>
              <a:tr h="388625">
                <a:tc gridSpan="2">
                  <a:txBody>
                    <a:bodyPr/>
                    <a:lstStyle/>
                    <a:p>
                      <a:pPr indent="0" lvl="0" marL="0" rtl="0" algn="ctr">
                        <a:spcBef>
                          <a:spcPts val="0"/>
                        </a:spcBef>
                        <a:spcAft>
                          <a:spcPts val="0"/>
                        </a:spcAft>
                        <a:buNone/>
                      </a:pPr>
                      <a:r>
                        <a:rPr b="1" lang="en">
                          <a:solidFill>
                            <a:schemeClr val="lt1"/>
                          </a:solidFill>
                          <a:latin typeface="Barlow"/>
                          <a:ea typeface="Barlow"/>
                          <a:cs typeface="Barlow"/>
                          <a:sym typeface="Barlow"/>
                        </a:rPr>
                        <a:t>Apa saja kelebihan Kipin Classroom?</a:t>
                      </a:r>
                      <a:endParaRPr b="1" sz="1400" u="none" cap="none" strike="noStrike">
                        <a:solidFill>
                          <a:schemeClr val="lt1"/>
                        </a:solidFill>
                        <a:latin typeface="Barlow"/>
                        <a:ea typeface="Barlow"/>
                        <a:cs typeface="Barlow"/>
                        <a:sym typeface="Barlow"/>
                      </a:endParaRPr>
                    </a:p>
                  </a:txBody>
                  <a:tcPr marT="34300" marB="34300" marR="68600" marL="68600"/>
                </a:tc>
                <a:tc hMerge="1"/>
              </a:tr>
              <a:tr h="388625">
                <a:tc rowSpan="6">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a:latin typeface="Barlow"/>
                          <a:ea typeface="Barlow"/>
                          <a:cs typeface="Barlow"/>
                          <a:sym typeface="Barlow"/>
                        </a:rPr>
                        <a:t>Unit : Portable , h</a:t>
                      </a:r>
                      <a:r>
                        <a:rPr lang="en" sz="1400" u="none" cap="none" strike="noStrike">
                          <a:latin typeface="Barlow"/>
                          <a:ea typeface="Barlow"/>
                          <a:cs typeface="Barlow"/>
                          <a:sym typeface="Barlow"/>
                        </a:rPr>
                        <a:t>arga murah</a:t>
                      </a:r>
                      <a:endParaRPr sz="1400" u="none" cap="none" strike="noStrike">
                        <a:latin typeface="Barlow"/>
                        <a:ea typeface="Barlow"/>
                        <a:cs typeface="Barlow"/>
                        <a:sym typeface="Barlow"/>
                      </a:endParaRPr>
                    </a:p>
                  </a:txBody>
                  <a:tcPr marT="34300" marB="34300" marR="68600" marL="68600"/>
                </a:tc>
              </a:tr>
              <a:tr h="388625">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Barlow"/>
                          <a:ea typeface="Barlow"/>
                          <a:cs typeface="Barlow"/>
                          <a:sym typeface="Barlow"/>
                        </a:rPr>
                        <a:t>Ringan (1,2 kg), memungkinkan dipasang di dinding</a:t>
                      </a:r>
                      <a:endParaRPr sz="1400" u="none" cap="none" strike="noStrike">
                        <a:latin typeface="Barlow"/>
                        <a:ea typeface="Barlow"/>
                        <a:cs typeface="Barlow"/>
                        <a:sym typeface="Barlow"/>
                      </a:endParaRPr>
                    </a:p>
                  </a:txBody>
                  <a:tcPr marT="34300" marB="34300" marR="68600" marL="68600"/>
                </a:tc>
              </a:tr>
              <a:tr h="388625">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Barlow"/>
                          <a:ea typeface="Barlow"/>
                          <a:cs typeface="Barlow"/>
                          <a:sym typeface="Barlow"/>
                        </a:rPr>
                        <a:t>Tidak membutuhkan maintenance + OFFLINE</a:t>
                      </a:r>
                      <a:endParaRPr sz="1400" u="none" cap="none" strike="noStrike">
                        <a:latin typeface="Barlow"/>
                        <a:ea typeface="Barlow"/>
                        <a:cs typeface="Barlow"/>
                        <a:sym typeface="Barlow"/>
                      </a:endParaRPr>
                    </a:p>
                  </a:txBody>
                  <a:tcPr marT="34300" marB="34300" marR="68600" marL="68600"/>
                </a:tc>
              </a:tr>
              <a:tr h="388625">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Barlow"/>
                          <a:ea typeface="Barlow"/>
                          <a:cs typeface="Barlow"/>
                          <a:sym typeface="Barlow"/>
                        </a:rPr>
                        <a:t>Tenaga cadangan (8 jam), jika listrik padam</a:t>
                      </a:r>
                      <a:endParaRPr sz="1400" u="none" cap="none" strike="noStrike">
                        <a:latin typeface="Barlow"/>
                        <a:ea typeface="Barlow"/>
                        <a:cs typeface="Barlow"/>
                        <a:sym typeface="Barlow"/>
                      </a:endParaRPr>
                    </a:p>
                  </a:txBody>
                  <a:tcPr marT="34300" marB="34300" marR="68600" marL="68600"/>
                </a:tc>
              </a:tr>
              <a:tr h="388625">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Barlow"/>
                          <a:ea typeface="Barlow"/>
                          <a:cs typeface="Barlow"/>
                          <a:sym typeface="Barlow"/>
                        </a:rPr>
                        <a:t>Isi lengkap dan siap digunakan</a:t>
                      </a:r>
                      <a:endParaRPr sz="1400" u="none" cap="none" strike="noStrike">
                        <a:latin typeface="Barlow"/>
                        <a:ea typeface="Barlow"/>
                        <a:cs typeface="Barlow"/>
                        <a:sym typeface="Barlow"/>
                      </a:endParaRPr>
                    </a:p>
                  </a:txBody>
                  <a:tcPr marT="34300" marB="34300" marR="68600" marL="68600"/>
                </a:tc>
              </a:tr>
              <a:tr h="388625">
                <a:tc vMerge="1"/>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Barlow"/>
                          <a:ea typeface="Barlow"/>
                          <a:cs typeface="Barlow"/>
                          <a:sym typeface="Barlow"/>
                        </a:rPr>
                        <a:t>Kemampuan upgrade data terbaru</a:t>
                      </a:r>
                      <a:endParaRPr sz="1400" u="none" cap="none" strike="noStrike">
                        <a:latin typeface="Barlow"/>
                        <a:ea typeface="Barlow"/>
                        <a:cs typeface="Barlow"/>
                        <a:sym typeface="Barlow"/>
                      </a:endParaRPr>
                    </a:p>
                  </a:txBody>
                  <a:tcPr marT="34300" marB="34300" marR="68600" marL="68600"/>
                </a:tc>
              </a:tr>
            </a:tbl>
          </a:graphicData>
        </a:graphic>
      </p:graphicFrame>
      <p:pic>
        <p:nvPicPr>
          <p:cNvPr id="535" name="Google Shape;535;p81"/>
          <p:cNvPicPr preferRelativeResize="0"/>
          <p:nvPr/>
        </p:nvPicPr>
        <p:blipFill rotWithShape="1">
          <a:blip r:embed="rId3">
            <a:alphaModFix/>
          </a:blip>
          <a:srcRect b="0" l="0" r="0" t="12018"/>
          <a:stretch/>
        </p:blipFill>
        <p:spPr>
          <a:xfrm>
            <a:off x="808950" y="1870800"/>
            <a:ext cx="3536375" cy="2331750"/>
          </a:xfrm>
          <a:prstGeom prst="rect">
            <a:avLst/>
          </a:prstGeom>
          <a:noFill/>
          <a:ln>
            <a:noFill/>
          </a:ln>
        </p:spPr>
      </p:pic>
      <p:pic>
        <p:nvPicPr>
          <p:cNvPr id="536" name="Google Shape;536;p81"/>
          <p:cNvPicPr preferRelativeResize="0"/>
          <p:nvPr/>
        </p:nvPicPr>
        <p:blipFill>
          <a:blip r:embed="rId4">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248" name="Shape 248"/>
        <p:cNvGrpSpPr/>
        <p:nvPr/>
      </p:nvGrpSpPr>
      <p:grpSpPr>
        <a:xfrm>
          <a:off x="0" y="0"/>
          <a:ext cx="0" cy="0"/>
          <a:chOff x="0" y="0"/>
          <a:chExt cx="0" cy="0"/>
        </a:xfrm>
      </p:grpSpPr>
      <p:sp>
        <p:nvSpPr>
          <p:cNvPr id="249" name="Google Shape;249;p55"/>
          <p:cNvSpPr txBox="1"/>
          <p:nvPr>
            <p:ph idx="4294967295" type="title"/>
          </p:nvPr>
        </p:nvSpPr>
        <p:spPr>
          <a:xfrm>
            <a:off x="391925" y="243963"/>
            <a:ext cx="8520600" cy="60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Zaman terus berkembang</a:t>
            </a:r>
            <a:endParaRPr b="1"/>
          </a:p>
        </p:txBody>
      </p:sp>
      <p:sp>
        <p:nvSpPr>
          <p:cNvPr id="250" name="Google Shape;250;p55"/>
          <p:cNvSpPr/>
          <p:nvPr/>
        </p:nvSpPr>
        <p:spPr>
          <a:xfrm>
            <a:off x="512575" y="1138838"/>
            <a:ext cx="2469300" cy="607800"/>
          </a:xfrm>
          <a:prstGeom prst="homePlate">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251" name="Google Shape;251;p55"/>
          <p:cNvSpPr txBox="1"/>
          <p:nvPr>
            <p:ph idx="4294967295" type="body"/>
          </p:nvPr>
        </p:nvSpPr>
        <p:spPr>
          <a:xfrm>
            <a:off x="512575" y="1285538"/>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rPr>
              <a:t>Transportasi	</a:t>
            </a:r>
            <a:endParaRPr>
              <a:solidFill>
                <a:schemeClr val="lt1"/>
              </a:solidFill>
            </a:endParaRPr>
          </a:p>
        </p:txBody>
      </p:sp>
      <p:sp>
        <p:nvSpPr>
          <p:cNvPr id="252" name="Google Shape;252;p55"/>
          <p:cNvSpPr txBox="1"/>
          <p:nvPr>
            <p:ph idx="4294967295" type="body"/>
          </p:nvPr>
        </p:nvSpPr>
        <p:spPr>
          <a:xfrm>
            <a:off x="512575" y="1904538"/>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Kereta Kuda</a:t>
            </a:r>
            <a:endParaRPr b="1" sz="1600"/>
          </a:p>
          <a:p>
            <a:pPr indent="0" lvl="0" marL="0" rtl="0" algn="l">
              <a:spcBef>
                <a:spcPts val="800"/>
              </a:spcBef>
              <a:spcAft>
                <a:spcPts val="800"/>
              </a:spcAft>
              <a:buNone/>
            </a:pPr>
            <a:r>
              <a:rPr lang="en" sz="1600"/>
              <a:t>Setelah kuda &amp; kereta kuda selama ribuan tahun digunakan sebagai transportasi manusia, sejak abad 20 digantikan dng Mobil</a:t>
            </a:r>
            <a:endParaRPr sz="1600"/>
          </a:p>
        </p:txBody>
      </p:sp>
      <p:sp>
        <p:nvSpPr>
          <p:cNvPr id="253" name="Google Shape;253;p55"/>
          <p:cNvSpPr/>
          <p:nvPr/>
        </p:nvSpPr>
        <p:spPr>
          <a:xfrm>
            <a:off x="3125002" y="1138838"/>
            <a:ext cx="2760600" cy="6078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254" name="Google Shape;254;p55"/>
          <p:cNvSpPr txBox="1"/>
          <p:nvPr>
            <p:ph idx="4294967295" type="body"/>
          </p:nvPr>
        </p:nvSpPr>
        <p:spPr>
          <a:xfrm>
            <a:off x="3416375" y="1285538"/>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rPr>
              <a:t>Cetak - Tulis</a:t>
            </a:r>
            <a:endParaRPr>
              <a:solidFill>
                <a:schemeClr val="lt1"/>
              </a:solidFill>
            </a:endParaRPr>
          </a:p>
        </p:txBody>
      </p:sp>
      <p:sp>
        <p:nvSpPr>
          <p:cNvPr id="255" name="Google Shape;255;p55"/>
          <p:cNvSpPr txBox="1"/>
          <p:nvPr>
            <p:ph idx="4294967295" type="body"/>
          </p:nvPr>
        </p:nvSpPr>
        <p:spPr>
          <a:xfrm>
            <a:off x="3416371" y="1904538"/>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Mesin Ketik</a:t>
            </a:r>
            <a:endParaRPr b="1" sz="1600"/>
          </a:p>
          <a:p>
            <a:pPr indent="0" lvl="0" marL="0" rtl="0" algn="l">
              <a:spcBef>
                <a:spcPts val="800"/>
              </a:spcBef>
              <a:spcAft>
                <a:spcPts val="800"/>
              </a:spcAft>
              <a:buNone/>
            </a:pPr>
            <a:r>
              <a:rPr lang="en" sz="1600"/>
              <a:t>Setelah 100 tahun lebih digunakan di seluruh dunia, sejak th 1980 an digantikan oleh Printer.</a:t>
            </a:r>
            <a:endParaRPr sz="1600"/>
          </a:p>
        </p:txBody>
      </p:sp>
      <p:sp>
        <p:nvSpPr>
          <p:cNvPr id="256" name="Google Shape;256;p55"/>
          <p:cNvSpPr/>
          <p:nvPr/>
        </p:nvSpPr>
        <p:spPr>
          <a:xfrm>
            <a:off x="6028727" y="1138838"/>
            <a:ext cx="2760600" cy="6078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257" name="Google Shape;257;p55"/>
          <p:cNvSpPr txBox="1"/>
          <p:nvPr>
            <p:ph idx="4294967295" type="body"/>
          </p:nvPr>
        </p:nvSpPr>
        <p:spPr>
          <a:xfrm>
            <a:off x="6334458" y="1285538"/>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rPr>
              <a:t>Fotografi	</a:t>
            </a:r>
            <a:endParaRPr>
              <a:solidFill>
                <a:schemeClr val="lt1"/>
              </a:solidFill>
            </a:endParaRPr>
          </a:p>
        </p:txBody>
      </p:sp>
      <p:sp>
        <p:nvSpPr>
          <p:cNvPr id="258" name="Google Shape;258;p55"/>
          <p:cNvSpPr txBox="1"/>
          <p:nvPr>
            <p:ph idx="4294967295" type="body"/>
          </p:nvPr>
        </p:nvSpPr>
        <p:spPr>
          <a:xfrm>
            <a:off x="6334451" y="1904538"/>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Kamera </a:t>
            </a:r>
            <a:endParaRPr b="1" sz="1600"/>
          </a:p>
          <a:p>
            <a:pPr indent="0" lvl="0" marL="0" rtl="0" algn="l">
              <a:spcBef>
                <a:spcPts val="800"/>
              </a:spcBef>
              <a:spcAft>
                <a:spcPts val="800"/>
              </a:spcAft>
              <a:buNone/>
            </a:pPr>
            <a:r>
              <a:rPr lang="en" sz="1600"/>
              <a:t>Selama 250th kamera film dipakai, namun sejak th 2000 an tergantikan dng kamera digital</a:t>
            </a:r>
            <a:endParaRPr sz="1600"/>
          </a:p>
        </p:txBody>
      </p:sp>
      <p:pic>
        <p:nvPicPr>
          <p:cNvPr id="259" name="Google Shape;259;p55"/>
          <p:cNvPicPr preferRelativeResize="0"/>
          <p:nvPr/>
        </p:nvPicPr>
        <p:blipFill>
          <a:blip r:embed="rId3">
            <a:alphaModFix/>
          </a:blip>
          <a:stretch>
            <a:fillRect/>
          </a:stretch>
        </p:blipFill>
        <p:spPr>
          <a:xfrm>
            <a:off x="1112538" y="4189313"/>
            <a:ext cx="1057275" cy="800100"/>
          </a:xfrm>
          <a:prstGeom prst="rect">
            <a:avLst/>
          </a:prstGeom>
          <a:noFill/>
          <a:ln>
            <a:noFill/>
          </a:ln>
        </p:spPr>
      </p:pic>
      <p:pic>
        <p:nvPicPr>
          <p:cNvPr id="260" name="Google Shape;260;p55"/>
          <p:cNvPicPr preferRelativeResize="0"/>
          <p:nvPr/>
        </p:nvPicPr>
        <p:blipFill>
          <a:blip r:embed="rId4">
            <a:alphaModFix/>
          </a:blip>
          <a:stretch>
            <a:fillRect/>
          </a:stretch>
        </p:blipFill>
        <p:spPr>
          <a:xfrm>
            <a:off x="4054438" y="4198838"/>
            <a:ext cx="981075" cy="781050"/>
          </a:xfrm>
          <a:prstGeom prst="rect">
            <a:avLst/>
          </a:prstGeom>
          <a:noFill/>
          <a:ln>
            <a:noFill/>
          </a:ln>
        </p:spPr>
      </p:pic>
      <p:pic>
        <p:nvPicPr>
          <p:cNvPr id="261" name="Google Shape;261;p55"/>
          <p:cNvPicPr preferRelativeResize="0"/>
          <p:nvPr/>
        </p:nvPicPr>
        <p:blipFill>
          <a:blip r:embed="rId5">
            <a:alphaModFix/>
          </a:blip>
          <a:stretch>
            <a:fillRect/>
          </a:stretch>
        </p:blipFill>
        <p:spPr>
          <a:xfrm>
            <a:off x="6943925" y="4189313"/>
            <a:ext cx="1038225" cy="781050"/>
          </a:xfrm>
          <a:prstGeom prst="rect">
            <a:avLst/>
          </a:prstGeom>
          <a:noFill/>
          <a:ln>
            <a:noFill/>
          </a:ln>
        </p:spPr>
      </p:pic>
      <p:pic>
        <p:nvPicPr>
          <p:cNvPr id="262" name="Google Shape;262;p55"/>
          <p:cNvPicPr preferRelativeResize="0"/>
          <p:nvPr/>
        </p:nvPicPr>
        <p:blipFill>
          <a:blip r:embed="rId6">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540" name="Shape 540"/>
        <p:cNvGrpSpPr/>
        <p:nvPr/>
      </p:nvGrpSpPr>
      <p:grpSpPr>
        <a:xfrm>
          <a:off x="0" y="0"/>
          <a:ext cx="0" cy="0"/>
          <a:chOff x="0" y="0"/>
          <a:chExt cx="0" cy="0"/>
        </a:xfrm>
      </p:grpSpPr>
      <p:sp>
        <p:nvSpPr>
          <p:cNvPr id="541" name="Google Shape;541;p82"/>
          <p:cNvSpPr/>
          <p:nvPr/>
        </p:nvSpPr>
        <p:spPr>
          <a:xfrm>
            <a:off x="180300" y="205426"/>
            <a:ext cx="8783400" cy="600000"/>
          </a:xfrm>
          <a:prstGeom prst="rect">
            <a:avLst/>
          </a:prstGeom>
          <a:solidFill>
            <a:srgbClr val="00717D"/>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900"/>
              <a:buFont typeface="Arial"/>
              <a:buNone/>
            </a:pPr>
            <a:r>
              <a:rPr b="1" i="0" lang="en" sz="2900" u="none" cap="none" strike="noStrike">
                <a:solidFill>
                  <a:schemeClr val="lt1"/>
                </a:solidFill>
                <a:latin typeface="Calibri"/>
                <a:ea typeface="Calibri"/>
                <a:cs typeface="Calibri"/>
                <a:sym typeface="Calibri"/>
              </a:rPr>
              <a:t>Konfigurasi Pemasangan Kipin Classroom</a:t>
            </a:r>
            <a:endParaRPr b="0" i="0" sz="1400" u="none" cap="none" strike="noStrike">
              <a:solidFill>
                <a:schemeClr val="lt1"/>
              </a:solidFill>
              <a:latin typeface="Calibri"/>
              <a:ea typeface="Calibri"/>
              <a:cs typeface="Calibri"/>
              <a:sym typeface="Calibri"/>
            </a:endParaRPr>
          </a:p>
        </p:txBody>
      </p:sp>
      <p:sp>
        <p:nvSpPr>
          <p:cNvPr id="542" name="Google Shape;542;p82"/>
          <p:cNvSpPr txBox="1"/>
          <p:nvPr/>
        </p:nvSpPr>
        <p:spPr>
          <a:xfrm>
            <a:off x="5446050" y="1460625"/>
            <a:ext cx="3074700" cy="29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600" u="none" cap="none" strike="noStrike">
                <a:solidFill>
                  <a:srgbClr val="000000"/>
                </a:solidFill>
                <a:latin typeface="Barlow"/>
                <a:ea typeface="Barlow"/>
                <a:cs typeface="Barlow"/>
                <a:sym typeface="Barlow"/>
              </a:rPr>
              <a:t>Semua device dapat terhubung ke Kipin Classroom dengan mudah via jalur Wifi internal yang sudah disediakan oleh Kipin Classroom</a:t>
            </a:r>
            <a:endParaRPr b="0" i="0" sz="16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Barlow"/>
              <a:ea typeface="Barlow"/>
              <a:cs typeface="Barlow"/>
              <a:sym typeface="Barlow"/>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Barlow"/>
                <a:ea typeface="Barlow"/>
                <a:cs typeface="Barlow"/>
                <a:sym typeface="Barlow"/>
              </a:rPr>
              <a:t>Tidak butuh jalur internet</a:t>
            </a:r>
            <a:endParaRPr b="0" i="0" sz="1600" u="none" cap="none" strike="noStrike">
              <a:solidFill>
                <a:srgbClr val="000000"/>
              </a:solidFill>
              <a:latin typeface="Barlow"/>
              <a:ea typeface="Barlow"/>
              <a:cs typeface="Barlow"/>
              <a:sym typeface="Barlow"/>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Barlow"/>
                <a:ea typeface="Barlow"/>
                <a:cs typeface="Barlow"/>
                <a:sym typeface="Barlow"/>
              </a:rPr>
              <a:t>Tidak butuh kuota internet</a:t>
            </a:r>
            <a:endParaRPr b="0" i="0" sz="1600" u="none" cap="none" strike="noStrike">
              <a:solidFill>
                <a:srgbClr val="000000"/>
              </a:solidFill>
              <a:latin typeface="Barlow"/>
              <a:ea typeface="Barlow"/>
              <a:cs typeface="Barlow"/>
              <a:sym typeface="Barlow"/>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Barlow"/>
                <a:ea typeface="Barlow"/>
                <a:cs typeface="Barlow"/>
                <a:sym typeface="Barlow"/>
              </a:rPr>
              <a:t>Kecepatan tinggi</a:t>
            </a:r>
            <a:endParaRPr b="0" i="0" sz="1600" u="none" cap="none" strike="noStrike">
              <a:solidFill>
                <a:srgbClr val="000000"/>
              </a:solidFill>
              <a:latin typeface="Barlow"/>
              <a:ea typeface="Barlow"/>
              <a:cs typeface="Barlow"/>
              <a:sym typeface="Barlow"/>
            </a:endParaRPr>
          </a:p>
        </p:txBody>
      </p:sp>
      <p:pic>
        <p:nvPicPr>
          <p:cNvPr id="543" name="Google Shape;543;p82"/>
          <p:cNvPicPr preferRelativeResize="0"/>
          <p:nvPr/>
        </p:nvPicPr>
        <p:blipFill>
          <a:blip r:embed="rId3">
            <a:alphaModFix/>
          </a:blip>
          <a:stretch>
            <a:fillRect/>
          </a:stretch>
        </p:blipFill>
        <p:spPr>
          <a:xfrm>
            <a:off x="180300" y="1460625"/>
            <a:ext cx="4888247" cy="2942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83"/>
          <p:cNvSpPr/>
          <p:nvPr/>
        </p:nvSpPr>
        <p:spPr>
          <a:xfrm>
            <a:off x="2020392" y="1369180"/>
            <a:ext cx="906186" cy="868052"/>
          </a:xfrm>
          <a:custGeom>
            <a:rect b="b" l="l" r="r" t="t"/>
            <a:pathLst>
              <a:path extrusionOk="0" h="8764" w="9149">
                <a:moveTo>
                  <a:pt x="9149" y="4382"/>
                </a:moveTo>
                <a:cubicBezTo>
                  <a:pt x="9149" y="6802"/>
                  <a:pt x="7101" y="8764"/>
                  <a:pt x="4575" y="8764"/>
                </a:cubicBezTo>
                <a:cubicBezTo>
                  <a:pt x="2049" y="8764"/>
                  <a:pt x="1" y="6802"/>
                  <a:pt x="1" y="4382"/>
                </a:cubicBezTo>
                <a:cubicBezTo>
                  <a:pt x="1" y="1962"/>
                  <a:pt x="2049" y="0"/>
                  <a:pt x="4575" y="0"/>
                </a:cubicBezTo>
                <a:cubicBezTo>
                  <a:pt x="7101" y="0"/>
                  <a:pt x="9149" y="1962"/>
                  <a:pt x="9149" y="4382"/>
                </a:cubicBezTo>
                <a:close/>
              </a:path>
            </a:pathLst>
          </a:custGeom>
          <a:solidFill>
            <a:srgbClr val="00717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9" name="Google Shape;549;p83"/>
          <p:cNvSpPr/>
          <p:nvPr/>
        </p:nvSpPr>
        <p:spPr>
          <a:xfrm>
            <a:off x="4022830" y="1369180"/>
            <a:ext cx="906186" cy="868052"/>
          </a:xfrm>
          <a:custGeom>
            <a:rect b="b" l="l" r="r" t="t"/>
            <a:pathLst>
              <a:path extrusionOk="0" h="8764" w="9149">
                <a:moveTo>
                  <a:pt x="9148" y="4382"/>
                </a:moveTo>
                <a:cubicBezTo>
                  <a:pt x="9148" y="6802"/>
                  <a:pt x="7101" y="8764"/>
                  <a:pt x="4575" y="8764"/>
                </a:cubicBezTo>
                <a:cubicBezTo>
                  <a:pt x="2048" y="8764"/>
                  <a:pt x="0" y="6802"/>
                  <a:pt x="0" y="4382"/>
                </a:cubicBezTo>
                <a:cubicBezTo>
                  <a:pt x="0" y="1962"/>
                  <a:pt x="2048" y="0"/>
                  <a:pt x="4575" y="0"/>
                </a:cubicBezTo>
                <a:cubicBezTo>
                  <a:pt x="7101" y="0"/>
                  <a:pt x="9148" y="1962"/>
                  <a:pt x="9148" y="4382"/>
                </a:cubicBezTo>
                <a:close/>
              </a:path>
            </a:pathLst>
          </a:custGeom>
          <a:solidFill>
            <a:srgbClr val="00717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0" name="Google Shape;550;p83"/>
          <p:cNvSpPr/>
          <p:nvPr/>
        </p:nvSpPr>
        <p:spPr>
          <a:xfrm>
            <a:off x="6034977" y="1369180"/>
            <a:ext cx="906186" cy="868052"/>
          </a:xfrm>
          <a:custGeom>
            <a:rect b="b" l="l" r="r" t="t"/>
            <a:pathLst>
              <a:path extrusionOk="0" h="8764" w="9149">
                <a:moveTo>
                  <a:pt x="9148" y="4382"/>
                </a:moveTo>
                <a:cubicBezTo>
                  <a:pt x="9148" y="6802"/>
                  <a:pt x="7101" y="8764"/>
                  <a:pt x="4575" y="8764"/>
                </a:cubicBezTo>
                <a:cubicBezTo>
                  <a:pt x="2049" y="8764"/>
                  <a:pt x="0" y="6802"/>
                  <a:pt x="0" y="4382"/>
                </a:cubicBezTo>
                <a:cubicBezTo>
                  <a:pt x="0" y="1962"/>
                  <a:pt x="2049" y="0"/>
                  <a:pt x="4575" y="0"/>
                </a:cubicBezTo>
                <a:cubicBezTo>
                  <a:pt x="7101" y="0"/>
                  <a:pt x="9148" y="1962"/>
                  <a:pt x="9148" y="4382"/>
                </a:cubicBezTo>
                <a:close/>
              </a:path>
            </a:pathLst>
          </a:custGeom>
          <a:solidFill>
            <a:srgbClr val="00717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nvGrpSpPr>
          <p:cNvPr id="551" name="Google Shape;551;p83"/>
          <p:cNvGrpSpPr/>
          <p:nvPr/>
        </p:nvGrpSpPr>
        <p:grpSpPr>
          <a:xfrm>
            <a:off x="4254602" y="1502399"/>
            <a:ext cx="454924" cy="570510"/>
            <a:chOff x="4339796" y="2170675"/>
            <a:chExt cx="606565" cy="760680"/>
          </a:xfrm>
        </p:grpSpPr>
        <p:sp>
          <p:nvSpPr>
            <p:cNvPr id="552" name="Google Shape;552;p83"/>
            <p:cNvSpPr/>
            <p:nvPr/>
          </p:nvSpPr>
          <p:spPr>
            <a:xfrm>
              <a:off x="4339796" y="2262855"/>
              <a:ext cx="591772" cy="668500"/>
            </a:xfrm>
            <a:custGeom>
              <a:rect b="b" l="l" r="r" t="t"/>
              <a:pathLst>
                <a:path extrusionOk="0" h="5062" w="4481">
                  <a:moveTo>
                    <a:pt x="3981" y="2968"/>
                  </a:moveTo>
                  <a:lnTo>
                    <a:pt x="2553" y="3594"/>
                  </a:lnTo>
                  <a:cubicBezTo>
                    <a:pt x="2524" y="3608"/>
                    <a:pt x="2488" y="3605"/>
                    <a:pt x="2461" y="3585"/>
                  </a:cubicBezTo>
                  <a:cubicBezTo>
                    <a:pt x="2424" y="3555"/>
                    <a:pt x="2418" y="3501"/>
                    <a:pt x="2447" y="3463"/>
                  </a:cubicBezTo>
                  <a:cubicBezTo>
                    <a:pt x="2614" y="3254"/>
                    <a:pt x="2758" y="3037"/>
                    <a:pt x="2879" y="2815"/>
                  </a:cubicBezTo>
                  <a:cubicBezTo>
                    <a:pt x="2999" y="2593"/>
                    <a:pt x="3099" y="2364"/>
                    <a:pt x="3175" y="2128"/>
                  </a:cubicBezTo>
                  <a:cubicBezTo>
                    <a:pt x="3249" y="1898"/>
                    <a:pt x="3280" y="1680"/>
                    <a:pt x="3268" y="1474"/>
                  </a:cubicBezTo>
                  <a:cubicBezTo>
                    <a:pt x="3255" y="1272"/>
                    <a:pt x="3200" y="1080"/>
                    <a:pt x="3103" y="901"/>
                  </a:cubicBezTo>
                  <a:cubicBezTo>
                    <a:pt x="3004" y="716"/>
                    <a:pt x="2898" y="570"/>
                    <a:pt x="2786" y="460"/>
                  </a:cubicBezTo>
                  <a:cubicBezTo>
                    <a:pt x="2677" y="355"/>
                    <a:pt x="2563" y="283"/>
                    <a:pt x="2442" y="247"/>
                  </a:cubicBezTo>
                  <a:lnTo>
                    <a:pt x="2442" y="247"/>
                  </a:lnTo>
                  <a:cubicBezTo>
                    <a:pt x="2270" y="193"/>
                    <a:pt x="2083" y="174"/>
                    <a:pt x="1882" y="190"/>
                  </a:cubicBezTo>
                  <a:cubicBezTo>
                    <a:pt x="1678" y="206"/>
                    <a:pt x="1461" y="258"/>
                    <a:pt x="1230" y="346"/>
                  </a:cubicBezTo>
                  <a:cubicBezTo>
                    <a:pt x="1035" y="420"/>
                    <a:pt x="850" y="540"/>
                    <a:pt x="673" y="707"/>
                  </a:cubicBezTo>
                  <a:cubicBezTo>
                    <a:pt x="500" y="870"/>
                    <a:pt x="335" y="1078"/>
                    <a:pt x="178" y="1330"/>
                  </a:cubicBezTo>
                  <a:cubicBezTo>
                    <a:pt x="205" y="1520"/>
                    <a:pt x="267" y="1670"/>
                    <a:pt x="365" y="1780"/>
                  </a:cubicBezTo>
                  <a:cubicBezTo>
                    <a:pt x="456" y="1882"/>
                    <a:pt x="579" y="1952"/>
                    <a:pt x="735" y="1990"/>
                  </a:cubicBezTo>
                  <a:cubicBezTo>
                    <a:pt x="817" y="1850"/>
                    <a:pt x="903" y="1723"/>
                    <a:pt x="992" y="1608"/>
                  </a:cubicBezTo>
                  <a:cubicBezTo>
                    <a:pt x="1094" y="1475"/>
                    <a:pt x="1201" y="1356"/>
                    <a:pt x="1311" y="1253"/>
                  </a:cubicBezTo>
                  <a:lnTo>
                    <a:pt x="1312" y="1253"/>
                  </a:lnTo>
                  <a:lnTo>
                    <a:pt x="1312" y="1253"/>
                  </a:lnTo>
                  <a:cubicBezTo>
                    <a:pt x="1428" y="1146"/>
                    <a:pt x="1544" y="1073"/>
                    <a:pt x="1660" y="1034"/>
                  </a:cubicBezTo>
                  <a:cubicBezTo>
                    <a:pt x="1781" y="994"/>
                    <a:pt x="1901" y="991"/>
                    <a:pt x="2019" y="1026"/>
                  </a:cubicBezTo>
                  <a:cubicBezTo>
                    <a:pt x="2141" y="1063"/>
                    <a:pt x="2236" y="1135"/>
                    <a:pt x="2305" y="1240"/>
                  </a:cubicBezTo>
                  <a:cubicBezTo>
                    <a:pt x="2371" y="1340"/>
                    <a:pt x="2412" y="1470"/>
                    <a:pt x="2428" y="1630"/>
                  </a:cubicBezTo>
                  <a:cubicBezTo>
                    <a:pt x="2444" y="1793"/>
                    <a:pt x="2350" y="2074"/>
                    <a:pt x="2146" y="2474"/>
                  </a:cubicBezTo>
                  <a:cubicBezTo>
                    <a:pt x="1948" y="2858"/>
                    <a:pt x="1646" y="3360"/>
                    <a:pt x="1239" y="3979"/>
                  </a:cubicBezTo>
                  <a:cubicBezTo>
                    <a:pt x="1192" y="4154"/>
                    <a:pt x="1189" y="4318"/>
                    <a:pt x="1227" y="4470"/>
                  </a:cubicBezTo>
                  <a:cubicBezTo>
                    <a:pt x="1262" y="4610"/>
                    <a:pt x="1334" y="4742"/>
                    <a:pt x="1441" y="4866"/>
                  </a:cubicBezTo>
                  <a:lnTo>
                    <a:pt x="4292" y="3722"/>
                  </a:lnTo>
                  <a:cubicBezTo>
                    <a:pt x="4302" y="3541"/>
                    <a:pt x="4281" y="3387"/>
                    <a:pt x="4227" y="3261"/>
                  </a:cubicBezTo>
                  <a:cubicBezTo>
                    <a:pt x="4176" y="3139"/>
                    <a:pt x="4094" y="3041"/>
                    <a:pt x="3981" y="2968"/>
                  </a:cubicBezTo>
                  <a:close/>
                  <a:moveTo>
                    <a:pt x="2777" y="3308"/>
                  </a:moveTo>
                  <a:lnTo>
                    <a:pt x="3953" y="2793"/>
                  </a:lnTo>
                  <a:cubicBezTo>
                    <a:pt x="3980" y="2780"/>
                    <a:pt x="4011" y="2784"/>
                    <a:pt x="4034" y="2800"/>
                  </a:cubicBezTo>
                  <a:cubicBezTo>
                    <a:pt x="4197" y="2894"/>
                    <a:pt x="4314" y="3026"/>
                    <a:pt x="4386" y="3193"/>
                  </a:cubicBezTo>
                  <a:cubicBezTo>
                    <a:pt x="4456" y="3358"/>
                    <a:pt x="4480" y="3557"/>
                    <a:pt x="4459" y="3789"/>
                  </a:cubicBezTo>
                  <a:cubicBezTo>
                    <a:pt x="4457" y="3823"/>
                    <a:pt x="4435" y="3850"/>
                    <a:pt x="4405" y="3861"/>
                  </a:cubicBezTo>
                  <a:lnTo>
                    <a:pt x="4405" y="3861"/>
                  </a:lnTo>
                  <a:lnTo>
                    <a:pt x="1450" y="5049"/>
                  </a:lnTo>
                  <a:cubicBezTo>
                    <a:pt x="1416" y="5062"/>
                    <a:pt x="1377" y="5052"/>
                    <a:pt x="1354" y="5026"/>
                  </a:cubicBezTo>
                  <a:cubicBezTo>
                    <a:pt x="1204" y="4868"/>
                    <a:pt x="1106" y="4697"/>
                    <a:pt x="1059" y="4512"/>
                  </a:cubicBezTo>
                  <a:cubicBezTo>
                    <a:pt x="1012" y="4327"/>
                    <a:pt x="1018" y="4129"/>
                    <a:pt x="1077" y="3921"/>
                  </a:cubicBezTo>
                  <a:cubicBezTo>
                    <a:pt x="1079" y="3910"/>
                    <a:pt x="1085" y="3901"/>
                    <a:pt x="1091" y="3892"/>
                  </a:cubicBezTo>
                  <a:cubicBezTo>
                    <a:pt x="1496" y="3275"/>
                    <a:pt x="1797" y="2776"/>
                    <a:pt x="1992" y="2395"/>
                  </a:cubicBezTo>
                  <a:cubicBezTo>
                    <a:pt x="2181" y="2026"/>
                    <a:pt x="2270" y="1777"/>
                    <a:pt x="2256" y="1647"/>
                  </a:cubicBezTo>
                  <a:cubicBezTo>
                    <a:pt x="2243" y="1516"/>
                    <a:pt x="2211" y="1411"/>
                    <a:pt x="2161" y="1334"/>
                  </a:cubicBezTo>
                  <a:cubicBezTo>
                    <a:pt x="2115" y="1264"/>
                    <a:pt x="2051" y="1216"/>
                    <a:pt x="1970" y="1192"/>
                  </a:cubicBezTo>
                  <a:cubicBezTo>
                    <a:pt x="1886" y="1167"/>
                    <a:pt x="1801" y="1169"/>
                    <a:pt x="1714" y="1197"/>
                  </a:cubicBezTo>
                  <a:cubicBezTo>
                    <a:pt x="1622" y="1228"/>
                    <a:pt x="1526" y="1289"/>
                    <a:pt x="1429" y="1380"/>
                  </a:cubicBezTo>
                  <a:lnTo>
                    <a:pt x="1429" y="1380"/>
                  </a:lnTo>
                  <a:cubicBezTo>
                    <a:pt x="1325" y="1477"/>
                    <a:pt x="1224" y="1588"/>
                    <a:pt x="1128" y="1713"/>
                  </a:cubicBezTo>
                  <a:cubicBezTo>
                    <a:pt x="1031" y="1838"/>
                    <a:pt x="940" y="1977"/>
                    <a:pt x="852" y="2130"/>
                  </a:cubicBezTo>
                  <a:cubicBezTo>
                    <a:pt x="833" y="2162"/>
                    <a:pt x="797" y="2178"/>
                    <a:pt x="762" y="2172"/>
                  </a:cubicBezTo>
                  <a:lnTo>
                    <a:pt x="762" y="2172"/>
                  </a:lnTo>
                  <a:cubicBezTo>
                    <a:pt x="540" y="2131"/>
                    <a:pt x="364" y="2038"/>
                    <a:pt x="237" y="1894"/>
                  </a:cubicBezTo>
                  <a:cubicBezTo>
                    <a:pt x="109" y="1751"/>
                    <a:pt x="32" y="1560"/>
                    <a:pt x="3" y="1321"/>
                  </a:cubicBezTo>
                  <a:cubicBezTo>
                    <a:pt x="0" y="1300"/>
                    <a:pt x="5" y="1279"/>
                    <a:pt x="18" y="1261"/>
                  </a:cubicBezTo>
                  <a:cubicBezTo>
                    <a:pt x="186" y="986"/>
                    <a:pt x="365" y="760"/>
                    <a:pt x="555" y="581"/>
                  </a:cubicBezTo>
                  <a:cubicBezTo>
                    <a:pt x="749" y="399"/>
                    <a:pt x="953" y="267"/>
                    <a:pt x="1169" y="185"/>
                  </a:cubicBezTo>
                  <a:cubicBezTo>
                    <a:pt x="1416" y="91"/>
                    <a:pt x="1650" y="35"/>
                    <a:pt x="1868" y="18"/>
                  </a:cubicBezTo>
                  <a:cubicBezTo>
                    <a:pt x="2091" y="0"/>
                    <a:pt x="2298" y="21"/>
                    <a:pt x="2492" y="82"/>
                  </a:cubicBezTo>
                  <a:lnTo>
                    <a:pt x="2492" y="82"/>
                  </a:lnTo>
                  <a:cubicBezTo>
                    <a:pt x="2639" y="126"/>
                    <a:pt x="2777" y="211"/>
                    <a:pt x="2906" y="336"/>
                  </a:cubicBezTo>
                  <a:cubicBezTo>
                    <a:pt x="3031" y="459"/>
                    <a:pt x="3147" y="619"/>
                    <a:pt x="3254" y="818"/>
                  </a:cubicBezTo>
                  <a:cubicBezTo>
                    <a:pt x="3364" y="1020"/>
                    <a:pt x="3426" y="1236"/>
                    <a:pt x="3440" y="1465"/>
                  </a:cubicBezTo>
                  <a:cubicBezTo>
                    <a:pt x="3453" y="1691"/>
                    <a:pt x="3419" y="1930"/>
                    <a:pt x="3339" y="2181"/>
                  </a:cubicBezTo>
                  <a:cubicBezTo>
                    <a:pt x="3260" y="2427"/>
                    <a:pt x="3157" y="2666"/>
                    <a:pt x="3030" y="2898"/>
                  </a:cubicBezTo>
                  <a:cubicBezTo>
                    <a:pt x="2954" y="3037"/>
                    <a:pt x="2869" y="3174"/>
                    <a:pt x="2777" y="3308"/>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3" name="Google Shape;553;p83"/>
            <p:cNvSpPr/>
            <p:nvPr/>
          </p:nvSpPr>
          <p:spPr>
            <a:xfrm>
              <a:off x="4417714" y="2170675"/>
              <a:ext cx="413356" cy="165342"/>
            </a:xfrm>
            <a:custGeom>
              <a:rect b="b" l="l" r="r" t="t"/>
              <a:pathLst>
                <a:path extrusionOk="0" h="1252" w="3130">
                  <a:moveTo>
                    <a:pt x="35" y="837"/>
                  </a:moveTo>
                  <a:cubicBezTo>
                    <a:pt x="770" y="145"/>
                    <a:pt x="1795" y="220"/>
                    <a:pt x="2507" y="821"/>
                  </a:cubicBezTo>
                  <a:cubicBezTo>
                    <a:pt x="3025" y="1252"/>
                    <a:pt x="3130" y="1058"/>
                    <a:pt x="2629" y="679"/>
                  </a:cubicBezTo>
                  <a:cubicBezTo>
                    <a:pt x="1840" y="1"/>
                    <a:pt x="662" y="8"/>
                    <a:pt x="11" y="818"/>
                  </a:cubicBezTo>
                  <a:cubicBezTo>
                    <a:pt x="0" y="832"/>
                    <a:pt x="23" y="848"/>
                    <a:pt x="35" y="837"/>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4" name="Google Shape;554;p83"/>
            <p:cNvSpPr/>
            <p:nvPr/>
          </p:nvSpPr>
          <p:spPr>
            <a:xfrm>
              <a:off x="4646315" y="2800087"/>
              <a:ext cx="300046" cy="122158"/>
            </a:xfrm>
            <a:custGeom>
              <a:rect b="b" l="l" r="r" t="t"/>
              <a:pathLst>
                <a:path extrusionOk="0" h="925" w="2272">
                  <a:moveTo>
                    <a:pt x="22" y="866"/>
                  </a:moveTo>
                  <a:cubicBezTo>
                    <a:pt x="44" y="847"/>
                    <a:pt x="67" y="825"/>
                    <a:pt x="92" y="811"/>
                  </a:cubicBezTo>
                  <a:cubicBezTo>
                    <a:pt x="121" y="792"/>
                    <a:pt x="151" y="776"/>
                    <a:pt x="183" y="763"/>
                  </a:cubicBezTo>
                  <a:cubicBezTo>
                    <a:pt x="689" y="551"/>
                    <a:pt x="1236" y="376"/>
                    <a:pt x="1746" y="178"/>
                  </a:cubicBezTo>
                  <a:cubicBezTo>
                    <a:pt x="1871" y="129"/>
                    <a:pt x="1993" y="69"/>
                    <a:pt x="2122" y="29"/>
                  </a:cubicBezTo>
                  <a:cubicBezTo>
                    <a:pt x="2157" y="18"/>
                    <a:pt x="2188" y="3"/>
                    <a:pt x="2225" y="2"/>
                  </a:cubicBezTo>
                  <a:cubicBezTo>
                    <a:pt x="2254" y="0"/>
                    <a:pt x="2272" y="34"/>
                    <a:pt x="2254" y="58"/>
                  </a:cubicBezTo>
                  <a:cubicBezTo>
                    <a:pt x="2233" y="84"/>
                    <a:pt x="2205" y="101"/>
                    <a:pt x="2177" y="118"/>
                  </a:cubicBezTo>
                  <a:cubicBezTo>
                    <a:pt x="2144" y="137"/>
                    <a:pt x="2113" y="157"/>
                    <a:pt x="2079" y="174"/>
                  </a:cubicBezTo>
                  <a:cubicBezTo>
                    <a:pt x="2020" y="205"/>
                    <a:pt x="1956" y="229"/>
                    <a:pt x="1894" y="253"/>
                  </a:cubicBezTo>
                  <a:cubicBezTo>
                    <a:pt x="1346" y="473"/>
                    <a:pt x="706" y="718"/>
                    <a:pt x="138" y="883"/>
                  </a:cubicBezTo>
                  <a:cubicBezTo>
                    <a:pt x="107" y="892"/>
                    <a:pt x="76" y="900"/>
                    <a:pt x="45" y="913"/>
                  </a:cubicBezTo>
                  <a:cubicBezTo>
                    <a:pt x="17" y="925"/>
                    <a:pt x="1" y="884"/>
                    <a:pt x="22" y="866"/>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5" name="Google Shape;555;p83"/>
            <p:cNvSpPr/>
            <p:nvPr/>
          </p:nvSpPr>
          <p:spPr>
            <a:xfrm>
              <a:off x="4769001" y="2600276"/>
              <a:ext cx="89274" cy="48335"/>
            </a:xfrm>
            <a:custGeom>
              <a:rect b="b" l="l" r="r" t="t"/>
              <a:pathLst>
                <a:path extrusionOk="0" h="366" w="676">
                  <a:moveTo>
                    <a:pt x="21" y="286"/>
                  </a:moveTo>
                  <a:cubicBezTo>
                    <a:pt x="163" y="164"/>
                    <a:pt x="351" y="84"/>
                    <a:pt x="526" y="29"/>
                  </a:cubicBezTo>
                  <a:cubicBezTo>
                    <a:pt x="560" y="18"/>
                    <a:pt x="591" y="4"/>
                    <a:pt x="629" y="2"/>
                  </a:cubicBezTo>
                  <a:cubicBezTo>
                    <a:pt x="658" y="1"/>
                    <a:pt x="676" y="34"/>
                    <a:pt x="657" y="58"/>
                  </a:cubicBezTo>
                  <a:cubicBezTo>
                    <a:pt x="636" y="84"/>
                    <a:pt x="609" y="101"/>
                    <a:pt x="581" y="118"/>
                  </a:cubicBezTo>
                  <a:cubicBezTo>
                    <a:pt x="350" y="224"/>
                    <a:pt x="316" y="241"/>
                    <a:pt x="66" y="354"/>
                  </a:cubicBezTo>
                  <a:cubicBezTo>
                    <a:pt x="38" y="366"/>
                    <a:pt x="0" y="304"/>
                    <a:pt x="21" y="286"/>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556" name="Google Shape;556;p83"/>
          <p:cNvGrpSpPr/>
          <p:nvPr/>
        </p:nvGrpSpPr>
        <p:grpSpPr>
          <a:xfrm>
            <a:off x="2266821" y="1528151"/>
            <a:ext cx="400745" cy="536636"/>
            <a:chOff x="1689423" y="2205011"/>
            <a:chExt cx="534327" cy="715515"/>
          </a:xfrm>
        </p:grpSpPr>
        <p:sp>
          <p:nvSpPr>
            <p:cNvPr id="557" name="Google Shape;557;p83"/>
            <p:cNvSpPr/>
            <p:nvPr/>
          </p:nvSpPr>
          <p:spPr>
            <a:xfrm>
              <a:off x="1689423" y="2223896"/>
              <a:ext cx="524816" cy="696630"/>
            </a:xfrm>
            <a:custGeom>
              <a:rect b="b" l="l" r="r" t="t"/>
              <a:pathLst>
                <a:path extrusionOk="0" h="5275" w="3974">
                  <a:moveTo>
                    <a:pt x="3536" y="4925"/>
                  </a:moveTo>
                  <a:cubicBezTo>
                    <a:pt x="3361" y="5043"/>
                    <a:pt x="3145" y="5152"/>
                    <a:pt x="2889" y="5252"/>
                  </a:cubicBezTo>
                  <a:cubicBezTo>
                    <a:pt x="2830" y="5275"/>
                    <a:pt x="2763" y="5251"/>
                    <a:pt x="2731" y="5195"/>
                  </a:cubicBezTo>
                  <a:lnTo>
                    <a:pt x="923" y="1925"/>
                  </a:lnTo>
                  <a:lnTo>
                    <a:pt x="775" y="2019"/>
                  </a:lnTo>
                  <a:lnTo>
                    <a:pt x="774" y="2019"/>
                  </a:lnTo>
                  <a:cubicBezTo>
                    <a:pt x="733" y="2045"/>
                    <a:pt x="678" y="2045"/>
                    <a:pt x="635" y="2016"/>
                  </a:cubicBezTo>
                  <a:cubicBezTo>
                    <a:pt x="416" y="1865"/>
                    <a:pt x="254" y="1693"/>
                    <a:pt x="150" y="1498"/>
                  </a:cubicBezTo>
                  <a:cubicBezTo>
                    <a:pt x="46" y="1304"/>
                    <a:pt x="0" y="1088"/>
                    <a:pt x="14" y="853"/>
                  </a:cubicBezTo>
                  <a:cubicBezTo>
                    <a:pt x="16" y="813"/>
                    <a:pt x="35" y="775"/>
                    <a:pt x="71" y="751"/>
                  </a:cubicBezTo>
                  <a:lnTo>
                    <a:pt x="1136" y="44"/>
                  </a:lnTo>
                  <a:cubicBezTo>
                    <a:pt x="1144" y="39"/>
                    <a:pt x="1153" y="34"/>
                    <a:pt x="1162" y="31"/>
                  </a:cubicBezTo>
                  <a:cubicBezTo>
                    <a:pt x="1238" y="3"/>
                    <a:pt x="1311" y="0"/>
                    <a:pt x="1384" y="23"/>
                  </a:cubicBezTo>
                  <a:cubicBezTo>
                    <a:pt x="1451" y="44"/>
                    <a:pt x="1513" y="86"/>
                    <a:pt x="1573" y="148"/>
                  </a:cubicBezTo>
                  <a:lnTo>
                    <a:pt x="1573" y="148"/>
                  </a:lnTo>
                  <a:cubicBezTo>
                    <a:pt x="1580" y="156"/>
                    <a:pt x="1587" y="164"/>
                    <a:pt x="1592" y="173"/>
                  </a:cubicBezTo>
                  <a:lnTo>
                    <a:pt x="3949" y="4394"/>
                  </a:lnTo>
                  <a:cubicBezTo>
                    <a:pt x="3973" y="4434"/>
                    <a:pt x="3974" y="4487"/>
                    <a:pt x="3947" y="4529"/>
                  </a:cubicBezTo>
                  <a:cubicBezTo>
                    <a:pt x="3853" y="4671"/>
                    <a:pt x="3716" y="4802"/>
                    <a:pt x="3536" y="4925"/>
                  </a:cubicBezTo>
                  <a:close/>
                  <a:moveTo>
                    <a:pt x="2899" y="4974"/>
                  </a:moveTo>
                  <a:cubicBezTo>
                    <a:pt x="3095" y="4892"/>
                    <a:pt x="3260" y="4806"/>
                    <a:pt x="3394" y="4715"/>
                  </a:cubicBezTo>
                  <a:cubicBezTo>
                    <a:pt x="3520" y="4630"/>
                    <a:pt x="3619" y="4543"/>
                    <a:pt x="3691" y="4451"/>
                  </a:cubicBezTo>
                  <a:lnTo>
                    <a:pt x="1380" y="312"/>
                  </a:lnTo>
                  <a:cubicBezTo>
                    <a:pt x="1355" y="287"/>
                    <a:pt x="1331" y="272"/>
                    <a:pt x="1309" y="265"/>
                  </a:cubicBezTo>
                  <a:cubicBezTo>
                    <a:pt x="1294" y="260"/>
                    <a:pt x="1279" y="260"/>
                    <a:pt x="1262" y="264"/>
                  </a:cubicBezTo>
                  <a:lnTo>
                    <a:pt x="265" y="926"/>
                  </a:lnTo>
                  <a:cubicBezTo>
                    <a:pt x="263" y="1091"/>
                    <a:pt x="300" y="1242"/>
                    <a:pt x="374" y="1380"/>
                  </a:cubicBezTo>
                  <a:cubicBezTo>
                    <a:pt x="447" y="1518"/>
                    <a:pt x="560" y="1644"/>
                    <a:pt x="712" y="1760"/>
                  </a:cubicBezTo>
                  <a:lnTo>
                    <a:pt x="902" y="1640"/>
                  </a:lnTo>
                  <a:cubicBezTo>
                    <a:pt x="962" y="1602"/>
                    <a:pt x="1039" y="1621"/>
                    <a:pt x="1077" y="1680"/>
                  </a:cubicBezTo>
                  <a:cubicBezTo>
                    <a:pt x="1078" y="1682"/>
                    <a:pt x="1080" y="1684"/>
                    <a:pt x="1080" y="1686"/>
                  </a:cubicBezTo>
                  <a:lnTo>
                    <a:pt x="1080" y="1686"/>
                  </a:ln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Calibri"/>
                <a:ea typeface="Calibri"/>
                <a:cs typeface="Calibri"/>
                <a:sym typeface="Calibri"/>
              </a:endParaRPr>
            </a:p>
          </p:txBody>
        </p:sp>
        <p:sp>
          <p:nvSpPr>
            <p:cNvPr id="558" name="Google Shape;558;p83"/>
            <p:cNvSpPr/>
            <p:nvPr/>
          </p:nvSpPr>
          <p:spPr>
            <a:xfrm>
              <a:off x="1917496" y="2205011"/>
              <a:ext cx="262804" cy="426298"/>
            </a:xfrm>
            <a:custGeom>
              <a:rect b="b" l="l" r="r" t="t"/>
              <a:pathLst>
                <a:path extrusionOk="0" h="3228" w="1990">
                  <a:moveTo>
                    <a:pt x="90" y="28"/>
                  </a:moveTo>
                  <a:cubicBezTo>
                    <a:pt x="125" y="57"/>
                    <a:pt x="164" y="86"/>
                    <a:pt x="193" y="120"/>
                  </a:cubicBezTo>
                  <a:cubicBezTo>
                    <a:pt x="229" y="160"/>
                    <a:pt x="261" y="201"/>
                    <a:pt x="289" y="246"/>
                  </a:cubicBezTo>
                  <a:cubicBezTo>
                    <a:pt x="743" y="959"/>
                    <a:pt x="1153" y="1742"/>
                    <a:pt x="1589" y="2466"/>
                  </a:cubicBezTo>
                  <a:cubicBezTo>
                    <a:pt x="1695" y="2643"/>
                    <a:pt x="1817" y="2813"/>
                    <a:pt x="1913" y="2997"/>
                  </a:cubicBezTo>
                  <a:cubicBezTo>
                    <a:pt x="1938" y="3047"/>
                    <a:pt x="1968" y="3091"/>
                    <a:pt x="1980" y="3147"/>
                  </a:cubicBezTo>
                  <a:cubicBezTo>
                    <a:pt x="1989" y="3191"/>
                    <a:pt x="1943" y="3227"/>
                    <a:pt x="1902" y="3204"/>
                  </a:cubicBezTo>
                  <a:cubicBezTo>
                    <a:pt x="1858" y="3179"/>
                    <a:pt x="1824" y="3142"/>
                    <a:pt x="1791" y="3104"/>
                  </a:cubicBezTo>
                  <a:cubicBezTo>
                    <a:pt x="1754" y="3059"/>
                    <a:pt x="1716" y="3018"/>
                    <a:pt x="1681" y="2970"/>
                  </a:cubicBezTo>
                  <a:cubicBezTo>
                    <a:pt x="1618" y="2887"/>
                    <a:pt x="1565" y="2798"/>
                    <a:pt x="1511" y="2709"/>
                  </a:cubicBezTo>
                  <a:cubicBezTo>
                    <a:pt x="1035" y="1935"/>
                    <a:pt x="495" y="1028"/>
                    <a:pt x="96" y="208"/>
                  </a:cubicBezTo>
                  <a:cubicBezTo>
                    <a:pt x="74" y="163"/>
                    <a:pt x="54" y="119"/>
                    <a:pt x="27" y="76"/>
                  </a:cubicBezTo>
                  <a:cubicBezTo>
                    <a:pt x="0" y="35"/>
                    <a:pt x="58" y="0"/>
                    <a:pt x="90" y="28"/>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59" name="Google Shape;559;p83"/>
            <p:cNvSpPr/>
            <p:nvPr/>
          </p:nvSpPr>
          <p:spPr>
            <a:xfrm>
              <a:off x="2177528" y="2640423"/>
              <a:ext cx="46222" cy="76200"/>
            </a:xfrm>
            <a:custGeom>
              <a:rect b="b" l="l" r="r" t="t"/>
              <a:pathLst>
                <a:path extrusionOk="0" h="577" w="350">
                  <a:moveTo>
                    <a:pt x="136" y="51"/>
                  </a:moveTo>
                  <a:cubicBezTo>
                    <a:pt x="193" y="115"/>
                    <a:pt x="239" y="187"/>
                    <a:pt x="281" y="262"/>
                  </a:cubicBezTo>
                  <a:cubicBezTo>
                    <a:pt x="302" y="303"/>
                    <a:pt x="319" y="348"/>
                    <a:pt x="336" y="392"/>
                  </a:cubicBezTo>
                  <a:cubicBezTo>
                    <a:pt x="338" y="400"/>
                    <a:pt x="341" y="407"/>
                    <a:pt x="343" y="415"/>
                  </a:cubicBezTo>
                  <a:cubicBezTo>
                    <a:pt x="350" y="431"/>
                    <a:pt x="343" y="438"/>
                    <a:pt x="345" y="452"/>
                  </a:cubicBezTo>
                  <a:cubicBezTo>
                    <a:pt x="350" y="484"/>
                    <a:pt x="350" y="507"/>
                    <a:pt x="336" y="537"/>
                  </a:cubicBezTo>
                  <a:cubicBezTo>
                    <a:pt x="322" y="566"/>
                    <a:pt x="280" y="576"/>
                    <a:pt x="253" y="560"/>
                  </a:cubicBezTo>
                  <a:cubicBezTo>
                    <a:pt x="233" y="547"/>
                    <a:pt x="218" y="532"/>
                    <a:pt x="206" y="510"/>
                  </a:cubicBezTo>
                  <a:cubicBezTo>
                    <a:pt x="207" y="506"/>
                    <a:pt x="205" y="502"/>
                    <a:pt x="199" y="499"/>
                  </a:cubicBezTo>
                  <a:cubicBezTo>
                    <a:pt x="185" y="484"/>
                    <a:pt x="179" y="467"/>
                    <a:pt x="171" y="448"/>
                  </a:cubicBezTo>
                  <a:cubicBezTo>
                    <a:pt x="158" y="416"/>
                    <a:pt x="141" y="384"/>
                    <a:pt x="127" y="352"/>
                  </a:cubicBezTo>
                  <a:cubicBezTo>
                    <a:pt x="92" y="273"/>
                    <a:pt x="51" y="198"/>
                    <a:pt x="23" y="117"/>
                  </a:cubicBezTo>
                  <a:cubicBezTo>
                    <a:pt x="0" y="54"/>
                    <a:pt x="92" y="1"/>
                    <a:pt x="136" y="51"/>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0" name="Google Shape;560;p83"/>
            <p:cNvSpPr/>
            <p:nvPr/>
          </p:nvSpPr>
          <p:spPr>
            <a:xfrm>
              <a:off x="1819241" y="2561845"/>
              <a:ext cx="146325" cy="261220"/>
            </a:xfrm>
            <a:custGeom>
              <a:rect b="b" l="l" r="r" t="t"/>
              <a:pathLst>
                <a:path extrusionOk="0" h="1978" w="1108">
                  <a:moveTo>
                    <a:pt x="55" y="18"/>
                  </a:moveTo>
                  <a:cubicBezTo>
                    <a:pt x="75" y="35"/>
                    <a:pt x="97" y="54"/>
                    <a:pt x="114" y="75"/>
                  </a:cubicBezTo>
                  <a:cubicBezTo>
                    <a:pt x="134" y="100"/>
                    <a:pt x="152" y="125"/>
                    <a:pt x="168" y="153"/>
                  </a:cubicBezTo>
                  <a:cubicBezTo>
                    <a:pt x="421" y="591"/>
                    <a:pt x="646" y="1069"/>
                    <a:pt x="887" y="1513"/>
                  </a:cubicBezTo>
                  <a:cubicBezTo>
                    <a:pt x="946" y="1622"/>
                    <a:pt x="1015" y="1727"/>
                    <a:pt x="1067" y="1838"/>
                  </a:cubicBezTo>
                  <a:cubicBezTo>
                    <a:pt x="1081" y="1869"/>
                    <a:pt x="1098" y="1896"/>
                    <a:pt x="1103" y="1929"/>
                  </a:cubicBezTo>
                  <a:cubicBezTo>
                    <a:pt x="1108" y="1956"/>
                    <a:pt x="1079" y="1977"/>
                    <a:pt x="1055" y="1962"/>
                  </a:cubicBezTo>
                  <a:cubicBezTo>
                    <a:pt x="1029" y="1946"/>
                    <a:pt x="1011" y="1923"/>
                    <a:pt x="991" y="1899"/>
                  </a:cubicBezTo>
                  <a:cubicBezTo>
                    <a:pt x="971" y="1871"/>
                    <a:pt x="949" y="1845"/>
                    <a:pt x="929" y="1816"/>
                  </a:cubicBezTo>
                  <a:cubicBezTo>
                    <a:pt x="895" y="1766"/>
                    <a:pt x="864" y="1711"/>
                    <a:pt x="834" y="1657"/>
                  </a:cubicBezTo>
                  <a:cubicBezTo>
                    <a:pt x="570" y="1181"/>
                    <a:pt x="271" y="626"/>
                    <a:pt x="54" y="125"/>
                  </a:cubicBezTo>
                  <a:cubicBezTo>
                    <a:pt x="41" y="98"/>
                    <a:pt x="31" y="70"/>
                    <a:pt x="15" y="45"/>
                  </a:cubicBezTo>
                  <a:cubicBezTo>
                    <a:pt x="0" y="20"/>
                    <a:pt x="36" y="0"/>
                    <a:pt x="55" y="18"/>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561" name="Google Shape;561;p83"/>
          <p:cNvGrpSpPr/>
          <p:nvPr/>
        </p:nvGrpSpPr>
        <p:grpSpPr>
          <a:xfrm>
            <a:off x="6291212" y="1518543"/>
            <a:ext cx="483053" cy="571996"/>
            <a:chOff x="7055277" y="2192201"/>
            <a:chExt cx="644070" cy="762662"/>
          </a:xfrm>
        </p:grpSpPr>
        <p:sp>
          <p:nvSpPr>
            <p:cNvPr id="562" name="Google Shape;562;p83"/>
            <p:cNvSpPr/>
            <p:nvPr/>
          </p:nvSpPr>
          <p:spPr>
            <a:xfrm>
              <a:off x="7055277" y="2197351"/>
              <a:ext cx="548984" cy="666387"/>
            </a:xfrm>
            <a:custGeom>
              <a:rect b="b" l="l" r="r" t="t"/>
              <a:pathLst>
                <a:path extrusionOk="0" h="5046" w="4157">
                  <a:moveTo>
                    <a:pt x="2720" y="244"/>
                  </a:moveTo>
                  <a:lnTo>
                    <a:pt x="261" y="1354"/>
                  </a:lnTo>
                  <a:cubicBezTo>
                    <a:pt x="221" y="1502"/>
                    <a:pt x="221" y="1632"/>
                    <a:pt x="263" y="1744"/>
                  </a:cubicBezTo>
                  <a:cubicBezTo>
                    <a:pt x="304" y="1853"/>
                    <a:pt x="386" y="1949"/>
                    <a:pt x="507" y="2031"/>
                  </a:cubicBezTo>
                  <a:lnTo>
                    <a:pt x="1869" y="1323"/>
                  </a:lnTo>
                  <a:lnTo>
                    <a:pt x="1869" y="1323"/>
                  </a:lnTo>
                  <a:cubicBezTo>
                    <a:pt x="1899" y="1308"/>
                    <a:pt x="1935" y="1307"/>
                    <a:pt x="1967" y="1323"/>
                  </a:cubicBezTo>
                  <a:cubicBezTo>
                    <a:pt x="2019" y="1350"/>
                    <a:pt x="2039" y="1415"/>
                    <a:pt x="2012" y="1466"/>
                  </a:cubicBezTo>
                  <a:lnTo>
                    <a:pt x="1559" y="2332"/>
                  </a:lnTo>
                  <a:cubicBezTo>
                    <a:pt x="1540" y="2476"/>
                    <a:pt x="1555" y="2597"/>
                    <a:pt x="1605" y="2696"/>
                  </a:cubicBezTo>
                  <a:cubicBezTo>
                    <a:pt x="1649" y="2783"/>
                    <a:pt x="1722" y="2856"/>
                    <a:pt x="1824" y="2912"/>
                  </a:cubicBezTo>
                  <a:lnTo>
                    <a:pt x="2046" y="2759"/>
                  </a:lnTo>
                  <a:cubicBezTo>
                    <a:pt x="2059" y="2750"/>
                    <a:pt x="2074" y="2743"/>
                    <a:pt x="2091" y="2740"/>
                  </a:cubicBezTo>
                  <a:cubicBezTo>
                    <a:pt x="2388" y="2684"/>
                    <a:pt x="2617" y="2675"/>
                    <a:pt x="2780" y="2712"/>
                  </a:cubicBezTo>
                  <a:cubicBezTo>
                    <a:pt x="2977" y="2757"/>
                    <a:pt x="3084" y="2865"/>
                    <a:pt x="3105" y="3036"/>
                  </a:cubicBezTo>
                  <a:lnTo>
                    <a:pt x="3105" y="3036"/>
                  </a:lnTo>
                  <a:lnTo>
                    <a:pt x="3105" y="3036"/>
                  </a:lnTo>
                  <a:cubicBezTo>
                    <a:pt x="3119" y="3171"/>
                    <a:pt x="3111" y="3294"/>
                    <a:pt x="3082" y="3406"/>
                  </a:cubicBezTo>
                  <a:cubicBezTo>
                    <a:pt x="3050" y="3520"/>
                    <a:pt x="2996" y="3622"/>
                    <a:pt x="2919" y="3711"/>
                  </a:cubicBezTo>
                  <a:cubicBezTo>
                    <a:pt x="2844" y="3795"/>
                    <a:pt x="2760" y="3867"/>
                    <a:pt x="2663" y="3924"/>
                  </a:cubicBezTo>
                  <a:cubicBezTo>
                    <a:pt x="2568" y="3981"/>
                    <a:pt x="2461" y="4025"/>
                    <a:pt x="2344" y="4054"/>
                  </a:cubicBezTo>
                  <a:cubicBezTo>
                    <a:pt x="2231" y="4084"/>
                    <a:pt x="2118" y="4103"/>
                    <a:pt x="2005" y="4113"/>
                  </a:cubicBezTo>
                  <a:cubicBezTo>
                    <a:pt x="1893" y="4122"/>
                    <a:pt x="1780" y="4122"/>
                    <a:pt x="1666" y="4113"/>
                  </a:cubicBezTo>
                  <a:lnTo>
                    <a:pt x="1663" y="4113"/>
                  </a:lnTo>
                  <a:cubicBezTo>
                    <a:pt x="1550" y="4102"/>
                    <a:pt x="1437" y="4082"/>
                    <a:pt x="1323" y="4051"/>
                  </a:cubicBezTo>
                  <a:cubicBezTo>
                    <a:pt x="1251" y="4031"/>
                    <a:pt x="1178" y="4007"/>
                    <a:pt x="1108" y="3978"/>
                  </a:cubicBezTo>
                  <a:cubicBezTo>
                    <a:pt x="1081" y="4107"/>
                    <a:pt x="1081" y="4227"/>
                    <a:pt x="1107" y="4339"/>
                  </a:cubicBezTo>
                  <a:cubicBezTo>
                    <a:pt x="1138" y="4475"/>
                    <a:pt x="1209" y="4601"/>
                    <a:pt x="1320" y="4716"/>
                  </a:cubicBezTo>
                  <a:cubicBezTo>
                    <a:pt x="1409" y="4749"/>
                    <a:pt x="1494" y="4776"/>
                    <a:pt x="1573" y="4794"/>
                  </a:cubicBezTo>
                  <a:cubicBezTo>
                    <a:pt x="1656" y="4813"/>
                    <a:pt x="1730" y="4824"/>
                    <a:pt x="1798" y="4826"/>
                  </a:cubicBezTo>
                  <a:lnTo>
                    <a:pt x="1801" y="4826"/>
                  </a:lnTo>
                  <a:cubicBezTo>
                    <a:pt x="1968" y="4832"/>
                    <a:pt x="2135" y="4817"/>
                    <a:pt x="2306" y="4780"/>
                  </a:cubicBezTo>
                  <a:cubicBezTo>
                    <a:pt x="2477" y="4742"/>
                    <a:pt x="2649" y="4684"/>
                    <a:pt x="2822" y="4603"/>
                  </a:cubicBezTo>
                  <a:cubicBezTo>
                    <a:pt x="2930" y="4553"/>
                    <a:pt x="3031" y="4497"/>
                    <a:pt x="3127" y="4434"/>
                  </a:cubicBezTo>
                  <a:cubicBezTo>
                    <a:pt x="3129" y="4433"/>
                    <a:pt x="3131" y="4432"/>
                    <a:pt x="3132" y="4431"/>
                  </a:cubicBezTo>
                  <a:cubicBezTo>
                    <a:pt x="3229" y="4367"/>
                    <a:pt x="3321" y="4295"/>
                    <a:pt x="3407" y="4217"/>
                  </a:cubicBezTo>
                  <a:lnTo>
                    <a:pt x="3407" y="4218"/>
                  </a:lnTo>
                  <a:lnTo>
                    <a:pt x="3408" y="4217"/>
                  </a:lnTo>
                  <a:cubicBezTo>
                    <a:pt x="3528" y="4109"/>
                    <a:pt x="3628" y="3998"/>
                    <a:pt x="3708" y="3881"/>
                  </a:cubicBezTo>
                  <a:cubicBezTo>
                    <a:pt x="3786" y="3766"/>
                    <a:pt x="3846" y="3647"/>
                    <a:pt x="3886" y="3523"/>
                  </a:cubicBezTo>
                  <a:cubicBezTo>
                    <a:pt x="3925" y="3400"/>
                    <a:pt x="3944" y="3275"/>
                    <a:pt x="3942" y="3145"/>
                  </a:cubicBezTo>
                  <a:cubicBezTo>
                    <a:pt x="3939" y="3015"/>
                    <a:pt x="3916" y="2880"/>
                    <a:pt x="3870" y="2741"/>
                  </a:cubicBezTo>
                  <a:cubicBezTo>
                    <a:pt x="3823" y="2593"/>
                    <a:pt x="3757" y="2469"/>
                    <a:pt x="3674" y="2367"/>
                  </a:cubicBezTo>
                  <a:cubicBezTo>
                    <a:pt x="3591" y="2269"/>
                    <a:pt x="3490" y="2191"/>
                    <a:pt x="3371" y="2135"/>
                  </a:cubicBezTo>
                  <a:cubicBezTo>
                    <a:pt x="3254" y="2081"/>
                    <a:pt x="3127" y="2057"/>
                    <a:pt x="2990" y="2063"/>
                  </a:cubicBezTo>
                  <a:cubicBezTo>
                    <a:pt x="2852" y="2069"/>
                    <a:pt x="2703" y="2106"/>
                    <a:pt x="2543" y="2175"/>
                  </a:cubicBezTo>
                  <a:cubicBezTo>
                    <a:pt x="2515" y="2189"/>
                    <a:pt x="2483" y="2192"/>
                    <a:pt x="2452" y="2179"/>
                  </a:cubicBezTo>
                  <a:cubicBezTo>
                    <a:pt x="2398" y="2155"/>
                    <a:pt x="2373" y="2093"/>
                    <a:pt x="2396" y="2039"/>
                  </a:cubicBezTo>
                  <a:lnTo>
                    <a:pt x="2901" y="868"/>
                  </a:lnTo>
                  <a:cubicBezTo>
                    <a:pt x="2908" y="722"/>
                    <a:pt x="2892" y="593"/>
                    <a:pt x="2855" y="482"/>
                  </a:cubicBezTo>
                  <a:cubicBezTo>
                    <a:pt x="2824" y="392"/>
                    <a:pt x="2780" y="313"/>
                    <a:pt x="2720" y="244"/>
                  </a:cubicBezTo>
                  <a:close/>
                  <a:moveTo>
                    <a:pt x="133" y="1178"/>
                  </a:moveTo>
                  <a:lnTo>
                    <a:pt x="2701" y="20"/>
                  </a:lnTo>
                  <a:cubicBezTo>
                    <a:pt x="2743" y="0"/>
                    <a:pt x="2792" y="11"/>
                    <a:pt x="2822" y="43"/>
                  </a:cubicBezTo>
                  <a:cubicBezTo>
                    <a:pt x="2929" y="145"/>
                    <a:pt x="3008" y="269"/>
                    <a:pt x="3056" y="414"/>
                  </a:cubicBezTo>
                  <a:cubicBezTo>
                    <a:pt x="3104" y="557"/>
                    <a:pt x="3123" y="718"/>
                    <a:pt x="3112" y="899"/>
                  </a:cubicBezTo>
                  <a:cubicBezTo>
                    <a:pt x="3112" y="912"/>
                    <a:pt x="3109" y="924"/>
                    <a:pt x="3105" y="935"/>
                  </a:cubicBezTo>
                  <a:lnTo>
                    <a:pt x="3105" y="935"/>
                  </a:lnTo>
                  <a:lnTo>
                    <a:pt x="2689" y="1899"/>
                  </a:lnTo>
                  <a:cubicBezTo>
                    <a:pt x="2789" y="1871"/>
                    <a:pt x="2887" y="1855"/>
                    <a:pt x="2981" y="1851"/>
                  </a:cubicBezTo>
                  <a:cubicBezTo>
                    <a:pt x="3152" y="1843"/>
                    <a:pt x="3311" y="1873"/>
                    <a:pt x="3461" y="1943"/>
                  </a:cubicBezTo>
                  <a:cubicBezTo>
                    <a:pt x="3609" y="2012"/>
                    <a:pt x="3734" y="2108"/>
                    <a:pt x="3837" y="2232"/>
                  </a:cubicBezTo>
                  <a:cubicBezTo>
                    <a:pt x="3938" y="2354"/>
                    <a:pt x="4017" y="2502"/>
                    <a:pt x="4073" y="2676"/>
                  </a:cubicBezTo>
                  <a:cubicBezTo>
                    <a:pt x="4123" y="2835"/>
                    <a:pt x="4151" y="2990"/>
                    <a:pt x="4154" y="3142"/>
                  </a:cubicBezTo>
                  <a:cubicBezTo>
                    <a:pt x="4157" y="3295"/>
                    <a:pt x="4135" y="3444"/>
                    <a:pt x="4089" y="3588"/>
                  </a:cubicBezTo>
                  <a:cubicBezTo>
                    <a:pt x="4042" y="3732"/>
                    <a:pt x="3973" y="3869"/>
                    <a:pt x="3883" y="4001"/>
                  </a:cubicBezTo>
                  <a:cubicBezTo>
                    <a:pt x="3794" y="4131"/>
                    <a:pt x="3683" y="4255"/>
                    <a:pt x="3551" y="4374"/>
                  </a:cubicBezTo>
                  <a:lnTo>
                    <a:pt x="3551" y="4375"/>
                  </a:lnTo>
                  <a:cubicBezTo>
                    <a:pt x="3456" y="4460"/>
                    <a:pt x="3356" y="4538"/>
                    <a:pt x="3249" y="4608"/>
                  </a:cubicBezTo>
                  <a:cubicBezTo>
                    <a:pt x="3248" y="4610"/>
                    <a:pt x="3245" y="4611"/>
                    <a:pt x="3243" y="4611"/>
                  </a:cubicBezTo>
                  <a:cubicBezTo>
                    <a:pt x="3138" y="4681"/>
                    <a:pt x="3027" y="4743"/>
                    <a:pt x="2912" y="4797"/>
                  </a:cubicBezTo>
                  <a:cubicBezTo>
                    <a:pt x="2724" y="4884"/>
                    <a:pt x="2536" y="4948"/>
                    <a:pt x="2350" y="4988"/>
                  </a:cubicBezTo>
                  <a:cubicBezTo>
                    <a:pt x="2164" y="5028"/>
                    <a:pt x="1979" y="5045"/>
                    <a:pt x="1794" y="5038"/>
                  </a:cubicBezTo>
                  <a:lnTo>
                    <a:pt x="1792" y="5038"/>
                  </a:lnTo>
                  <a:cubicBezTo>
                    <a:pt x="1708" y="5036"/>
                    <a:pt x="1619" y="5024"/>
                    <a:pt x="1524" y="5002"/>
                  </a:cubicBezTo>
                  <a:cubicBezTo>
                    <a:pt x="1432" y="4980"/>
                    <a:pt x="1330" y="4948"/>
                    <a:pt x="1222" y="4906"/>
                  </a:cubicBezTo>
                  <a:cubicBezTo>
                    <a:pt x="1208" y="4900"/>
                    <a:pt x="1196" y="4892"/>
                    <a:pt x="1185" y="4882"/>
                  </a:cubicBezTo>
                  <a:cubicBezTo>
                    <a:pt x="1037" y="4734"/>
                    <a:pt x="942" y="4569"/>
                    <a:pt x="900" y="4386"/>
                  </a:cubicBezTo>
                  <a:cubicBezTo>
                    <a:pt x="858" y="4205"/>
                    <a:pt x="869" y="4010"/>
                    <a:pt x="934" y="3800"/>
                  </a:cubicBezTo>
                  <a:cubicBezTo>
                    <a:pt x="951" y="3744"/>
                    <a:pt x="1011" y="3712"/>
                    <a:pt x="1067" y="3730"/>
                  </a:cubicBezTo>
                  <a:cubicBezTo>
                    <a:pt x="1073" y="3731"/>
                    <a:pt x="1079" y="3734"/>
                    <a:pt x="1085" y="3737"/>
                  </a:cubicBezTo>
                  <a:cubicBezTo>
                    <a:pt x="1183" y="3783"/>
                    <a:pt x="1281" y="3819"/>
                    <a:pt x="1378" y="3846"/>
                  </a:cubicBezTo>
                  <a:cubicBezTo>
                    <a:pt x="1477" y="3874"/>
                    <a:pt x="1578" y="3891"/>
                    <a:pt x="1681" y="3900"/>
                  </a:cubicBezTo>
                  <a:lnTo>
                    <a:pt x="1684" y="3901"/>
                  </a:lnTo>
                  <a:cubicBezTo>
                    <a:pt x="1786" y="3909"/>
                    <a:pt x="1887" y="3909"/>
                    <a:pt x="1988" y="3901"/>
                  </a:cubicBezTo>
                  <a:cubicBezTo>
                    <a:pt x="2091" y="3892"/>
                    <a:pt x="2192" y="3874"/>
                    <a:pt x="2292" y="3849"/>
                  </a:cubicBezTo>
                  <a:cubicBezTo>
                    <a:pt x="2388" y="3824"/>
                    <a:pt x="2476" y="3788"/>
                    <a:pt x="2554" y="3742"/>
                  </a:cubicBezTo>
                  <a:cubicBezTo>
                    <a:pt x="2631" y="3695"/>
                    <a:pt x="2699" y="3639"/>
                    <a:pt x="2759" y="3572"/>
                  </a:cubicBezTo>
                  <a:cubicBezTo>
                    <a:pt x="2815" y="3507"/>
                    <a:pt x="2854" y="3434"/>
                    <a:pt x="2876" y="3351"/>
                  </a:cubicBezTo>
                  <a:cubicBezTo>
                    <a:pt x="2899" y="3264"/>
                    <a:pt x="2905" y="3168"/>
                    <a:pt x="2893" y="3060"/>
                  </a:cubicBezTo>
                  <a:cubicBezTo>
                    <a:pt x="2884" y="2989"/>
                    <a:pt x="2831" y="2942"/>
                    <a:pt x="2733" y="2919"/>
                  </a:cubicBezTo>
                  <a:cubicBezTo>
                    <a:pt x="2602" y="2890"/>
                    <a:pt x="2409" y="2898"/>
                    <a:pt x="2152" y="2945"/>
                  </a:cubicBezTo>
                  <a:lnTo>
                    <a:pt x="1893" y="3123"/>
                  </a:lnTo>
                  <a:cubicBezTo>
                    <a:pt x="1859" y="3146"/>
                    <a:pt x="1817" y="3147"/>
                    <a:pt x="1783" y="3130"/>
                  </a:cubicBezTo>
                  <a:cubicBezTo>
                    <a:pt x="1611" y="3048"/>
                    <a:pt x="1488" y="2936"/>
                    <a:pt x="1415" y="2793"/>
                  </a:cubicBezTo>
                  <a:cubicBezTo>
                    <a:pt x="1343" y="2649"/>
                    <a:pt x="1321" y="2480"/>
                    <a:pt x="1351" y="2284"/>
                  </a:cubicBezTo>
                  <a:cubicBezTo>
                    <a:pt x="1353" y="2268"/>
                    <a:pt x="1359" y="2254"/>
                    <a:pt x="1367" y="2242"/>
                  </a:cubicBezTo>
                  <a:lnTo>
                    <a:pt x="1666" y="1668"/>
                  </a:lnTo>
                  <a:lnTo>
                    <a:pt x="551" y="2249"/>
                  </a:lnTo>
                  <a:cubicBezTo>
                    <a:pt x="515" y="2268"/>
                    <a:pt x="472" y="2264"/>
                    <a:pt x="441" y="2241"/>
                  </a:cubicBezTo>
                  <a:cubicBezTo>
                    <a:pt x="253" y="2127"/>
                    <a:pt x="127" y="1987"/>
                    <a:pt x="64" y="1819"/>
                  </a:cubicBezTo>
                  <a:cubicBezTo>
                    <a:pt x="1" y="1650"/>
                    <a:pt x="3" y="1459"/>
                    <a:pt x="70" y="1245"/>
                  </a:cubicBezTo>
                  <a:cubicBezTo>
                    <a:pt x="81" y="1213"/>
                    <a:pt x="104" y="1190"/>
                    <a:pt x="133" y="1178"/>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3" name="Google Shape;563;p83"/>
            <p:cNvSpPr/>
            <p:nvPr/>
          </p:nvSpPr>
          <p:spPr>
            <a:xfrm>
              <a:off x="7442354" y="2192201"/>
              <a:ext cx="95877" cy="226751"/>
            </a:xfrm>
            <a:custGeom>
              <a:rect b="b" l="l" r="r" t="t"/>
              <a:pathLst>
                <a:path extrusionOk="0" h="1717" w="726">
                  <a:moveTo>
                    <a:pt x="92" y="23"/>
                  </a:moveTo>
                  <a:cubicBezTo>
                    <a:pt x="551" y="449"/>
                    <a:pt x="588" y="856"/>
                    <a:pt x="245" y="1321"/>
                  </a:cubicBezTo>
                  <a:cubicBezTo>
                    <a:pt x="1" y="1660"/>
                    <a:pt x="125" y="1717"/>
                    <a:pt x="339" y="1391"/>
                  </a:cubicBezTo>
                  <a:cubicBezTo>
                    <a:pt x="725" y="875"/>
                    <a:pt x="631" y="376"/>
                    <a:pt x="103" y="7"/>
                  </a:cubicBezTo>
                  <a:cubicBezTo>
                    <a:pt x="94" y="1"/>
                    <a:pt x="84" y="16"/>
                    <a:pt x="92" y="23"/>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4" name="Google Shape;564;p83"/>
            <p:cNvSpPr/>
            <p:nvPr/>
          </p:nvSpPr>
          <p:spPr>
            <a:xfrm>
              <a:off x="7356117" y="2561845"/>
              <a:ext cx="343230" cy="393018"/>
            </a:xfrm>
            <a:custGeom>
              <a:rect b="b" l="l" r="r" t="t"/>
              <a:pathLst>
                <a:path extrusionOk="0" h="2976" w="2599">
                  <a:moveTo>
                    <a:pt x="2094" y="36"/>
                  </a:moveTo>
                  <a:cubicBezTo>
                    <a:pt x="2376" y="1308"/>
                    <a:pt x="1958" y="2050"/>
                    <a:pt x="820" y="2442"/>
                  </a:cubicBezTo>
                  <a:cubicBezTo>
                    <a:pt x="1" y="2732"/>
                    <a:pt x="146" y="2975"/>
                    <a:pt x="897" y="2671"/>
                  </a:cubicBezTo>
                  <a:cubicBezTo>
                    <a:pt x="2170" y="2245"/>
                    <a:pt x="2598" y="1280"/>
                    <a:pt x="2132" y="22"/>
                  </a:cubicBezTo>
                  <a:cubicBezTo>
                    <a:pt x="2124" y="0"/>
                    <a:pt x="2090" y="14"/>
                    <a:pt x="2094" y="36"/>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5" name="Google Shape;565;p83"/>
            <p:cNvSpPr/>
            <p:nvPr/>
          </p:nvSpPr>
          <p:spPr>
            <a:xfrm>
              <a:off x="7064390" y="2200521"/>
              <a:ext cx="254749" cy="127704"/>
            </a:xfrm>
            <a:custGeom>
              <a:rect b="b" l="l" r="r" t="t"/>
              <a:pathLst>
                <a:path extrusionOk="0" h="967" w="1929">
                  <a:moveTo>
                    <a:pt x="1912" y="53"/>
                  </a:moveTo>
                  <a:cubicBezTo>
                    <a:pt x="1893" y="71"/>
                    <a:pt x="1875" y="92"/>
                    <a:pt x="1854" y="106"/>
                  </a:cubicBezTo>
                  <a:cubicBezTo>
                    <a:pt x="1830" y="125"/>
                    <a:pt x="1804" y="141"/>
                    <a:pt x="1777" y="154"/>
                  </a:cubicBezTo>
                  <a:cubicBezTo>
                    <a:pt x="1349" y="375"/>
                    <a:pt x="884" y="567"/>
                    <a:pt x="451" y="776"/>
                  </a:cubicBezTo>
                  <a:cubicBezTo>
                    <a:pt x="345" y="828"/>
                    <a:pt x="241" y="888"/>
                    <a:pt x="132" y="932"/>
                  </a:cubicBezTo>
                  <a:cubicBezTo>
                    <a:pt x="104" y="945"/>
                    <a:pt x="76" y="960"/>
                    <a:pt x="44" y="963"/>
                  </a:cubicBezTo>
                  <a:cubicBezTo>
                    <a:pt x="19" y="967"/>
                    <a:pt x="1" y="938"/>
                    <a:pt x="15" y="916"/>
                  </a:cubicBezTo>
                  <a:cubicBezTo>
                    <a:pt x="32" y="892"/>
                    <a:pt x="55" y="875"/>
                    <a:pt x="78" y="858"/>
                  </a:cubicBezTo>
                  <a:cubicBezTo>
                    <a:pt x="105" y="839"/>
                    <a:pt x="131" y="820"/>
                    <a:pt x="159" y="802"/>
                  </a:cubicBezTo>
                  <a:cubicBezTo>
                    <a:pt x="210" y="772"/>
                    <a:pt x="264" y="746"/>
                    <a:pt x="317" y="719"/>
                  </a:cubicBezTo>
                  <a:cubicBezTo>
                    <a:pt x="781" y="490"/>
                    <a:pt x="1323" y="230"/>
                    <a:pt x="1809" y="46"/>
                  </a:cubicBezTo>
                  <a:cubicBezTo>
                    <a:pt x="1836" y="37"/>
                    <a:pt x="1862" y="27"/>
                    <a:pt x="1887" y="14"/>
                  </a:cubicBezTo>
                  <a:cubicBezTo>
                    <a:pt x="1912" y="1"/>
                    <a:pt x="1928" y="36"/>
                    <a:pt x="1912" y="53"/>
                  </a:cubicBezTo>
                  <a:close/>
                </a:path>
              </a:pathLst>
            </a:custGeom>
            <a:solidFill>
              <a:srgbClr val="0000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
        <p:nvSpPr>
          <p:cNvPr id="566" name="Google Shape;566;p83"/>
          <p:cNvSpPr/>
          <p:nvPr/>
        </p:nvSpPr>
        <p:spPr>
          <a:xfrm>
            <a:off x="2926570" y="1518543"/>
            <a:ext cx="1096234" cy="384993"/>
          </a:xfrm>
          <a:custGeom>
            <a:rect b="b" l="l" r="r" t="t"/>
            <a:pathLst>
              <a:path extrusionOk="0" fill="none" h="4096" w="11070">
                <a:moveTo>
                  <a:pt x="1" y="2759"/>
                </a:moveTo>
                <a:cubicBezTo>
                  <a:pt x="3608" y="0"/>
                  <a:pt x="6038" y="4095"/>
                  <a:pt x="11069" y="2759"/>
                </a:cubicBezTo>
              </a:path>
            </a:pathLst>
          </a:custGeom>
          <a:solidFill>
            <a:srgbClr val="00717D"/>
          </a:solidFill>
          <a:ln cap="rnd" cmpd="sng" w="38100">
            <a:solidFill>
              <a:srgbClr val="00717D"/>
            </a:solidFill>
            <a:prstDash val="dash"/>
            <a:miter lim="873"/>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7" name="Google Shape;567;p83"/>
          <p:cNvSpPr/>
          <p:nvPr/>
        </p:nvSpPr>
        <p:spPr>
          <a:xfrm>
            <a:off x="4929013" y="1518543"/>
            <a:ext cx="1096234" cy="384993"/>
          </a:xfrm>
          <a:custGeom>
            <a:rect b="b" l="l" r="r" t="t"/>
            <a:pathLst>
              <a:path extrusionOk="0" fill="none" h="4096" w="11070">
                <a:moveTo>
                  <a:pt x="1" y="2759"/>
                </a:moveTo>
                <a:cubicBezTo>
                  <a:pt x="3608" y="0"/>
                  <a:pt x="6038" y="4095"/>
                  <a:pt x="11069" y="2759"/>
                </a:cubicBezTo>
              </a:path>
            </a:pathLst>
          </a:custGeom>
          <a:solidFill>
            <a:srgbClr val="00717D"/>
          </a:solidFill>
          <a:ln cap="rnd" cmpd="sng" w="38100">
            <a:solidFill>
              <a:srgbClr val="00717D"/>
            </a:solidFill>
            <a:prstDash val="dash"/>
            <a:miter lim="873"/>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68" name="Google Shape;568;p83"/>
          <p:cNvSpPr/>
          <p:nvPr/>
        </p:nvSpPr>
        <p:spPr>
          <a:xfrm>
            <a:off x="2260666" y="1426052"/>
            <a:ext cx="406500" cy="6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1" i="0" lang="en" sz="4100" u="none" cap="none" strike="noStrike">
                <a:solidFill>
                  <a:schemeClr val="lt2"/>
                </a:solidFill>
                <a:latin typeface="Calibri"/>
                <a:ea typeface="Calibri"/>
                <a:cs typeface="Calibri"/>
                <a:sym typeface="Calibri"/>
              </a:rPr>
              <a:t>1</a:t>
            </a:r>
            <a:endParaRPr b="0" i="0" sz="1100" u="none" cap="none" strike="noStrike">
              <a:solidFill>
                <a:srgbClr val="000000"/>
              </a:solidFill>
              <a:latin typeface="Arial"/>
              <a:ea typeface="Arial"/>
              <a:cs typeface="Arial"/>
              <a:sym typeface="Arial"/>
            </a:endParaRPr>
          </a:p>
        </p:txBody>
      </p:sp>
      <p:sp>
        <p:nvSpPr>
          <p:cNvPr id="569" name="Google Shape;569;p83"/>
          <p:cNvSpPr/>
          <p:nvPr/>
        </p:nvSpPr>
        <p:spPr>
          <a:xfrm>
            <a:off x="4262893" y="1456955"/>
            <a:ext cx="406500" cy="6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1" i="0" lang="en" sz="4100" u="none" cap="none" strike="noStrike">
                <a:solidFill>
                  <a:schemeClr val="lt2"/>
                </a:solidFill>
                <a:latin typeface="Calibri"/>
                <a:ea typeface="Calibri"/>
                <a:cs typeface="Calibri"/>
                <a:sym typeface="Calibri"/>
              </a:rPr>
              <a:t>2</a:t>
            </a:r>
            <a:endParaRPr b="1" i="0" sz="4100" u="none" cap="none" strike="noStrike">
              <a:solidFill>
                <a:schemeClr val="lt2"/>
              </a:solidFill>
              <a:latin typeface="Calibri"/>
              <a:ea typeface="Calibri"/>
              <a:cs typeface="Calibri"/>
              <a:sym typeface="Calibri"/>
            </a:endParaRPr>
          </a:p>
        </p:txBody>
      </p:sp>
      <p:sp>
        <p:nvSpPr>
          <p:cNvPr id="570" name="Google Shape;570;p83"/>
          <p:cNvSpPr/>
          <p:nvPr/>
        </p:nvSpPr>
        <p:spPr>
          <a:xfrm>
            <a:off x="6298047" y="1430356"/>
            <a:ext cx="406500" cy="6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1" i="0" lang="en" sz="4100" u="none" cap="none" strike="noStrike">
                <a:solidFill>
                  <a:schemeClr val="lt2"/>
                </a:solidFill>
                <a:latin typeface="Calibri"/>
                <a:ea typeface="Calibri"/>
                <a:cs typeface="Calibri"/>
                <a:sym typeface="Calibri"/>
              </a:rPr>
              <a:t>3</a:t>
            </a:r>
            <a:endParaRPr b="1" i="0" sz="4100" u="none" cap="none" strike="noStrike">
              <a:solidFill>
                <a:schemeClr val="lt2"/>
              </a:solidFill>
              <a:latin typeface="Calibri"/>
              <a:ea typeface="Calibri"/>
              <a:cs typeface="Calibri"/>
              <a:sym typeface="Calibri"/>
            </a:endParaRPr>
          </a:p>
        </p:txBody>
      </p:sp>
      <p:sp>
        <p:nvSpPr>
          <p:cNvPr id="571" name="Google Shape;571;p83"/>
          <p:cNvSpPr txBox="1"/>
          <p:nvPr/>
        </p:nvSpPr>
        <p:spPr>
          <a:xfrm>
            <a:off x="1830329" y="2327005"/>
            <a:ext cx="1179300" cy="1107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orbel"/>
                <a:ea typeface="Corbel"/>
                <a:cs typeface="Corbel"/>
                <a:sym typeface="Corbel"/>
              </a:rPr>
              <a:t>Koneksikan device  ke jaringan WiFi Kipin Classroom</a:t>
            </a:r>
            <a:endParaRPr b="1" i="0" sz="1400" u="none" cap="none" strike="noStrike">
              <a:solidFill>
                <a:schemeClr val="dk1"/>
              </a:solidFill>
              <a:latin typeface="Corbel"/>
              <a:ea typeface="Corbel"/>
              <a:cs typeface="Corbel"/>
              <a:sym typeface="Corbel"/>
            </a:endParaRPr>
          </a:p>
        </p:txBody>
      </p:sp>
      <p:sp>
        <p:nvSpPr>
          <p:cNvPr id="572" name="Google Shape;572;p83"/>
          <p:cNvSpPr txBox="1"/>
          <p:nvPr/>
        </p:nvSpPr>
        <p:spPr>
          <a:xfrm>
            <a:off x="3671288" y="2419738"/>
            <a:ext cx="1626300" cy="958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orbel"/>
                <a:ea typeface="Corbel"/>
                <a:cs typeface="Corbel"/>
                <a:sym typeface="Corbel"/>
              </a:rPr>
              <a:t>Akses melalui aplikasi Kipin School 4.0 atau browser</a:t>
            </a:r>
            <a:endParaRPr b="1" i="0" sz="1400" u="none" cap="none" strike="noStrike">
              <a:solidFill>
                <a:srgbClr val="000000"/>
              </a:solidFill>
              <a:latin typeface="Corbel"/>
              <a:ea typeface="Corbel"/>
              <a:cs typeface="Corbel"/>
              <a:sym typeface="Corbel"/>
            </a:endParaRPr>
          </a:p>
        </p:txBody>
      </p:sp>
      <p:sp>
        <p:nvSpPr>
          <p:cNvPr id="573" name="Google Shape;573;p83"/>
          <p:cNvSpPr txBox="1"/>
          <p:nvPr/>
        </p:nvSpPr>
        <p:spPr>
          <a:xfrm>
            <a:off x="5948960" y="2309503"/>
            <a:ext cx="1096200" cy="1143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orbel"/>
                <a:ea typeface="Corbel"/>
                <a:cs typeface="Corbel"/>
                <a:sym typeface="Corbel"/>
              </a:rPr>
              <a:t>Kipin Classroom sudah aktif dan siap dipakai</a:t>
            </a:r>
            <a:endParaRPr b="1" i="0" sz="1400" u="none" cap="none" strike="noStrike">
              <a:solidFill>
                <a:schemeClr val="dk1"/>
              </a:solidFill>
              <a:latin typeface="Corbel"/>
              <a:ea typeface="Corbel"/>
              <a:cs typeface="Corbel"/>
              <a:sym typeface="Corbel"/>
            </a:endParaRPr>
          </a:p>
        </p:txBody>
      </p:sp>
      <p:sp>
        <p:nvSpPr>
          <p:cNvPr id="574" name="Google Shape;574;p83"/>
          <p:cNvSpPr/>
          <p:nvPr/>
        </p:nvSpPr>
        <p:spPr>
          <a:xfrm>
            <a:off x="1904991" y="0"/>
            <a:ext cx="5334000" cy="867900"/>
          </a:xfrm>
          <a:prstGeom prst="rect">
            <a:avLst/>
          </a:prstGeom>
          <a:solidFill>
            <a:srgbClr val="00717D"/>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lt1"/>
                </a:solidFill>
                <a:latin typeface="Corbel"/>
                <a:ea typeface="Corbel"/>
                <a:cs typeface="Corbel"/>
                <a:sym typeface="Corbel"/>
              </a:rPr>
              <a:t>Mengakses Kipin ClassRoom Adalah Sangat Mudah Sekali</a:t>
            </a:r>
            <a:endParaRPr b="1" i="0" sz="2400" u="none" cap="none" strike="noStrike">
              <a:solidFill>
                <a:schemeClr val="lt1"/>
              </a:solidFill>
              <a:latin typeface="Corbel"/>
              <a:ea typeface="Corbel"/>
              <a:cs typeface="Corbel"/>
              <a:sym typeface="Corbel"/>
            </a:endParaRPr>
          </a:p>
        </p:txBody>
      </p:sp>
      <p:sp>
        <p:nvSpPr>
          <p:cNvPr id="575" name="Google Shape;575;p83"/>
          <p:cNvSpPr txBox="1"/>
          <p:nvPr/>
        </p:nvSpPr>
        <p:spPr>
          <a:xfrm>
            <a:off x="2096600" y="4173650"/>
            <a:ext cx="6396000" cy="692400"/>
          </a:xfrm>
          <a:prstGeom prst="rect">
            <a:avLst/>
          </a:prstGeom>
          <a:noFill/>
          <a:ln>
            <a:noFill/>
          </a:ln>
        </p:spPr>
        <p:txBody>
          <a:bodyPr anchorCtr="0" anchor="t" bIns="68575" lIns="68575" spcFirstLastPara="1" rIns="68575" wrap="square" tIns="68575">
            <a:noAutofit/>
          </a:bodyPr>
          <a:lstStyle/>
          <a:p>
            <a:pPr indent="0" lvl="0" marL="0" marR="0" rtl="0" algn="ctr">
              <a:lnSpc>
                <a:spcPct val="90000"/>
              </a:lnSpc>
              <a:spcBef>
                <a:spcPts val="0"/>
              </a:spcBef>
              <a:spcAft>
                <a:spcPts val="0"/>
              </a:spcAft>
              <a:buClr>
                <a:schemeClr val="dk1"/>
              </a:buClr>
              <a:buSzPts val="4100"/>
              <a:buFont typeface="Courgette"/>
              <a:buNone/>
            </a:pPr>
            <a:r>
              <a:rPr lang="en" sz="3500">
                <a:solidFill>
                  <a:schemeClr val="dk1"/>
                </a:solidFill>
                <a:latin typeface="Courgette"/>
                <a:ea typeface="Courgette"/>
                <a:cs typeface="Courgette"/>
                <a:sym typeface="Courgette"/>
              </a:rPr>
              <a:t>Hanya dalam hitungan detik</a:t>
            </a:r>
            <a:endParaRPr b="0" i="0" sz="3500" u="none" cap="none" strike="noStrike">
              <a:solidFill>
                <a:schemeClr val="dk1"/>
              </a:solidFill>
              <a:latin typeface="Courgette"/>
              <a:ea typeface="Courgette"/>
              <a:cs typeface="Courgette"/>
              <a:sym typeface="Courgette"/>
            </a:endParaRPr>
          </a:p>
        </p:txBody>
      </p:sp>
      <p:sp>
        <p:nvSpPr>
          <p:cNvPr id="576" name="Google Shape;576;p83"/>
          <p:cNvSpPr/>
          <p:nvPr/>
        </p:nvSpPr>
        <p:spPr>
          <a:xfrm>
            <a:off x="95693" y="4082902"/>
            <a:ext cx="1734636" cy="873935"/>
          </a:xfrm>
          <a:prstGeom prst="homePlate">
            <a:avLst>
              <a:gd fmla="val 50000" name="adj"/>
            </a:avLst>
          </a:prstGeom>
          <a:solidFill>
            <a:srgbClr val="00717D"/>
          </a:solidFill>
          <a:ln cap="flat" cmpd="sng" w="25400">
            <a:solidFill>
              <a:srgbClr val="0071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chemeClr val="lt1"/>
                </a:solidFill>
                <a:latin typeface="Barlow"/>
                <a:ea typeface="Barlow"/>
                <a:cs typeface="Barlow"/>
                <a:sym typeface="Barlow"/>
              </a:rPr>
              <a:t>waktu?</a:t>
            </a:r>
            <a:endParaRPr b="1" i="0" sz="2000" u="none" cap="none" strike="noStrike">
              <a:solidFill>
                <a:schemeClr val="lt1"/>
              </a:solidFill>
              <a:latin typeface="Barlow"/>
              <a:ea typeface="Barlow"/>
              <a:cs typeface="Barlow"/>
              <a:sym typeface="Barlow"/>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580" name="Shape 580"/>
        <p:cNvGrpSpPr/>
        <p:nvPr/>
      </p:nvGrpSpPr>
      <p:grpSpPr>
        <a:xfrm>
          <a:off x="0" y="0"/>
          <a:ext cx="0" cy="0"/>
          <a:chOff x="0" y="0"/>
          <a:chExt cx="0" cy="0"/>
        </a:xfrm>
      </p:grpSpPr>
      <p:sp>
        <p:nvSpPr>
          <p:cNvPr id="581" name="Google Shape;581;p84"/>
          <p:cNvSpPr/>
          <p:nvPr/>
        </p:nvSpPr>
        <p:spPr>
          <a:xfrm>
            <a:off x="660057" y="308233"/>
            <a:ext cx="4737900" cy="651900"/>
          </a:xfrm>
          <a:prstGeom prst="rect">
            <a:avLst/>
          </a:prstGeom>
          <a:solidFill>
            <a:srgbClr val="00717D"/>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chemeClr val="lt1"/>
                </a:solidFill>
                <a:latin typeface="Barlow"/>
                <a:ea typeface="Barlow"/>
                <a:cs typeface="Barlow"/>
                <a:sym typeface="Barlow"/>
              </a:rPr>
              <a:t>3 KEBUTUHAN PALING DIBUTUHKAN SEKOLAH DALAM  DIGITALISASI SEKOLAH</a:t>
            </a:r>
            <a:endParaRPr b="1" i="0" sz="1800" u="none" cap="none" strike="noStrike">
              <a:solidFill>
                <a:schemeClr val="lt1"/>
              </a:solidFill>
              <a:latin typeface="Barlow"/>
              <a:ea typeface="Barlow"/>
              <a:cs typeface="Barlow"/>
              <a:sym typeface="Barlow"/>
            </a:endParaRPr>
          </a:p>
        </p:txBody>
      </p:sp>
      <p:grpSp>
        <p:nvGrpSpPr>
          <p:cNvPr id="582" name="Google Shape;582;p84"/>
          <p:cNvGrpSpPr/>
          <p:nvPr/>
        </p:nvGrpSpPr>
        <p:grpSpPr>
          <a:xfrm>
            <a:off x="848732" y="1004801"/>
            <a:ext cx="7511793" cy="3512925"/>
            <a:chOff x="-3930177" y="-603438"/>
            <a:chExt cx="10015724" cy="4683900"/>
          </a:xfrm>
        </p:grpSpPr>
        <p:sp>
          <p:nvSpPr>
            <p:cNvPr id="583" name="Google Shape;583;p84"/>
            <p:cNvSpPr/>
            <p:nvPr/>
          </p:nvSpPr>
          <p:spPr>
            <a:xfrm>
              <a:off x="-3930177" y="-603438"/>
              <a:ext cx="4683900" cy="4683900"/>
            </a:xfrm>
            <a:prstGeom prst="blockArc">
              <a:avLst>
                <a:gd fmla="val 18900000" name="adj1"/>
                <a:gd fmla="val 2700000" name="adj2"/>
                <a:gd fmla="val 461" name="adj3"/>
              </a:avLst>
            </a:pr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4" name="Google Shape;584;p84"/>
            <p:cNvSpPr/>
            <p:nvPr/>
          </p:nvSpPr>
          <p:spPr>
            <a:xfrm>
              <a:off x="484670" y="34769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5" name="Google Shape;585;p84"/>
            <p:cNvSpPr txBox="1"/>
            <p:nvPr/>
          </p:nvSpPr>
          <p:spPr>
            <a:xfrm>
              <a:off x="484670" y="34769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lang="en" sz="1900">
                  <a:solidFill>
                    <a:srgbClr val="FFFF00"/>
                  </a:solidFill>
                  <a:latin typeface="Barlow"/>
                  <a:ea typeface="Barlow"/>
                  <a:cs typeface="Barlow"/>
                  <a:sym typeface="Barlow"/>
                </a:rPr>
                <a:t>Asesmen (menggantikan kertas)</a:t>
              </a:r>
              <a:endParaRPr i="0" sz="1900" u="none" cap="none" strike="noStrike">
                <a:solidFill>
                  <a:srgbClr val="FFFF00"/>
                </a:solidFill>
                <a:latin typeface="Barlow"/>
                <a:ea typeface="Barlow"/>
                <a:cs typeface="Barlow"/>
                <a:sym typeface="Barlow"/>
              </a:endParaRPr>
            </a:p>
          </p:txBody>
        </p:sp>
        <p:sp>
          <p:nvSpPr>
            <p:cNvPr id="586" name="Google Shape;586;p84"/>
            <p:cNvSpPr/>
            <p:nvPr/>
          </p:nvSpPr>
          <p:spPr>
            <a:xfrm>
              <a:off x="50049" y="26077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7" name="Google Shape;587;p84"/>
            <p:cNvSpPr/>
            <p:nvPr/>
          </p:nvSpPr>
          <p:spPr>
            <a:xfrm>
              <a:off x="737445" y="1390786"/>
              <a:ext cx="53481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8" name="Google Shape;588;p84"/>
            <p:cNvSpPr txBox="1"/>
            <p:nvPr/>
          </p:nvSpPr>
          <p:spPr>
            <a:xfrm>
              <a:off x="737447" y="1390794"/>
              <a:ext cx="53481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lang="en" sz="1900">
                  <a:solidFill>
                    <a:srgbClr val="FFFF00"/>
                  </a:solidFill>
                  <a:latin typeface="Barlow"/>
                  <a:ea typeface="Barlow"/>
                  <a:cs typeface="Barlow"/>
                  <a:sym typeface="Barlow"/>
                </a:rPr>
                <a:t>Sumber Pembelajaran (menggantikan  buku cetak)</a:t>
              </a:r>
              <a:endParaRPr i="0" sz="1900" u="none" cap="none" strike="noStrike">
                <a:solidFill>
                  <a:srgbClr val="FFFF00"/>
                </a:solidFill>
                <a:latin typeface="Barlow"/>
                <a:ea typeface="Barlow"/>
                <a:cs typeface="Barlow"/>
                <a:sym typeface="Barlow"/>
              </a:endParaRPr>
            </a:p>
          </p:txBody>
        </p:sp>
        <p:sp>
          <p:nvSpPr>
            <p:cNvPr id="589" name="Google Shape;589;p84"/>
            <p:cNvSpPr/>
            <p:nvPr/>
          </p:nvSpPr>
          <p:spPr>
            <a:xfrm>
              <a:off x="302824" y="130386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0" name="Google Shape;590;p84"/>
            <p:cNvSpPr/>
            <p:nvPr/>
          </p:nvSpPr>
          <p:spPr>
            <a:xfrm>
              <a:off x="484670" y="243387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1" name="Google Shape;591;p84"/>
            <p:cNvSpPr txBox="1"/>
            <p:nvPr/>
          </p:nvSpPr>
          <p:spPr>
            <a:xfrm>
              <a:off x="484670" y="243387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lang="en" sz="1900">
                  <a:solidFill>
                    <a:srgbClr val="FFFF00"/>
                  </a:solidFill>
                  <a:latin typeface="Barlow"/>
                  <a:ea typeface="Barlow"/>
                  <a:cs typeface="Barlow"/>
                  <a:sym typeface="Barlow"/>
                </a:rPr>
                <a:t>Management File Internal Sekolah (menghindari penggunaan kertas)</a:t>
              </a:r>
              <a:endParaRPr i="0" sz="1900" u="none" cap="none" strike="noStrike">
                <a:solidFill>
                  <a:srgbClr val="FFFF00"/>
                </a:solidFill>
                <a:latin typeface="Barlow"/>
                <a:ea typeface="Barlow"/>
                <a:cs typeface="Barlow"/>
                <a:sym typeface="Barlow"/>
              </a:endParaRPr>
            </a:p>
          </p:txBody>
        </p:sp>
        <p:sp>
          <p:nvSpPr>
            <p:cNvPr id="592" name="Google Shape;592;p84"/>
            <p:cNvSpPr/>
            <p:nvPr/>
          </p:nvSpPr>
          <p:spPr>
            <a:xfrm>
              <a:off x="50049" y="234695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593" name="Google Shape;593;p84"/>
          <p:cNvPicPr preferRelativeResize="0"/>
          <p:nvPr/>
        </p:nvPicPr>
        <p:blipFill rotWithShape="1">
          <a:blip r:embed="rId3">
            <a:alphaModFix/>
          </a:blip>
          <a:srcRect b="0" l="0" r="0" t="0"/>
          <a:stretch/>
        </p:blipFill>
        <p:spPr>
          <a:xfrm>
            <a:off x="4007956" y="1789044"/>
            <a:ext cx="377686" cy="377686"/>
          </a:xfrm>
          <a:prstGeom prst="rect">
            <a:avLst/>
          </a:prstGeom>
          <a:noFill/>
          <a:ln>
            <a:noFill/>
          </a:ln>
        </p:spPr>
      </p:pic>
      <p:pic>
        <p:nvPicPr>
          <p:cNvPr id="594" name="Google Shape;594;p84"/>
          <p:cNvPicPr preferRelativeResize="0"/>
          <p:nvPr/>
        </p:nvPicPr>
        <p:blipFill rotWithShape="1">
          <a:blip r:embed="rId3">
            <a:alphaModFix/>
          </a:blip>
          <a:srcRect b="0" l="0" r="0" t="0"/>
          <a:stretch/>
        </p:blipFill>
        <p:spPr>
          <a:xfrm>
            <a:off x="4194313" y="2579206"/>
            <a:ext cx="377686" cy="377686"/>
          </a:xfrm>
          <a:prstGeom prst="rect">
            <a:avLst/>
          </a:prstGeom>
          <a:noFill/>
          <a:ln>
            <a:noFill/>
          </a:ln>
        </p:spPr>
      </p:pic>
      <p:pic>
        <p:nvPicPr>
          <p:cNvPr id="595" name="Google Shape;595;p84"/>
          <p:cNvPicPr preferRelativeResize="0"/>
          <p:nvPr/>
        </p:nvPicPr>
        <p:blipFill rotWithShape="1">
          <a:blip r:embed="rId3">
            <a:alphaModFix/>
          </a:blip>
          <a:srcRect b="0" l="0" r="0" t="0"/>
          <a:stretch/>
        </p:blipFill>
        <p:spPr>
          <a:xfrm>
            <a:off x="4007956" y="3369367"/>
            <a:ext cx="377686" cy="377686"/>
          </a:xfrm>
          <a:prstGeom prst="rect">
            <a:avLst/>
          </a:prstGeom>
          <a:noFill/>
          <a:ln>
            <a:noFill/>
          </a:ln>
        </p:spPr>
      </p:pic>
      <p:pic>
        <p:nvPicPr>
          <p:cNvPr id="596" name="Google Shape;596;p84"/>
          <p:cNvPicPr preferRelativeResize="0"/>
          <p:nvPr/>
        </p:nvPicPr>
        <p:blipFill>
          <a:blip r:embed="rId4">
            <a:alphaModFix/>
          </a:blip>
          <a:stretch>
            <a:fillRect/>
          </a:stretch>
        </p:blipFill>
        <p:spPr>
          <a:xfrm>
            <a:off x="610580" y="1448538"/>
            <a:ext cx="2620300" cy="2639025"/>
          </a:xfrm>
          <a:prstGeom prst="rect">
            <a:avLst/>
          </a:prstGeom>
          <a:noFill/>
          <a:ln>
            <a:noFill/>
          </a:ln>
        </p:spPr>
      </p:pic>
      <p:pic>
        <p:nvPicPr>
          <p:cNvPr id="597" name="Google Shape;597;p84"/>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FCFF"/>
            </a:gs>
            <a:gs pos="74000">
              <a:srgbClr val="64EEFF"/>
            </a:gs>
            <a:gs pos="83000">
              <a:srgbClr val="64EEFF"/>
            </a:gs>
            <a:gs pos="100000">
              <a:srgbClr val="97F4FF"/>
            </a:gs>
          </a:gsLst>
          <a:lin ang="5400000" scaled="0"/>
        </a:gradFill>
      </p:bgPr>
    </p:bg>
    <p:spTree>
      <p:nvGrpSpPr>
        <p:cNvPr id="601" name="Shape 601"/>
        <p:cNvGrpSpPr/>
        <p:nvPr/>
      </p:nvGrpSpPr>
      <p:grpSpPr>
        <a:xfrm>
          <a:off x="0" y="0"/>
          <a:ext cx="0" cy="0"/>
          <a:chOff x="0" y="0"/>
          <a:chExt cx="0" cy="0"/>
        </a:xfrm>
      </p:grpSpPr>
      <p:sp>
        <p:nvSpPr>
          <p:cNvPr id="602" name="Google Shape;602;p85"/>
          <p:cNvSpPr/>
          <p:nvPr/>
        </p:nvSpPr>
        <p:spPr>
          <a:xfrm>
            <a:off x="0" y="31900"/>
            <a:ext cx="1809000" cy="1321800"/>
          </a:xfrm>
          <a:prstGeom prst="rect">
            <a:avLst/>
          </a:prstGeom>
          <a:solidFill>
            <a:srgbClr val="00717D"/>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0"/>
              <a:buFont typeface="Arial"/>
              <a:buNone/>
            </a:pPr>
            <a:r>
              <a:rPr b="1" i="0" lang="en" sz="5000" u="none" cap="none" strike="noStrike">
                <a:solidFill>
                  <a:schemeClr val="lt1"/>
                </a:solidFill>
                <a:latin typeface="Corbel"/>
                <a:ea typeface="Corbel"/>
                <a:cs typeface="Corbel"/>
                <a:sym typeface="Corbel"/>
              </a:rPr>
              <a:t>  </a:t>
            </a:r>
            <a:r>
              <a:rPr b="1" i="0" lang="en" sz="5000" u="none" cap="none" strike="noStrike">
                <a:solidFill>
                  <a:schemeClr val="lt1"/>
                </a:solidFill>
                <a:latin typeface="Barlow"/>
                <a:ea typeface="Barlow"/>
                <a:cs typeface="Barlow"/>
                <a:sym typeface="Barlow"/>
              </a:rPr>
              <a:t>ISI</a:t>
            </a:r>
            <a:endParaRPr b="1" i="0" sz="5000" u="none" cap="none" strike="noStrike">
              <a:solidFill>
                <a:schemeClr val="lt1"/>
              </a:solidFill>
              <a:latin typeface="Barlow"/>
              <a:ea typeface="Barlow"/>
              <a:cs typeface="Barlow"/>
              <a:sym typeface="Barlow"/>
            </a:endParaRPr>
          </a:p>
        </p:txBody>
      </p:sp>
      <p:pic>
        <p:nvPicPr>
          <p:cNvPr id="603" name="Google Shape;603;p85"/>
          <p:cNvPicPr preferRelativeResize="0"/>
          <p:nvPr/>
        </p:nvPicPr>
        <p:blipFill rotWithShape="1">
          <a:blip r:embed="rId3">
            <a:alphaModFix/>
          </a:blip>
          <a:srcRect b="0" l="0" r="0" t="0"/>
          <a:stretch/>
        </p:blipFill>
        <p:spPr>
          <a:xfrm>
            <a:off x="990268" y="-304835"/>
            <a:ext cx="1995282" cy="1995282"/>
          </a:xfrm>
          <a:prstGeom prst="rect">
            <a:avLst/>
          </a:prstGeom>
          <a:noFill/>
          <a:ln>
            <a:noFill/>
          </a:ln>
          <a:effectLst>
            <a:outerShdw blurRad="292100" rotWithShape="0" algn="tl" dir="2700000" dist="139700">
              <a:srgbClr val="333333">
                <a:alpha val="63529"/>
              </a:srgbClr>
            </a:outerShdw>
          </a:effectLst>
        </p:spPr>
      </p:pic>
      <p:sp>
        <p:nvSpPr>
          <p:cNvPr id="604" name="Google Shape;604;p85"/>
          <p:cNvSpPr/>
          <p:nvPr/>
        </p:nvSpPr>
        <p:spPr>
          <a:xfrm>
            <a:off x="3002350" y="730900"/>
            <a:ext cx="1939200" cy="1845600"/>
          </a:xfrm>
          <a:prstGeom prst="rect">
            <a:avLst/>
          </a:prstGeom>
          <a:solidFill>
            <a:srgbClr val="00717D"/>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700"/>
              <a:buFont typeface="Arial"/>
              <a:buNone/>
            </a:pPr>
            <a:r>
              <a:rPr b="1" i="0" lang="en" sz="1700" u="none" cap="none" strike="noStrike">
                <a:solidFill>
                  <a:schemeClr val="lt1"/>
                </a:solidFill>
                <a:latin typeface="Corbel"/>
                <a:ea typeface="Corbel"/>
                <a:cs typeface="Corbel"/>
                <a:sym typeface="Corbel"/>
              </a:rPr>
              <a:t>Materi  pelajaran lengkap untuk TK,SD,SMP,</a:t>
            </a:r>
            <a:br>
              <a:rPr b="1" i="0" lang="en" sz="1700" u="none" cap="none" strike="noStrike">
                <a:solidFill>
                  <a:schemeClr val="lt1"/>
                </a:solidFill>
                <a:latin typeface="Corbel"/>
                <a:ea typeface="Corbel"/>
                <a:cs typeface="Corbel"/>
                <a:sym typeface="Corbel"/>
              </a:rPr>
            </a:br>
            <a:r>
              <a:rPr b="1" i="0" lang="en" sz="1700" u="none" cap="none" strike="noStrike">
                <a:solidFill>
                  <a:schemeClr val="lt1"/>
                </a:solidFill>
                <a:latin typeface="Corbel"/>
                <a:ea typeface="Corbel"/>
                <a:cs typeface="Corbel"/>
                <a:sym typeface="Corbel"/>
              </a:rPr>
              <a:t>SMA &amp; SMK</a:t>
            </a:r>
            <a:endParaRPr b="0" i="0" sz="1100" u="none" cap="none" strike="noStrike">
              <a:solidFill>
                <a:srgbClr val="000000"/>
              </a:solidFill>
              <a:latin typeface="Arial"/>
              <a:ea typeface="Arial"/>
              <a:cs typeface="Arial"/>
              <a:sym typeface="Arial"/>
            </a:endParaRPr>
          </a:p>
        </p:txBody>
      </p:sp>
      <p:sp>
        <p:nvSpPr>
          <p:cNvPr id="605" name="Google Shape;605;p85"/>
          <p:cNvSpPr/>
          <p:nvPr/>
        </p:nvSpPr>
        <p:spPr>
          <a:xfrm>
            <a:off x="5037267" y="730901"/>
            <a:ext cx="1919700" cy="18456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6" name="Google Shape;606;p85"/>
          <p:cNvSpPr/>
          <p:nvPr/>
        </p:nvSpPr>
        <p:spPr>
          <a:xfrm>
            <a:off x="5037142" y="2686641"/>
            <a:ext cx="1919700" cy="1845600"/>
          </a:xfrm>
          <a:prstGeom prst="rect">
            <a:avLst/>
          </a:prstGeom>
          <a:solidFill>
            <a:srgbClr val="00717D"/>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Corbel"/>
                <a:ea typeface="Corbel"/>
                <a:cs typeface="Corbel"/>
                <a:sym typeface="Corbel"/>
              </a:rPr>
              <a:t>Sistem evaluasi pembelajaran </a:t>
            </a:r>
            <a:br>
              <a:rPr b="1" i="0" lang="en" sz="1700" u="none" cap="none" strike="noStrike">
                <a:solidFill>
                  <a:schemeClr val="lt1"/>
                </a:solidFill>
                <a:latin typeface="Corbel"/>
                <a:ea typeface="Corbel"/>
                <a:cs typeface="Corbel"/>
                <a:sym typeface="Corbel"/>
              </a:rPr>
            </a:br>
            <a:r>
              <a:rPr i="0" lang="en" sz="1700" u="none" cap="none" strike="noStrike">
                <a:solidFill>
                  <a:schemeClr val="lt1"/>
                </a:solidFill>
                <a:latin typeface="Corbel"/>
                <a:ea typeface="Corbel"/>
                <a:cs typeface="Corbel"/>
                <a:sym typeface="Corbel"/>
              </a:rPr>
              <a:t>(</a:t>
            </a:r>
            <a:r>
              <a:rPr lang="en" sz="1700">
                <a:solidFill>
                  <a:schemeClr val="lt1"/>
                </a:solidFill>
                <a:latin typeface="Corbel"/>
                <a:ea typeface="Corbel"/>
                <a:cs typeface="Corbel"/>
                <a:sym typeface="Corbel"/>
              </a:rPr>
              <a:t>dan</a:t>
            </a:r>
            <a:r>
              <a:rPr i="0" lang="en" sz="1700" u="none" cap="none" strike="noStrike">
                <a:solidFill>
                  <a:schemeClr val="lt1"/>
                </a:solidFill>
                <a:latin typeface="Corbel"/>
                <a:ea typeface="Corbel"/>
                <a:cs typeface="Corbel"/>
                <a:sym typeface="Corbel"/>
              </a:rPr>
              <a:t> support AKM)</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7" name="Google Shape;607;p85"/>
          <p:cNvSpPr/>
          <p:nvPr/>
        </p:nvSpPr>
        <p:spPr>
          <a:xfrm>
            <a:off x="7052575" y="730925"/>
            <a:ext cx="1919400" cy="1845600"/>
          </a:xfrm>
          <a:prstGeom prst="rect">
            <a:avLst/>
          </a:prstGeom>
          <a:solidFill>
            <a:srgbClr val="00717D"/>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lt1"/>
                </a:solidFill>
                <a:latin typeface="Corbel"/>
                <a:ea typeface="Corbel"/>
                <a:cs typeface="Corbel"/>
                <a:sym typeface="Corbel"/>
              </a:rPr>
              <a:t>File management untuk sekolah</a:t>
            </a:r>
            <a:br>
              <a:rPr b="1" i="0" lang="en" sz="1700" u="none" cap="none" strike="noStrike">
                <a:solidFill>
                  <a:schemeClr val="lt1"/>
                </a:solidFill>
                <a:latin typeface="Corbel"/>
                <a:ea typeface="Corbel"/>
                <a:cs typeface="Corbel"/>
                <a:sym typeface="Corbel"/>
              </a:rPr>
            </a:br>
            <a:r>
              <a:rPr b="1" i="0" lang="en" sz="1600" u="none" cap="none" strike="noStrike">
                <a:solidFill>
                  <a:schemeClr val="lt1"/>
                </a:solidFill>
                <a:latin typeface="Corbel"/>
                <a:ea typeface="Corbel"/>
                <a:cs typeface="Corbel"/>
                <a:sym typeface="Corbel"/>
              </a:rPr>
              <a:t>(</a:t>
            </a:r>
            <a:r>
              <a:rPr lang="en" sz="1600">
                <a:solidFill>
                  <a:schemeClr val="lt1"/>
                </a:solidFill>
                <a:latin typeface="Corbel"/>
                <a:ea typeface="Corbel"/>
                <a:cs typeface="Corbel"/>
                <a:sym typeface="Corbel"/>
              </a:rPr>
              <a:t>perpustakaan)</a:t>
            </a:r>
            <a:endParaRPr b="0" i="0" sz="1600" u="none" cap="none" strike="noStrike">
              <a:solidFill>
                <a:schemeClr val="lt1"/>
              </a:solidFill>
              <a:latin typeface="Corbel"/>
              <a:ea typeface="Corbel"/>
              <a:cs typeface="Corbel"/>
              <a:sym typeface="Corbel"/>
            </a:endParaRPr>
          </a:p>
        </p:txBody>
      </p:sp>
      <p:pic>
        <p:nvPicPr>
          <p:cNvPr id="608" name="Google Shape;608;p85"/>
          <p:cNvPicPr preferRelativeResize="0"/>
          <p:nvPr/>
        </p:nvPicPr>
        <p:blipFill rotWithShape="1">
          <a:blip r:embed="rId4">
            <a:alphaModFix/>
          </a:blip>
          <a:srcRect b="0" l="7475" r="0" t="0"/>
          <a:stretch/>
        </p:blipFill>
        <p:spPr>
          <a:xfrm>
            <a:off x="3002100" y="2677135"/>
            <a:ext cx="1939200" cy="1864616"/>
          </a:xfrm>
          <a:prstGeom prst="rect">
            <a:avLst/>
          </a:prstGeom>
          <a:noFill/>
          <a:ln>
            <a:noFill/>
          </a:ln>
        </p:spPr>
      </p:pic>
      <p:pic>
        <p:nvPicPr>
          <p:cNvPr id="609" name="Google Shape;609;p85"/>
          <p:cNvPicPr preferRelativeResize="0"/>
          <p:nvPr/>
        </p:nvPicPr>
        <p:blipFill rotWithShape="1">
          <a:blip r:embed="rId5">
            <a:alphaModFix/>
          </a:blip>
          <a:srcRect b="0" l="13116" r="10756" t="0"/>
          <a:stretch/>
        </p:blipFill>
        <p:spPr>
          <a:xfrm>
            <a:off x="5057075" y="730900"/>
            <a:ext cx="1919400" cy="1845625"/>
          </a:xfrm>
          <a:prstGeom prst="rect">
            <a:avLst/>
          </a:prstGeom>
          <a:noFill/>
          <a:ln>
            <a:noFill/>
          </a:ln>
        </p:spPr>
      </p:pic>
      <p:pic>
        <p:nvPicPr>
          <p:cNvPr id="610" name="Google Shape;610;p85"/>
          <p:cNvPicPr preferRelativeResize="0"/>
          <p:nvPr/>
        </p:nvPicPr>
        <p:blipFill rotWithShape="1">
          <a:blip r:embed="rId6">
            <a:alphaModFix/>
          </a:blip>
          <a:srcRect b="0" l="14244" r="17500" t="0"/>
          <a:stretch/>
        </p:blipFill>
        <p:spPr>
          <a:xfrm>
            <a:off x="7052692" y="2686629"/>
            <a:ext cx="1919452" cy="1845611"/>
          </a:xfrm>
          <a:prstGeom prst="rect">
            <a:avLst/>
          </a:prstGeom>
          <a:noFill/>
          <a:ln>
            <a:noFill/>
          </a:ln>
        </p:spPr>
      </p:pic>
      <p:sp>
        <p:nvSpPr>
          <p:cNvPr id="611" name="Google Shape;611;p85"/>
          <p:cNvSpPr/>
          <p:nvPr/>
        </p:nvSpPr>
        <p:spPr>
          <a:xfrm>
            <a:off x="3021850" y="2023950"/>
            <a:ext cx="637500" cy="66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1" i="0" lang="en" sz="3000" u="none" cap="none" strike="noStrike">
                <a:solidFill>
                  <a:schemeClr val="lt2"/>
                </a:solidFill>
                <a:latin typeface="Arial"/>
                <a:ea typeface="Arial"/>
                <a:cs typeface="Arial"/>
                <a:sym typeface="Arial"/>
              </a:rPr>
              <a:t>1</a:t>
            </a:r>
            <a:r>
              <a:rPr b="0" i="0" lang="en" sz="3000" u="none" cap="none" strike="noStrike">
                <a:solidFill>
                  <a:schemeClr val="lt2"/>
                </a:solidFill>
                <a:latin typeface="Arial"/>
                <a:ea typeface="Arial"/>
                <a:cs typeface="Arial"/>
                <a:sym typeface="Arial"/>
              </a:rPr>
              <a:t>.</a:t>
            </a:r>
            <a:endParaRPr b="0" i="0" sz="3000" u="none" cap="none" strike="noStrike">
              <a:solidFill>
                <a:srgbClr val="000000"/>
              </a:solidFill>
              <a:latin typeface="Arial"/>
              <a:ea typeface="Arial"/>
              <a:cs typeface="Arial"/>
              <a:sym typeface="Arial"/>
            </a:endParaRPr>
          </a:p>
        </p:txBody>
      </p:sp>
      <p:sp>
        <p:nvSpPr>
          <p:cNvPr id="612" name="Google Shape;612;p85"/>
          <p:cNvSpPr/>
          <p:nvPr/>
        </p:nvSpPr>
        <p:spPr>
          <a:xfrm>
            <a:off x="5037276" y="3890548"/>
            <a:ext cx="580500" cy="829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1" i="0" lang="en" sz="3400" u="none" cap="none" strike="noStrike">
                <a:solidFill>
                  <a:schemeClr val="lt2"/>
                </a:solidFill>
                <a:latin typeface="Calibri"/>
                <a:ea typeface="Calibri"/>
                <a:cs typeface="Calibri"/>
                <a:sym typeface="Calibri"/>
              </a:rPr>
              <a:t>2</a:t>
            </a:r>
            <a:r>
              <a:rPr b="1" i="0" lang="en" sz="1600" u="none" cap="none" strike="noStrike">
                <a:solidFill>
                  <a:schemeClr val="lt2"/>
                </a:solidFill>
                <a:latin typeface="Calibri"/>
                <a:ea typeface="Calibri"/>
                <a:cs typeface="Calibri"/>
                <a:sym typeface="Calibri"/>
              </a:rPr>
              <a:t>.</a:t>
            </a:r>
            <a:endParaRPr b="0" i="0" sz="100" u="none" cap="none" strike="noStrike">
              <a:solidFill>
                <a:srgbClr val="000000"/>
              </a:solidFill>
              <a:latin typeface="Arial"/>
              <a:ea typeface="Arial"/>
              <a:cs typeface="Arial"/>
              <a:sym typeface="Arial"/>
            </a:endParaRPr>
          </a:p>
        </p:txBody>
      </p:sp>
      <p:sp>
        <p:nvSpPr>
          <p:cNvPr id="613" name="Google Shape;613;p85"/>
          <p:cNvSpPr/>
          <p:nvPr/>
        </p:nvSpPr>
        <p:spPr>
          <a:xfrm>
            <a:off x="7072200" y="2023950"/>
            <a:ext cx="580500" cy="66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100"/>
              <a:buFont typeface="Arial"/>
              <a:buNone/>
            </a:pPr>
            <a:r>
              <a:rPr b="1" i="0" lang="en" sz="3000" u="none" cap="none" strike="noStrike">
                <a:solidFill>
                  <a:schemeClr val="lt2"/>
                </a:solidFill>
                <a:latin typeface="Arial"/>
                <a:ea typeface="Arial"/>
                <a:cs typeface="Arial"/>
                <a:sym typeface="Arial"/>
              </a:rPr>
              <a:t>3</a:t>
            </a:r>
            <a:r>
              <a:rPr b="0" i="0" lang="en" sz="3000" u="none" cap="none" strike="noStrike">
                <a:solidFill>
                  <a:schemeClr val="lt2"/>
                </a:solidFill>
                <a:latin typeface="Arial"/>
                <a:ea typeface="Arial"/>
                <a:cs typeface="Arial"/>
                <a:sym typeface="Arial"/>
              </a:rPr>
              <a:t>.</a:t>
            </a:r>
            <a:endParaRPr b="0" i="0" sz="3000" u="none" cap="none" strike="noStrike">
              <a:solidFill>
                <a:srgbClr val="000000"/>
              </a:solidFill>
              <a:latin typeface="Arial"/>
              <a:ea typeface="Arial"/>
              <a:cs typeface="Arial"/>
              <a:sym typeface="Arial"/>
            </a:endParaRPr>
          </a:p>
        </p:txBody>
      </p:sp>
      <p:sp>
        <p:nvSpPr>
          <p:cNvPr id="614" name="Google Shape;614;p85"/>
          <p:cNvSpPr txBox="1"/>
          <p:nvPr/>
        </p:nvSpPr>
        <p:spPr>
          <a:xfrm>
            <a:off x="219100" y="2176050"/>
            <a:ext cx="2524500" cy="17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latin typeface="Arial Black"/>
                <a:ea typeface="Arial Black"/>
                <a:cs typeface="Arial Black"/>
                <a:sym typeface="Arial Black"/>
              </a:rPr>
              <a:t>3 in 1 </a:t>
            </a:r>
            <a:br>
              <a:rPr b="1" lang="en" sz="3500">
                <a:latin typeface="Arial Black"/>
                <a:ea typeface="Arial Black"/>
                <a:cs typeface="Arial Black"/>
                <a:sym typeface="Arial Black"/>
              </a:rPr>
            </a:br>
            <a:r>
              <a:rPr b="1" lang="en" sz="3500">
                <a:latin typeface="Arial Black"/>
                <a:ea typeface="Arial Black"/>
                <a:cs typeface="Arial Black"/>
                <a:sym typeface="Arial Black"/>
              </a:rPr>
              <a:t>solutions</a:t>
            </a:r>
            <a:endParaRPr b="1" sz="3500">
              <a:latin typeface="Arial Black"/>
              <a:ea typeface="Arial Black"/>
              <a:cs typeface="Arial Black"/>
              <a:sym typeface="Arial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B53"/>
        </a:solidFill>
      </p:bgPr>
    </p:bg>
    <p:spTree>
      <p:nvGrpSpPr>
        <p:cNvPr id="618" name="Shape 618"/>
        <p:cNvGrpSpPr/>
        <p:nvPr/>
      </p:nvGrpSpPr>
      <p:grpSpPr>
        <a:xfrm>
          <a:off x="0" y="0"/>
          <a:ext cx="0" cy="0"/>
          <a:chOff x="0" y="0"/>
          <a:chExt cx="0" cy="0"/>
        </a:xfrm>
      </p:grpSpPr>
      <p:sp>
        <p:nvSpPr>
          <p:cNvPr id="619" name="Google Shape;619;p86"/>
          <p:cNvSpPr txBox="1"/>
          <p:nvPr/>
        </p:nvSpPr>
        <p:spPr>
          <a:xfrm>
            <a:off x="3848986" y="980174"/>
            <a:ext cx="4890976"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1"/>
                </a:solidFill>
                <a:latin typeface="Barlow"/>
                <a:ea typeface="Barlow"/>
                <a:cs typeface="Barlow"/>
                <a:sym typeface="Barlow"/>
              </a:rPr>
              <a:t>SUMBER PEMBELAJARAN</a:t>
            </a:r>
            <a:endParaRPr b="1" i="0" sz="4800" u="none" cap="none" strike="noStrike">
              <a:solidFill>
                <a:schemeClr val="lt1"/>
              </a:solidFill>
              <a:latin typeface="Barlow"/>
              <a:ea typeface="Barlow"/>
              <a:cs typeface="Barlow"/>
              <a:sym typeface="Barlow"/>
            </a:endParaRPr>
          </a:p>
        </p:txBody>
      </p:sp>
      <p:sp>
        <p:nvSpPr>
          <p:cNvPr id="620" name="Google Shape;620;p86"/>
          <p:cNvSpPr/>
          <p:nvPr/>
        </p:nvSpPr>
        <p:spPr>
          <a:xfrm>
            <a:off x="3370521" y="682462"/>
            <a:ext cx="1201479" cy="1233377"/>
          </a:xfrm>
          <a:prstGeom prst="halfFrame">
            <a:avLst>
              <a:gd fmla="val 33333" name="adj1"/>
              <a:gd fmla="val 33333" name="adj2"/>
            </a:avLst>
          </a:prstGeom>
          <a:solidFill>
            <a:srgbClr val="59BFB3"/>
          </a:solidFill>
          <a:ln cap="flat" cmpd="sng" w="25400">
            <a:solidFill>
              <a:srgbClr val="0071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1" name="Google Shape;621;p86"/>
          <p:cNvSpPr/>
          <p:nvPr/>
        </p:nvSpPr>
        <p:spPr>
          <a:xfrm rot="10800000">
            <a:off x="7801640" y="1655370"/>
            <a:ext cx="1201479" cy="1233377"/>
          </a:xfrm>
          <a:prstGeom prst="halfFrame">
            <a:avLst>
              <a:gd fmla="val 33333" name="adj1"/>
              <a:gd fmla="val 33333" name="adj2"/>
            </a:avLst>
          </a:prstGeom>
          <a:solidFill>
            <a:srgbClr val="59BFB3"/>
          </a:solidFill>
          <a:ln cap="flat" cmpd="sng" w="25400">
            <a:solidFill>
              <a:srgbClr val="0071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622" name="Google Shape;622;p86"/>
          <p:cNvPicPr preferRelativeResize="0"/>
          <p:nvPr/>
        </p:nvPicPr>
        <p:blipFill>
          <a:blip r:embed="rId3">
            <a:alphaModFix/>
          </a:blip>
          <a:stretch>
            <a:fillRect/>
          </a:stretch>
        </p:blipFill>
        <p:spPr>
          <a:xfrm>
            <a:off x="425375" y="2345401"/>
            <a:ext cx="2777575" cy="2343575"/>
          </a:xfrm>
          <a:prstGeom prst="rect">
            <a:avLst/>
          </a:prstGeom>
          <a:noFill/>
          <a:ln>
            <a:noFill/>
          </a:ln>
        </p:spPr>
      </p:pic>
      <p:sp>
        <p:nvSpPr>
          <p:cNvPr id="623" name="Google Shape;623;p86"/>
          <p:cNvSpPr txBox="1"/>
          <p:nvPr/>
        </p:nvSpPr>
        <p:spPr>
          <a:xfrm>
            <a:off x="1220075" y="317150"/>
            <a:ext cx="970800" cy="13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0">
                <a:solidFill>
                  <a:srgbClr val="EAD1DC"/>
                </a:solidFill>
              </a:rPr>
              <a:t>1</a:t>
            </a:r>
            <a:endParaRPr sz="9000">
              <a:solidFill>
                <a:srgbClr val="EAD1DC"/>
              </a:solidFill>
            </a:endParaRPr>
          </a:p>
        </p:txBody>
      </p:sp>
      <p:sp>
        <p:nvSpPr>
          <p:cNvPr id="624" name="Google Shape;624;p86"/>
          <p:cNvSpPr txBox="1"/>
          <p:nvPr/>
        </p:nvSpPr>
        <p:spPr>
          <a:xfrm>
            <a:off x="5091325" y="4195825"/>
            <a:ext cx="3422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FFFFF"/>
                </a:solidFill>
              </a:rPr>
              <a:t>Buku, video, latihan soal &amp; bacaan literasi</a:t>
            </a:r>
            <a:endParaRPr sz="19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E1CA"/>
        </a:solidFill>
      </p:bgPr>
    </p:bg>
    <p:spTree>
      <p:nvGrpSpPr>
        <p:cNvPr id="628" name="Shape 628"/>
        <p:cNvGrpSpPr/>
        <p:nvPr/>
      </p:nvGrpSpPr>
      <p:grpSpPr>
        <a:xfrm>
          <a:off x="0" y="0"/>
          <a:ext cx="0" cy="0"/>
          <a:chOff x="0" y="0"/>
          <a:chExt cx="0" cy="0"/>
        </a:xfrm>
      </p:grpSpPr>
      <p:sp>
        <p:nvSpPr>
          <p:cNvPr id="629" name="Google Shape;629;p87"/>
          <p:cNvSpPr/>
          <p:nvPr/>
        </p:nvSpPr>
        <p:spPr>
          <a:xfrm>
            <a:off x="1116779" y="391219"/>
            <a:ext cx="6999900" cy="522472"/>
          </a:xfrm>
          <a:prstGeom prst="rect">
            <a:avLst/>
          </a:prstGeom>
          <a:solidFill>
            <a:srgbClr val="00717D"/>
          </a:solidFill>
          <a:ln cap="flat" cmpd="sng" w="12700">
            <a:solidFill>
              <a:srgbClr val="00717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Barlow"/>
                <a:ea typeface="Barlow"/>
                <a:cs typeface="Barlow"/>
                <a:sym typeface="Barlow"/>
              </a:rPr>
              <a:t>KONTEN PELAJARAN LENGKAP UNTUK TK,SD,SMP,SMA &amp; SMK</a:t>
            </a:r>
            <a:endParaRPr b="0" i="0" sz="1100" u="none" cap="none" strike="noStrike">
              <a:solidFill>
                <a:srgbClr val="000000"/>
              </a:solidFill>
              <a:latin typeface="Barlow"/>
              <a:ea typeface="Barlow"/>
              <a:cs typeface="Barlow"/>
              <a:sym typeface="Barlow"/>
            </a:endParaRPr>
          </a:p>
        </p:txBody>
      </p:sp>
      <p:pic>
        <p:nvPicPr>
          <p:cNvPr id="630" name="Google Shape;630;p87"/>
          <p:cNvPicPr preferRelativeResize="0"/>
          <p:nvPr/>
        </p:nvPicPr>
        <p:blipFill rotWithShape="1">
          <a:blip r:embed="rId3">
            <a:alphaModFix/>
          </a:blip>
          <a:srcRect b="0" l="0" r="0" t="0"/>
          <a:stretch/>
        </p:blipFill>
        <p:spPr>
          <a:xfrm>
            <a:off x="1072091" y="1285520"/>
            <a:ext cx="6999819" cy="3205525"/>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FB3"/>
        </a:solidFill>
      </p:bgPr>
    </p:bg>
    <p:spTree>
      <p:nvGrpSpPr>
        <p:cNvPr id="634" name="Shape 634"/>
        <p:cNvGrpSpPr/>
        <p:nvPr/>
      </p:nvGrpSpPr>
      <p:grpSpPr>
        <a:xfrm>
          <a:off x="0" y="0"/>
          <a:ext cx="0" cy="0"/>
          <a:chOff x="0" y="0"/>
          <a:chExt cx="0" cy="0"/>
        </a:xfrm>
      </p:grpSpPr>
      <p:sp>
        <p:nvSpPr>
          <p:cNvPr id="635" name="Google Shape;635;p88"/>
          <p:cNvSpPr txBox="1"/>
          <p:nvPr/>
        </p:nvSpPr>
        <p:spPr>
          <a:xfrm>
            <a:off x="1321950" y="175537"/>
            <a:ext cx="6500100" cy="45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rgbClr val="004B53"/>
                </a:solidFill>
                <a:latin typeface="Barlow"/>
                <a:ea typeface="Barlow"/>
                <a:cs typeface="Barlow"/>
                <a:sym typeface="Barlow"/>
              </a:rPr>
              <a:t>2500+  Buku (Kemdikbud) </a:t>
            </a:r>
            <a:endParaRPr b="1" i="0" sz="3700" u="none" cap="none" strike="noStrike">
              <a:solidFill>
                <a:srgbClr val="004B53"/>
              </a:solidFill>
              <a:latin typeface="Barlow"/>
              <a:ea typeface="Barlow"/>
              <a:cs typeface="Barlow"/>
              <a:sym typeface="Barlow"/>
            </a:endParaRPr>
          </a:p>
        </p:txBody>
      </p:sp>
      <p:sp>
        <p:nvSpPr>
          <p:cNvPr id="636" name="Google Shape;636;p88"/>
          <p:cNvSpPr txBox="1"/>
          <p:nvPr/>
        </p:nvSpPr>
        <p:spPr>
          <a:xfrm>
            <a:off x="178457" y="1659644"/>
            <a:ext cx="1935000" cy="2031300"/>
          </a:xfrm>
          <a:prstGeom prst="rect">
            <a:avLst/>
          </a:prstGeom>
          <a:noFill/>
          <a:ln>
            <a:noFill/>
          </a:ln>
        </p:spPr>
        <p:txBody>
          <a:bodyPr anchorCtr="0" anchor="t" bIns="45700" lIns="91425" spcFirstLastPara="1" rIns="91425" wrap="square" tIns="45700">
            <a:noAutofit/>
          </a:bodyPr>
          <a:lstStyle/>
          <a:p>
            <a:pPr indent="0" lvl="0" marL="12700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arlow"/>
                <a:ea typeface="Barlow"/>
                <a:cs typeface="Barlow"/>
                <a:sym typeface="Barlow"/>
              </a:rPr>
              <a:t> 2500+ Buku Sekolah (KTSP 2006, </a:t>
            </a:r>
            <a:r>
              <a:rPr b="1" i="0" lang="en" sz="1400" u="none" cap="none" strike="noStrike">
                <a:solidFill>
                  <a:schemeClr val="dk1"/>
                </a:solidFill>
                <a:latin typeface="Barlow"/>
                <a:ea typeface="Barlow"/>
                <a:cs typeface="Barlow"/>
                <a:sym typeface="Barlow"/>
              </a:rPr>
              <a:t>Kurikulum </a:t>
            </a:r>
            <a:r>
              <a:rPr b="1" i="0" lang="en" sz="1400" u="none" cap="none" strike="noStrike">
                <a:solidFill>
                  <a:srgbClr val="000000"/>
                </a:solidFill>
                <a:latin typeface="Barlow"/>
                <a:ea typeface="Barlow"/>
                <a:cs typeface="Barlow"/>
                <a:sym typeface="Barlow"/>
              </a:rPr>
              <a:t>2013 dan Kurikulum PJJ) , Paket ABC, Media guru dari Kemdikbud &amp; Buku Umum</a:t>
            </a:r>
            <a:endParaRPr b="1" i="1" sz="1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Barlow"/>
              <a:ea typeface="Barlow"/>
              <a:cs typeface="Barlow"/>
              <a:sym typeface="Barlow"/>
            </a:endParaRPr>
          </a:p>
        </p:txBody>
      </p:sp>
      <p:sp>
        <p:nvSpPr>
          <p:cNvPr id="637" name="Google Shape;637;p88"/>
          <p:cNvSpPr txBox="1"/>
          <p:nvPr/>
        </p:nvSpPr>
        <p:spPr>
          <a:xfrm>
            <a:off x="7051743" y="1982809"/>
            <a:ext cx="1913700" cy="1169700"/>
          </a:xfrm>
          <a:prstGeom prst="rect">
            <a:avLst/>
          </a:prstGeom>
          <a:noFill/>
          <a:ln>
            <a:noFill/>
          </a:ln>
        </p:spPr>
        <p:txBody>
          <a:bodyPr anchorCtr="0" anchor="t" bIns="45700" lIns="91425" spcFirstLastPara="1" rIns="91425" wrap="square" tIns="45700">
            <a:noAutofit/>
          </a:bodyPr>
          <a:lstStyle/>
          <a:p>
            <a:pPr indent="0" lvl="0" marL="12700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arlow"/>
                <a:ea typeface="Barlow"/>
                <a:cs typeface="Barlow"/>
                <a:sym typeface="Barlow"/>
              </a:rPr>
              <a:t>Untuk semua tingkat  SD - SMP - SMA – SMK (buku bisa di edit, corat-coret, highlight, dll</a:t>
            </a:r>
            <a:endParaRPr b="1" i="0" sz="1400" u="none" cap="none" strike="noStrike">
              <a:solidFill>
                <a:srgbClr val="000000"/>
              </a:solidFill>
              <a:latin typeface="Barlow"/>
              <a:ea typeface="Barlow"/>
              <a:cs typeface="Barlow"/>
              <a:sym typeface="Barlow"/>
            </a:endParaRPr>
          </a:p>
        </p:txBody>
      </p:sp>
      <p:sp>
        <p:nvSpPr>
          <p:cNvPr id="638" name="Google Shape;638;p88"/>
          <p:cNvSpPr txBox="1"/>
          <p:nvPr/>
        </p:nvSpPr>
        <p:spPr>
          <a:xfrm>
            <a:off x="2892645" y="4191360"/>
            <a:ext cx="37404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arlow"/>
                <a:ea typeface="Barlow"/>
                <a:cs typeface="Barlow"/>
                <a:sym typeface="Barlow"/>
              </a:rPr>
              <a:t>Semua buku dapat didownload secara </a:t>
            </a:r>
            <a:r>
              <a:rPr b="1" i="0" lang="en" sz="1400" u="none" cap="none" strike="noStrike">
                <a:solidFill>
                  <a:srgbClr val="FF0000"/>
                </a:solidFill>
                <a:latin typeface="Barlow"/>
                <a:ea typeface="Barlow"/>
                <a:cs typeface="Barlow"/>
                <a:sym typeface="Barlow"/>
              </a:rPr>
              <a:t>GRATIS</a:t>
            </a:r>
            <a:r>
              <a:rPr b="1" i="0" lang="en" sz="1400" u="none" cap="none" strike="noStrike">
                <a:solidFill>
                  <a:srgbClr val="000000"/>
                </a:solidFill>
                <a:latin typeface="Barlow"/>
                <a:ea typeface="Barlow"/>
                <a:cs typeface="Barlow"/>
                <a:sym typeface="Barlow"/>
              </a:rPr>
              <a:t>. </a:t>
            </a:r>
            <a:r>
              <a:rPr b="1" i="1" lang="en" sz="1400" u="none" cap="none" strike="noStrike">
                <a:solidFill>
                  <a:srgbClr val="000000"/>
                </a:solidFill>
                <a:latin typeface="Barlow"/>
                <a:ea typeface="Barlow"/>
                <a:cs typeface="Barlow"/>
                <a:sym typeface="Barlow"/>
              </a:rPr>
              <a:t>Note : Buku selalu update mengikuti Kurikulum terbaru dari Kemendikbud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Barlow"/>
              <a:ea typeface="Barlow"/>
              <a:cs typeface="Barlow"/>
              <a:sym typeface="Barlow"/>
            </a:endParaRPr>
          </a:p>
        </p:txBody>
      </p:sp>
      <p:cxnSp>
        <p:nvCxnSpPr>
          <p:cNvPr id="639" name="Google Shape;639;p88"/>
          <p:cNvCxnSpPr/>
          <p:nvPr/>
        </p:nvCxnSpPr>
        <p:spPr>
          <a:xfrm rot="10800000">
            <a:off x="1977810" y="2269402"/>
            <a:ext cx="882600" cy="394800"/>
          </a:xfrm>
          <a:prstGeom prst="curvedConnector3">
            <a:avLst>
              <a:gd fmla="val 50000" name="adj1"/>
            </a:avLst>
          </a:prstGeom>
          <a:noFill/>
          <a:ln cap="flat" cmpd="sng" w="38100">
            <a:solidFill>
              <a:srgbClr val="004B53"/>
            </a:solidFill>
            <a:prstDash val="solid"/>
            <a:round/>
            <a:headEnd len="sm" w="sm" type="none"/>
            <a:tailEnd len="med" w="med" type="triangle"/>
          </a:ln>
        </p:spPr>
      </p:cxnSp>
      <p:cxnSp>
        <p:nvCxnSpPr>
          <p:cNvPr id="640" name="Google Shape;640;p88"/>
          <p:cNvCxnSpPr/>
          <p:nvPr/>
        </p:nvCxnSpPr>
        <p:spPr>
          <a:xfrm flipH="1" rot="10800000">
            <a:off x="6398406" y="2269384"/>
            <a:ext cx="778500" cy="298200"/>
          </a:xfrm>
          <a:prstGeom prst="curvedConnector3">
            <a:avLst>
              <a:gd fmla="val 50000" name="adj1"/>
            </a:avLst>
          </a:prstGeom>
          <a:noFill/>
          <a:ln cap="flat" cmpd="sng" w="38100">
            <a:solidFill>
              <a:srgbClr val="004B53"/>
            </a:solidFill>
            <a:prstDash val="solid"/>
            <a:round/>
            <a:headEnd len="sm" w="sm" type="none"/>
            <a:tailEnd len="med" w="med" type="triangle"/>
          </a:ln>
        </p:spPr>
      </p:cxnSp>
      <p:sp>
        <p:nvSpPr>
          <p:cNvPr id="641" name="Google Shape;641;p88"/>
          <p:cNvSpPr/>
          <p:nvPr/>
        </p:nvSpPr>
        <p:spPr>
          <a:xfrm>
            <a:off x="4315558" y="3689497"/>
            <a:ext cx="447300" cy="454500"/>
          </a:xfrm>
          <a:prstGeom prst="downArrow">
            <a:avLst>
              <a:gd fmla="val 50000" name="adj1"/>
              <a:gd fmla="val 50000" name="adj2"/>
            </a:avLst>
          </a:prstGeom>
          <a:solidFill>
            <a:srgbClr val="00717D"/>
          </a:solidFill>
          <a:ln cap="flat" cmpd="sng" w="25400">
            <a:solidFill>
              <a:srgbClr val="004B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42" name="Google Shape;642;p88"/>
          <p:cNvPicPr preferRelativeResize="0"/>
          <p:nvPr/>
        </p:nvPicPr>
        <p:blipFill rotWithShape="1">
          <a:blip r:embed="rId3">
            <a:alphaModFix/>
          </a:blip>
          <a:srcRect b="3945" l="32843" r="33159" t="9534"/>
          <a:stretch/>
        </p:blipFill>
        <p:spPr>
          <a:xfrm>
            <a:off x="2815400" y="854300"/>
            <a:ext cx="1550840" cy="2836649"/>
          </a:xfrm>
          <a:prstGeom prst="rect">
            <a:avLst/>
          </a:prstGeom>
          <a:noFill/>
          <a:ln>
            <a:noFill/>
          </a:ln>
        </p:spPr>
      </p:pic>
      <p:pic>
        <p:nvPicPr>
          <p:cNvPr id="643" name="Google Shape;643;p88"/>
          <p:cNvPicPr preferRelativeResize="0"/>
          <p:nvPr/>
        </p:nvPicPr>
        <p:blipFill>
          <a:blip r:embed="rId4">
            <a:alphaModFix/>
          </a:blip>
          <a:stretch>
            <a:fillRect/>
          </a:stretch>
        </p:blipFill>
        <p:spPr>
          <a:xfrm>
            <a:off x="4498040" y="1068333"/>
            <a:ext cx="1851760" cy="2407524"/>
          </a:xfrm>
          <a:prstGeom prst="rect">
            <a:avLst/>
          </a:prstGeom>
          <a:noFill/>
          <a:ln>
            <a:noFill/>
          </a:ln>
        </p:spPr>
      </p:pic>
      <p:cxnSp>
        <p:nvCxnSpPr>
          <p:cNvPr id="644" name="Google Shape;644;p88"/>
          <p:cNvCxnSpPr/>
          <p:nvPr/>
        </p:nvCxnSpPr>
        <p:spPr>
          <a:xfrm>
            <a:off x="4278807" y="2055578"/>
            <a:ext cx="894000" cy="0"/>
          </a:xfrm>
          <a:prstGeom prst="straightConnector1">
            <a:avLst/>
          </a:prstGeom>
          <a:noFill/>
          <a:ln cap="flat" cmpd="sng" w="38100">
            <a:solidFill>
              <a:srgbClr val="990000"/>
            </a:solidFill>
            <a:prstDash val="solid"/>
            <a:round/>
            <a:headEnd len="med" w="med" type="oval"/>
            <a:tailEnd len="med" w="med" type="triangle"/>
          </a:ln>
        </p:spPr>
      </p:cxnSp>
      <p:pic>
        <p:nvPicPr>
          <p:cNvPr id="645" name="Google Shape;645;p88"/>
          <p:cNvPicPr preferRelativeResize="0"/>
          <p:nvPr/>
        </p:nvPicPr>
        <p:blipFill>
          <a:blip r:embed="rId5">
            <a:alphaModFix/>
          </a:blip>
          <a:stretch>
            <a:fillRect/>
          </a:stretch>
        </p:blipFill>
        <p:spPr>
          <a:xfrm>
            <a:off x="2964879" y="1206341"/>
            <a:ext cx="1251887" cy="2131504"/>
          </a:xfrm>
          <a:prstGeom prst="rect">
            <a:avLst/>
          </a:prstGeom>
          <a:noFill/>
          <a:ln>
            <a:noFill/>
          </a:ln>
        </p:spPr>
      </p:pic>
      <p:sp>
        <p:nvSpPr>
          <p:cNvPr id="646" name="Google Shape;646;p88"/>
          <p:cNvSpPr/>
          <p:nvPr/>
        </p:nvSpPr>
        <p:spPr>
          <a:xfrm>
            <a:off x="3720950" y="1597650"/>
            <a:ext cx="655500" cy="1256400"/>
          </a:xfrm>
          <a:prstGeom prst="rect">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7" name="Google Shape;647;p88"/>
          <p:cNvPicPr preferRelativeResize="0"/>
          <p:nvPr/>
        </p:nvPicPr>
        <p:blipFill>
          <a:blip r:embed="rId6">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C5A8"/>
        </a:solidFill>
      </p:bgPr>
    </p:bg>
    <p:spTree>
      <p:nvGrpSpPr>
        <p:cNvPr id="651" name="Shape 651"/>
        <p:cNvGrpSpPr/>
        <p:nvPr/>
      </p:nvGrpSpPr>
      <p:grpSpPr>
        <a:xfrm>
          <a:off x="0" y="0"/>
          <a:ext cx="0" cy="0"/>
          <a:chOff x="0" y="0"/>
          <a:chExt cx="0" cy="0"/>
        </a:xfrm>
      </p:grpSpPr>
      <p:pic>
        <p:nvPicPr>
          <p:cNvPr id="652" name="Google Shape;652;p89"/>
          <p:cNvPicPr preferRelativeResize="0"/>
          <p:nvPr/>
        </p:nvPicPr>
        <p:blipFill rotWithShape="1">
          <a:blip r:embed="rId3">
            <a:alphaModFix/>
          </a:blip>
          <a:srcRect b="0" l="0" r="0" t="0"/>
          <a:stretch/>
        </p:blipFill>
        <p:spPr>
          <a:xfrm>
            <a:off x="354871" y="1104250"/>
            <a:ext cx="3781977" cy="2083225"/>
          </a:xfrm>
          <a:prstGeom prst="rect">
            <a:avLst/>
          </a:prstGeom>
          <a:noFill/>
          <a:ln>
            <a:noFill/>
          </a:ln>
          <a:effectLst>
            <a:outerShdw blurRad="292100" rotWithShape="0" algn="tl" dir="2700000" dist="139700">
              <a:srgbClr val="333333">
                <a:alpha val="64313"/>
              </a:srgbClr>
            </a:outerShdw>
          </a:effectLst>
        </p:spPr>
      </p:pic>
      <p:pic>
        <p:nvPicPr>
          <p:cNvPr id="653" name="Google Shape;653;p89"/>
          <p:cNvPicPr preferRelativeResize="0"/>
          <p:nvPr/>
        </p:nvPicPr>
        <p:blipFill rotWithShape="1">
          <a:blip r:embed="rId4">
            <a:alphaModFix/>
          </a:blip>
          <a:srcRect b="31112" l="9243" r="7782" t="32914"/>
          <a:stretch/>
        </p:blipFill>
        <p:spPr>
          <a:xfrm rot="15">
            <a:off x="474104" y="3347839"/>
            <a:ext cx="1510875" cy="1382820"/>
          </a:xfrm>
          <a:prstGeom prst="rect">
            <a:avLst/>
          </a:prstGeom>
          <a:noFill/>
          <a:ln>
            <a:noFill/>
          </a:ln>
          <a:effectLst>
            <a:outerShdw blurRad="292100" rotWithShape="0" algn="tl" dir="2700000" dist="139700">
              <a:srgbClr val="333333">
                <a:alpha val="64313"/>
              </a:srgbClr>
            </a:outerShdw>
          </a:effectLst>
        </p:spPr>
      </p:pic>
      <p:sp>
        <p:nvSpPr>
          <p:cNvPr id="654" name="Google Shape;654;p89"/>
          <p:cNvSpPr txBox="1"/>
          <p:nvPr/>
        </p:nvSpPr>
        <p:spPr>
          <a:xfrm>
            <a:off x="1962589" y="170607"/>
            <a:ext cx="5856000" cy="66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04B53"/>
                </a:solidFill>
                <a:latin typeface="Barlow"/>
                <a:ea typeface="Barlow"/>
                <a:cs typeface="Barlow"/>
                <a:sym typeface="Barlow"/>
              </a:rPr>
              <a:t>1750+ Video Pelajaran Sekolah</a:t>
            </a:r>
            <a:endParaRPr b="1" i="0" sz="3000" u="none" cap="none" strike="noStrike">
              <a:solidFill>
                <a:srgbClr val="004B53"/>
              </a:solidFill>
              <a:latin typeface="Barlow"/>
              <a:ea typeface="Barlow"/>
              <a:cs typeface="Barlow"/>
              <a:sym typeface="Barlow"/>
            </a:endParaRPr>
          </a:p>
        </p:txBody>
      </p:sp>
      <p:sp>
        <p:nvSpPr>
          <p:cNvPr id="655" name="Google Shape;655;p89"/>
          <p:cNvSpPr/>
          <p:nvPr/>
        </p:nvSpPr>
        <p:spPr>
          <a:xfrm>
            <a:off x="2161074" y="3187523"/>
            <a:ext cx="1668596" cy="1543141"/>
          </a:xfrm>
          <a:prstGeom prst="ellipse">
            <a:avLst/>
          </a:prstGeom>
          <a:solidFill>
            <a:srgbClr val="6DC5A8"/>
          </a:solidFill>
          <a:ln cap="flat" cmpd="sng" w="25400">
            <a:solidFill>
              <a:srgbClr val="004B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6" name="Google Shape;656;p89"/>
          <p:cNvSpPr txBox="1"/>
          <p:nvPr/>
        </p:nvSpPr>
        <p:spPr>
          <a:xfrm>
            <a:off x="2245859" y="3477649"/>
            <a:ext cx="1761900" cy="11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bel"/>
                <a:ea typeface="Abel"/>
                <a:cs typeface="Abel"/>
                <a:sym typeface="Abel"/>
              </a:rPr>
              <a:t>Video ada 3 pilihan :</a:t>
            </a:r>
            <a:br>
              <a:rPr b="1" i="0" lang="en" sz="1400" u="none" cap="none" strike="noStrike">
                <a:solidFill>
                  <a:srgbClr val="000000"/>
                </a:solidFill>
                <a:latin typeface="Abel"/>
                <a:ea typeface="Abel"/>
                <a:cs typeface="Abel"/>
                <a:sym typeface="Abel"/>
              </a:rPr>
            </a:br>
            <a:r>
              <a:rPr b="1" i="0" lang="en" sz="1400" u="none" cap="none" strike="noStrike">
                <a:solidFill>
                  <a:srgbClr val="000000"/>
                </a:solidFill>
                <a:latin typeface="Abel"/>
                <a:ea typeface="Abel"/>
                <a:cs typeface="Abel"/>
                <a:sym typeface="Abel"/>
              </a:rPr>
              <a:t>- handphone</a:t>
            </a:r>
            <a:br>
              <a:rPr b="1" i="0" lang="en" sz="1400" u="none" cap="none" strike="noStrike">
                <a:solidFill>
                  <a:srgbClr val="000000"/>
                </a:solidFill>
                <a:latin typeface="Abel"/>
                <a:ea typeface="Abel"/>
                <a:cs typeface="Abel"/>
                <a:sym typeface="Abel"/>
              </a:rPr>
            </a:br>
            <a:r>
              <a:rPr b="1" i="0" lang="en" sz="1400" u="none" cap="none" strike="noStrike">
                <a:solidFill>
                  <a:srgbClr val="000000"/>
                </a:solidFill>
                <a:latin typeface="Abel"/>
                <a:ea typeface="Abel"/>
                <a:cs typeface="Abel"/>
                <a:sym typeface="Abel"/>
              </a:rPr>
              <a:t>- tablet</a:t>
            </a:r>
            <a:br>
              <a:rPr b="1" i="0" lang="en" sz="1400" u="none" cap="none" strike="noStrike">
                <a:solidFill>
                  <a:srgbClr val="000000"/>
                </a:solidFill>
                <a:latin typeface="Abel"/>
                <a:ea typeface="Abel"/>
                <a:cs typeface="Abel"/>
                <a:sym typeface="Abel"/>
              </a:rPr>
            </a:br>
            <a:r>
              <a:rPr b="1" i="0" lang="en" sz="1400" u="none" cap="none" strike="noStrike">
                <a:solidFill>
                  <a:srgbClr val="000000"/>
                </a:solidFill>
                <a:latin typeface="Abel"/>
                <a:ea typeface="Abel"/>
                <a:cs typeface="Abel"/>
                <a:sym typeface="Abel"/>
              </a:rPr>
              <a:t>- laptop/tv besar</a:t>
            </a:r>
            <a:endParaRPr b="1" i="0" sz="1400" u="none" cap="none" strike="noStrike">
              <a:solidFill>
                <a:srgbClr val="000000"/>
              </a:solidFill>
              <a:latin typeface="Abel"/>
              <a:ea typeface="Abel"/>
              <a:cs typeface="Abel"/>
              <a:sym typeface="Abel"/>
            </a:endParaRPr>
          </a:p>
        </p:txBody>
      </p:sp>
      <p:sp>
        <p:nvSpPr>
          <p:cNvPr id="657" name="Google Shape;657;p89"/>
          <p:cNvSpPr txBox="1"/>
          <p:nvPr/>
        </p:nvSpPr>
        <p:spPr>
          <a:xfrm>
            <a:off x="4312939" y="1064663"/>
            <a:ext cx="4687200" cy="3666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000000"/>
              </a:buClr>
              <a:buSzPts val="1600"/>
              <a:buFont typeface="Lato"/>
              <a:buChar char="●"/>
            </a:pPr>
            <a:r>
              <a:rPr b="1" i="0" lang="en" sz="1400" u="none" cap="none" strike="noStrike">
                <a:solidFill>
                  <a:srgbClr val="000000"/>
                </a:solidFill>
                <a:latin typeface="Barlow"/>
                <a:ea typeface="Barlow"/>
                <a:cs typeface="Barlow"/>
                <a:sym typeface="Barlow"/>
              </a:rPr>
              <a:t>Berisi pengajaran di kelas sesuai dengan Buku Kurikulum yang diajarkan di sekolah.</a:t>
            </a:r>
            <a:endParaRPr b="1" i="0" sz="1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arlow"/>
              <a:ea typeface="Barlow"/>
              <a:cs typeface="Barlow"/>
              <a:sym typeface="Barlow"/>
            </a:endParaRPr>
          </a:p>
          <a:p>
            <a:pPr indent="-330200" lvl="0" marL="457200" marR="0" rtl="0" algn="l">
              <a:lnSpc>
                <a:spcPct val="100000"/>
              </a:lnSpc>
              <a:spcBef>
                <a:spcPts val="0"/>
              </a:spcBef>
              <a:spcAft>
                <a:spcPts val="0"/>
              </a:spcAft>
              <a:buClr>
                <a:srgbClr val="000000"/>
              </a:buClr>
              <a:buSzPts val="1600"/>
              <a:buFont typeface="Lato"/>
              <a:buChar char="●"/>
            </a:pPr>
            <a:r>
              <a:rPr b="1" i="0" lang="en" sz="1400" u="none" cap="none" strike="noStrike">
                <a:solidFill>
                  <a:srgbClr val="000000"/>
                </a:solidFill>
                <a:latin typeface="Barlow"/>
                <a:ea typeface="Barlow"/>
                <a:cs typeface="Barlow"/>
                <a:sym typeface="Barlow"/>
              </a:rPr>
              <a:t>Video Pembelajaran  Kelas berguna untuk:</a:t>
            </a:r>
            <a:endParaRPr b="0" i="0" sz="1400" u="none" cap="none" strike="noStrike">
              <a:solidFill>
                <a:srgbClr val="000000"/>
              </a:solidFill>
              <a:latin typeface="Barlow"/>
              <a:ea typeface="Barlow"/>
              <a:cs typeface="Barlow"/>
              <a:sym typeface="Barlow"/>
            </a:endParaRPr>
          </a:p>
          <a:p>
            <a:pPr indent="-330200" lvl="0" marL="457200" marR="0" rtl="0" algn="l">
              <a:lnSpc>
                <a:spcPct val="100000"/>
              </a:lnSpc>
              <a:spcBef>
                <a:spcPts val="0"/>
              </a:spcBef>
              <a:spcAft>
                <a:spcPts val="0"/>
              </a:spcAft>
              <a:buClr>
                <a:srgbClr val="000000"/>
              </a:buClr>
              <a:buSzPts val="1600"/>
              <a:buFont typeface="Lato"/>
              <a:buChar char="-"/>
            </a:pPr>
            <a:r>
              <a:rPr b="0" i="0" lang="en" sz="1400" u="none" cap="none" strike="noStrike">
                <a:solidFill>
                  <a:srgbClr val="000000"/>
                </a:solidFill>
                <a:latin typeface="Barlow"/>
                <a:ea typeface="Barlow"/>
                <a:cs typeface="Barlow"/>
                <a:sym typeface="Barlow"/>
              </a:rPr>
              <a:t>Memudahkan siswa untuk belajar sebelum bertemu guru di kelas</a:t>
            </a:r>
            <a:endParaRPr b="0" i="0" sz="1400" u="none" cap="none" strike="noStrike">
              <a:solidFill>
                <a:srgbClr val="000000"/>
              </a:solidFill>
              <a:latin typeface="Barlow"/>
              <a:ea typeface="Barlow"/>
              <a:cs typeface="Barlow"/>
              <a:sym typeface="Barlow"/>
            </a:endParaRPr>
          </a:p>
          <a:p>
            <a:pPr indent="-330200" lvl="0" marL="457200" marR="0" rtl="0" algn="l">
              <a:lnSpc>
                <a:spcPct val="100000"/>
              </a:lnSpc>
              <a:spcBef>
                <a:spcPts val="0"/>
              </a:spcBef>
              <a:spcAft>
                <a:spcPts val="0"/>
              </a:spcAft>
              <a:buClr>
                <a:srgbClr val="000000"/>
              </a:buClr>
              <a:buSzPts val="1600"/>
              <a:buFont typeface="Lato"/>
              <a:buChar char="-"/>
            </a:pPr>
            <a:r>
              <a:rPr b="0" i="0" lang="en" sz="1400" u="none" cap="none" strike="noStrike">
                <a:solidFill>
                  <a:srgbClr val="000000"/>
                </a:solidFill>
                <a:latin typeface="Barlow"/>
                <a:ea typeface="Barlow"/>
                <a:cs typeface="Barlow"/>
                <a:sym typeface="Barlow"/>
              </a:rPr>
              <a:t>Memudahkan siswa jika kesulitan / ketinggalan pelajaran di sekolah agar bisa mengulang materi yang sama.</a:t>
            </a:r>
            <a:endParaRPr b="0" i="0" sz="1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arlow"/>
              <a:ea typeface="Barlow"/>
              <a:cs typeface="Barlow"/>
              <a:sym typeface="Barlow"/>
            </a:endParaRPr>
          </a:p>
          <a:p>
            <a:pPr indent="-330200" lvl="0" marL="457200" marR="0" rtl="0" algn="l">
              <a:lnSpc>
                <a:spcPct val="100000"/>
              </a:lnSpc>
              <a:spcBef>
                <a:spcPts val="0"/>
              </a:spcBef>
              <a:spcAft>
                <a:spcPts val="0"/>
              </a:spcAft>
              <a:buClr>
                <a:srgbClr val="000000"/>
              </a:buClr>
              <a:buSzPts val="1600"/>
              <a:buFont typeface="Didact Gothic"/>
              <a:buChar char="●"/>
            </a:pPr>
            <a:r>
              <a:rPr b="1" i="0" lang="en" sz="1400" u="none" cap="none" strike="noStrike">
                <a:solidFill>
                  <a:srgbClr val="000000"/>
                </a:solidFill>
                <a:latin typeface="Barlow"/>
                <a:ea typeface="Barlow"/>
                <a:cs typeface="Barlow"/>
                <a:sym typeface="Barlow"/>
              </a:rPr>
              <a:t>Dibawakan Oleh Guru 100%:</a:t>
            </a:r>
            <a:r>
              <a:rPr b="0" i="0" lang="en" sz="1400" u="none" cap="none" strike="noStrike">
                <a:solidFill>
                  <a:srgbClr val="000000"/>
                </a:solidFill>
                <a:latin typeface="Barlow"/>
                <a:ea typeface="Barlow"/>
                <a:cs typeface="Barlow"/>
                <a:sym typeface="Barlow"/>
              </a:rPr>
              <a:t> </a:t>
            </a:r>
            <a:endParaRPr b="0" i="0" sz="1400" u="none" cap="none" strike="noStrike">
              <a:solidFill>
                <a:srgbClr val="000000"/>
              </a:solidFill>
              <a:latin typeface="Barlow"/>
              <a:ea typeface="Barlow"/>
              <a:cs typeface="Barlow"/>
              <a:sym typeface="Barlow"/>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arlow"/>
                <a:ea typeface="Barlow"/>
                <a:cs typeface="Barlow"/>
                <a:sym typeface="Barlow"/>
              </a:rPr>
              <a:t>Semua pengajar adalah guru-guru yang berpengalaman mengajar kelas sesungguhnya, dari seluruh Indonesia</a:t>
            </a:r>
            <a:endParaRPr b="0" i="0" sz="1400" u="none" cap="none" strike="noStrike">
              <a:solidFill>
                <a:srgbClr val="000000"/>
              </a:solidFill>
              <a:latin typeface="Barlow"/>
              <a:ea typeface="Barlow"/>
              <a:cs typeface="Barlow"/>
              <a:sym typeface="Barlow"/>
            </a:endParaRPr>
          </a:p>
        </p:txBody>
      </p:sp>
      <p:pic>
        <p:nvPicPr>
          <p:cNvPr id="658" name="Google Shape;658;p89"/>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9067"/>
            </a:gs>
            <a:gs pos="74000">
              <a:srgbClr val="64EEFF"/>
            </a:gs>
            <a:gs pos="83000">
              <a:srgbClr val="64EEFF"/>
            </a:gs>
            <a:gs pos="100000">
              <a:srgbClr val="97F4FF"/>
            </a:gs>
          </a:gsLst>
          <a:lin ang="13500000" scaled="0"/>
        </a:gradFill>
      </p:bgPr>
    </p:bg>
    <p:spTree>
      <p:nvGrpSpPr>
        <p:cNvPr id="662" name="Shape 662"/>
        <p:cNvGrpSpPr/>
        <p:nvPr/>
      </p:nvGrpSpPr>
      <p:grpSpPr>
        <a:xfrm>
          <a:off x="0" y="0"/>
          <a:ext cx="0" cy="0"/>
          <a:chOff x="0" y="0"/>
          <a:chExt cx="0" cy="0"/>
        </a:xfrm>
      </p:grpSpPr>
      <p:sp>
        <p:nvSpPr>
          <p:cNvPr id="663" name="Google Shape;663;p90"/>
          <p:cNvSpPr txBox="1"/>
          <p:nvPr/>
        </p:nvSpPr>
        <p:spPr>
          <a:xfrm>
            <a:off x="1498050" y="0"/>
            <a:ext cx="6147900" cy="69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4B53"/>
                </a:solidFill>
                <a:latin typeface="Barlow"/>
                <a:ea typeface="Barlow"/>
                <a:cs typeface="Barlow"/>
                <a:sym typeface="Barlow"/>
              </a:rPr>
              <a:t>50.000+ Latihan Soal </a:t>
            </a:r>
            <a:endParaRPr b="1" i="0" sz="3000" u="none" cap="none" strike="noStrike">
              <a:solidFill>
                <a:srgbClr val="004B53"/>
              </a:solidFill>
              <a:latin typeface="Barlow"/>
              <a:ea typeface="Barlow"/>
              <a:cs typeface="Barlow"/>
              <a:sym typeface="Barlow"/>
            </a:endParaRPr>
          </a:p>
        </p:txBody>
      </p:sp>
      <p:pic>
        <p:nvPicPr>
          <p:cNvPr id="664" name="Google Shape;664;p90"/>
          <p:cNvPicPr preferRelativeResize="0"/>
          <p:nvPr/>
        </p:nvPicPr>
        <p:blipFill rotWithShape="1">
          <a:blip r:embed="rId3">
            <a:alphaModFix/>
          </a:blip>
          <a:srcRect b="0" l="0" r="0" t="0"/>
          <a:stretch/>
        </p:blipFill>
        <p:spPr>
          <a:xfrm>
            <a:off x="468298" y="978275"/>
            <a:ext cx="2056500" cy="4016451"/>
          </a:xfrm>
          <a:prstGeom prst="rect">
            <a:avLst/>
          </a:prstGeom>
          <a:noFill/>
          <a:ln>
            <a:noFill/>
          </a:ln>
          <a:effectLst>
            <a:outerShdw blurRad="292100" rotWithShape="0" algn="tl" dir="2700000" dist="139700">
              <a:srgbClr val="333333">
                <a:alpha val="64313"/>
              </a:srgbClr>
            </a:outerShdw>
          </a:effectLst>
        </p:spPr>
      </p:pic>
      <p:pic>
        <p:nvPicPr>
          <p:cNvPr id="665" name="Google Shape;665;p90"/>
          <p:cNvPicPr preferRelativeResize="0"/>
          <p:nvPr/>
        </p:nvPicPr>
        <p:blipFill rotWithShape="1">
          <a:blip r:embed="rId4">
            <a:alphaModFix/>
          </a:blip>
          <a:srcRect b="0" l="0" r="0" t="0"/>
          <a:stretch/>
        </p:blipFill>
        <p:spPr>
          <a:xfrm>
            <a:off x="6635193" y="978271"/>
            <a:ext cx="1945282" cy="4016449"/>
          </a:xfrm>
          <a:prstGeom prst="rect">
            <a:avLst/>
          </a:prstGeom>
          <a:noFill/>
          <a:ln>
            <a:noFill/>
          </a:ln>
          <a:effectLst>
            <a:outerShdw blurRad="292100" rotWithShape="0" algn="tl" dir="2700000" dist="139700">
              <a:srgbClr val="333333">
                <a:alpha val="64313"/>
              </a:srgbClr>
            </a:outerShdw>
          </a:effectLst>
        </p:spPr>
      </p:pic>
      <p:sp>
        <p:nvSpPr>
          <p:cNvPr id="666" name="Google Shape;666;p90"/>
          <p:cNvSpPr txBox="1"/>
          <p:nvPr/>
        </p:nvSpPr>
        <p:spPr>
          <a:xfrm>
            <a:off x="2834600" y="1075925"/>
            <a:ext cx="3331500" cy="3620700"/>
          </a:xfrm>
          <a:prstGeom prst="rect">
            <a:avLst/>
          </a:prstGeom>
          <a:noFill/>
          <a:ln>
            <a:noFill/>
          </a:ln>
        </p:spPr>
        <p:txBody>
          <a:bodyPr anchorCtr="0" anchor="t" bIns="91425" lIns="91425" spcFirstLastPara="1" rIns="91425" wrap="square" tIns="91425">
            <a:noAutofit/>
          </a:bodyPr>
          <a:lstStyle/>
          <a:p>
            <a:pPr indent="0" lvl="0" marL="127000" marR="0" rtl="0" algn="ctr">
              <a:lnSpc>
                <a:spcPct val="100000"/>
              </a:lnSpc>
              <a:spcBef>
                <a:spcPts val="0"/>
              </a:spcBef>
              <a:spcAft>
                <a:spcPts val="0"/>
              </a:spcAft>
              <a:buClr>
                <a:srgbClr val="000000"/>
              </a:buClr>
              <a:buSzPts val="1800"/>
              <a:buFont typeface="Arial"/>
              <a:buNone/>
            </a:pPr>
            <a:r>
              <a:rPr i="0" lang="en" sz="2400" u="none" cap="none" strike="noStrike">
                <a:solidFill>
                  <a:schemeClr val="dk1"/>
                </a:solidFill>
                <a:latin typeface="Barlow"/>
                <a:ea typeface="Barlow"/>
                <a:cs typeface="Barlow"/>
                <a:sym typeface="Barlow"/>
              </a:rPr>
              <a:t>S</a:t>
            </a:r>
            <a:r>
              <a:rPr i="0" lang="en" sz="2000" u="none" cap="none" strike="noStrike">
                <a:solidFill>
                  <a:srgbClr val="000000"/>
                </a:solidFill>
                <a:latin typeface="Barlow"/>
                <a:ea typeface="Barlow"/>
                <a:cs typeface="Barlow"/>
                <a:sym typeface="Barlow"/>
              </a:rPr>
              <a:t>oal sebagai latihan siswa</a:t>
            </a:r>
            <a:endParaRPr i="0" sz="2000" u="none" cap="none" strike="noStrike">
              <a:solidFill>
                <a:srgbClr val="000000"/>
              </a:solidFill>
              <a:latin typeface="Barlow"/>
              <a:ea typeface="Barlow"/>
              <a:cs typeface="Barlow"/>
              <a:sym typeface="Barlow"/>
            </a:endParaRPr>
          </a:p>
          <a:p>
            <a:pPr indent="0" lvl="0" marL="127000" marR="0" rtl="0" algn="ctr">
              <a:lnSpc>
                <a:spcPct val="90000"/>
              </a:lnSpc>
              <a:spcBef>
                <a:spcPts val="800"/>
              </a:spcBef>
              <a:spcAft>
                <a:spcPts val="0"/>
              </a:spcAft>
              <a:buClr>
                <a:srgbClr val="000000"/>
              </a:buClr>
              <a:buSzPts val="1800"/>
              <a:buFont typeface="Arial"/>
              <a:buNone/>
            </a:pPr>
            <a:r>
              <a:rPr i="0" lang="en" sz="2400" u="none" cap="none" strike="noStrike">
                <a:solidFill>
                  <a:schemeClr val="dk1"/>
                </a:solidFill>
                <a:latin typeface="Barlow"/>
                <a:ea typeface="Barlow"/>
                <a:cs typeface="Barlow"/>
                <a:sym typeface="Barlow"/>
              </a:rPr>
              <a:t>B</a:t>
            </a:r>
            <a:r>
              <a:rPr i="0" lang="en" sz="2000" u="none" cap="none" strike="noStrike">
                <a:solidFill>
                  <a:srgbClr val="000000"/>
                </a:solidFill>
                <a:latin typeface="Barlow"/>
                <a:ea typeface="Barlow"/>
                <a:cs typeface="Barlow"/>
                <a:sym typeface="Barlow"/>
              </a:rPr>
              <a:t>eragam jenis: Penilaian Harian, Penilaian Tengah Semester (PTS), Penilaian Akhir Semester (PAS) untuk SD, SMP, SMA</a:t>
            </a:r>
            <a:endParaRPr i="0" sz="2000" u="none" cap="none" strike="noStrike">
              <a:solidFill>
                <a:srgbClr val="000000"/>
              </a:solidFill>
              <a:latin typeface="Barlow"/>
              <a:ea typeface="Barlow"/>
              <a:cs typeface="Barlow"/>
              <a:sym typeface="Barlow"/>
            </a:endParaRPr>
          </a:p>
          <a:p>
            <a:pPr indent="0" lvl="0" marL="127000" marR="0" rtl="0" algn="ctr">
              <a:lnSpc>
                <a:spcPct val="90000"/>
              </a:lnSpc>
              <a:spcBef>
                <a:spcPts val="800"/>
              </a:spcBef>
              <a:spcAft>
                <a:spcPts val="0"/>
              </a:spcAft>
              <a:buClr>
                <a:srgbClr val="000000"/>
              </a:buClr>
              <a:buSzPts val="1800"/>
              <a:buFont typeface="Arial"/>
              <a:buNone/>
            </a:pPr>
            <a:r>
              <a:rPr i="0" lang="en" sz="2400" u="none" cap="none" strike="noStrike">
                <a:solidFill>
                  <a:srgbClr val="000000"/>
                </a:solidFill>
                <a:latin typeface="Barlow"/>
                <a:ea typeface="Barlow"/>
                <a:cs typeface="Barlow"/>
                <a:sym typeface="Barlow"/>
              </a:rPr>
              <a:t>H</a:t>
            </a:r>
            <a:r>
              <a:rPr i="0" lang="en" sz="2000" u="none" cap="none" strike="noStrike">
                <a:solidFill>
                  <a:srgbClr val="000000"/>
                </a:solidFill>
                <a:latin typeface="Barlow"/>
                <a:ea typeface="Barlow"/>
                <a:cs typeface="Barlow"/>
                <a:sym typeface="Barlow"/>
              </a:rPr>
              <a:t>asil nilai dapat langsung terlihat di layar (siswa bisa melakukan self-test), tidak perlu butuh bantuan seorang guru</a:t>
            </a:r>
            <a:endParaRPr i="0" sz="2000" u="none" cap="none" strike="noStrike">
              <a:solidFill>
                <a:srgbClr val="000000"/>
              </a:solidFill>
              <a:latin typeface="Barlow"/>
              <a:ea typeface="Barlow"/>
              <a:cs typeface="Barlow"/>
              <a:sym typeface="Barlow"/>
            </a:endParaRPr>
          </a:p>
        </p:txBody>
      </p:sp>
      <p:pic>
        <p:nvPicPr>
          <p:cNvPr id="667" name="Google Shape;667;p90"/>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D8BD"/>
        </a:solidFill>
      </p:bgPr>
    </p:bg>
    <p:spTree>
      <p:nvGrpSpPr>
        <p:cNvPr id="671" name="Shape 671"/>
        <p:cNvGrpSpPr/>
        <p:nvPr/>
      </p:nvGrpSpPr>
      <p:grpSpPr>
        <a:xfrm>
          <a:off x="0" y="0"/>
          <a:ext cx="0" cy="0"/>
          <a:chOff x="0" y="0"/>
          <a:chExt cx="0" cy="0"/>
        </a:xfrm>
      </p:grpSpPr>
      <p:pic>
        <p:nvPicPr>
          <p:cNvPr id="672" name="Google Shape;672;p91"/>
          <p:cNvPicPr preferRelativeResize="0"/>
          <p:nvPr/>
        </p:nvPicPr>
        <p:blipFill rotWithShape="1">
          <a:blip r:embed="rId3">
            <a:alphaModFix/>
          </a:blip>
          <a:srcRect b="0" l="0" r="0" t="0"/>
          <a:stretch/>
        </p:blipFill>
        <p:spPr>
          <a:xfrm>
            <a:off x="2954050" y="1769363"/>
            <a:ext cx="5801954" cy="3069337"/>
          </a:xfrm>
          <a:prstGeom prst="rect">
            <a:avLst/>
          </a:prstGeom>
          <a:noFill/>
          <a:ln>
            <a:noFill/>
          </a:ln>
        </p:spPr>
      </p:pic>
      <p:sp>
        <p:nvSpPr>
          <p:cNvPr id="673" name="Google Shape;673;p91"/>
          <p:cNvSpPr/>
          <p:nvPr/>
        </p:nvSpPr>
        <p:spPr>
          <a:xfrm>
            <a:off x="3922005" y="1112365"/>
            <a:ext cx="4065224" cy="562200"/>
          </a:xfrm>
          <a:prstGeom prst="rect">
            <a:avLst/>
          </a:prstGeom>
          <a:solidFill>
            <a:srgbClr val="BAF8FF"/>
          </a:solidFill>
          <a:ln cap="flat" cmpd="sng" w="25400">
            <a:solidFill>
              <a:srgbClr val="004B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4" name="Google Shape;674;p91"/>
          <p:cNvSpPr txBox="1"/>
          <p:nvPr/>
        </p:nvSpPr>
        <p:spPr>
          <a:xfrm>
            <a:off x="3028863" y="1088387"/>
            <a:ext cx="5851500" cy="61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4B53"/>
                </a:solidFill>
                <a:latin typeface="Arial"/>
                <a:ea typeface="Arial"/>
                <a:cs typeface="Arial"/>
                <a:sym typeface="Arial"/>
              </a:rPr>
              <a:t>Budi Pekerti - Ideologi Pancasila - Kesehatan - </a:t>
            </a:r>
            <a:br>
              <a:rPr b="1" i="0" lang="en" sz="1400" u="none" cap="none" strike="noStrike">
                <a:solidFill>
                  <a:srgbClr val="004B53"/>
                </a:solidFill>
                <a:latin typeface="Arial"/>
                <a:ea typeface="Arial"/>
                <a:cs typeface="Arial"/>
                <a:sym typeface="Arial"/>
              </a:rPr>
            </a:br>
            <a:r>
              <a:rPr b="1" i="0" lang="en" sz="1400" u="none" cap="none" strike="noStrike">
                <a:solidFill>
                  <a:srgbClr val="004B53"/>
                </a:solidFill>
                <a:latin typeface="Arial"/>
                <a:ea typeface="Arial"/>
                <a:cs typeface="Arial"/>
                <a:sym typeface="Arial"/>
              </a:rPr>
              <a:t>Motivasi - Sejarah &amp; Ilmu Pengetahuan </a:t>
            </a:r>
            <a:endParaRPr b="1" i="0" sz="1400" u="none" cap="none" strike="noStrike">
              <a:solidFill>
                <a:srgbClr val="004B53"/>
              </a:solidFill>
              <a:latin typeface="Arial"/>
              <a:ea typeface="Arial"/>
              <a:cs typeface="Arial"/>
              <a:sym typeface="Arial"/>
            </a:endParaRPr>
          </a:p>
        </p:txBody>
      </p:sp>
      <p:sp>
        <p:nvSpPr>
          <p:cNvPr id="675" name="Google Shape;675;p91"/>
          <p:cNvSpPr txBox="1"/>
          <p:nvPr/>
        </p:nvSpPr>
        <p:spPr>
          <a:xfrm>
            <a:off x="-454573" y="174956"/>
            <a:ext cx="6309600" cy="56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4B53"/>
                </a:solidFill>
                <a:latin typeface="Barlow"/>
                <a:ea typeface="Barlow"/>
                <a:cs typeface="Barlow"/>
                <a:sym typeface="Barlow"/>
              </a:rPr>
              <a:t>350+ BACAAN LITERASI</a:t>
            </a:r>
            <a:endParaRPr b="1" i="0" sz="3600" u="none" cap="none" strike="noStrike">
              <a:solidFill>
                <a:srgbClr val="004B53"/>
              </a:solidFill>
              <a:latin typeface="Barlow"/>
              <a:ea typeface="Barlow"/>
              <a:cs typeface="Barlow"/>
              <a:sym typeface="Barlow"/>
            </a:endParaRPr>
          </a:p>
        </p:txBody>
      </p:sp>
      <p:pic>
        <p:nvPicPr>
          <p:cNvPr id="676" name="Google Shape;676;p91"/>
          <p:cNvPicPr preferRelativeResize="0"/>
          <p:nvPr/>
        </p:nvPicPr>
        <p:blipFill rotWithShape="1">
          <a:blip r:embed="rId4">
            <a:alphaModFix/>
          </a:blip>
          <a:srcRect b="0" l="0" r="0" t="0"/>
          <a:stretch/>
        </p:blipFill>
        <p:spPr>
          <a:xfrm>
            <a:off x="509808" y="1766625"/>
            <a:ext cx="2014150" cy="3072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266" name="Shape 266"/>
        <p:cNvGrpSpPr/>
        <p:nvPr/>
      </p:nvGrpSpPr>
      <p:grpSpPr>
        <a:xfrm>
          <a:off x="0" y="0"/>
          <a:ext cx="0" cy="0"/>
          <a:chOff x="0" y="0"/>
          <a:chExt cx="0" cy="0"/>
        </a:xfrm>
      </p:grpSpPr>
      <p:sp>
        <p:nvSpPr>
          <p:cNvPr id="267" name="Google Shape;267;p56"/>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68" name="Google Shape;268;p56"/>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69" name="Google Shape;269;p56"/>
          <p:cNvSpPr txBox="1"/>
          <p:nvPr/>
        </p:nvSpPr>
        <p:spPr>
          <a:xfrm>
            <a:off x="2416425" y="274225"/>
            <a:ext cx="4143900" cy="7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Barlow"/>
                <a:ea typeface="Barlow"/>
                <a:cs typeface="Barlow"/>
                <a:sym typeface="Barlow"/>
              </a:rPr>
              <a:t>PERUBAHAN ZAMAN</a:t>
            </a:r>
            <a:endParaRPr b="1" sz="3000">
              <a:latin typeface="Barlow"/>
              <a:ea typeface="Barlow"/>
              <a:cs typeface="Barlow"/>
              <a:sym typeface="Barlow"/>
            </a:endParaRPr>
          </a:p>
        </p:txBody>
      </p:sp>
      <p:sp>
        <p:nvSpPr>
          <p:cNvPr id="270" name="Google Shape;270;p56"/>
          <p:cNvSpPr txBox="1"/>
          <p:nvPr/>
        </p:nvSpPr>
        <p:spPr>
          <a:xfrm>
            <a:off x="165925" y="1297401"/>
            <a:ext cx="3413100" cy="28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latin typeface="Source Sans Pro"/>
                <a:ea typeface="Source Sans Pro"/>
                <a:cs typeface="Source Sans Pro"/>
                <a:sym typeface="Source Sans Pro"/>
              </a:rPr>
              <a:t>- Zaman terus  berkembang dan berubah. </a:t>
            </a:r>
            <a:r>
              <a:rPr b="1" lang="en" sz="1800">
                <a:latin typeface="Source Sans Pro"/>
                <a:ea typeface="Source Sans Pro"/>
                <a:cs typeface="Source Sans Pro"/>
                <a:sym typeface="Source Sans Pro"/>
              </a:rPr>
              <a:t>JANGAN </a:t>
            </a:r>
            <a:r>
              <a:rPr lang="en" sz="1800">
                <a:latin typeface="Source Sans Pro"/>
                <a:ea typeface="Source Sans Pro"/>
                <a:cs typeface="Source Sans Pro"/>
                <a:sym typeface="Source Sans Pro"/>
              </a:rPr>
              <a:t>menghindari atau melawan perkembangan zaman.</a:t>
            </a:r>
            <a:br>
              <a:rPr lang="en" sz="1800">
                <a:latin typeface="Source Sans Pro"/>
                <a:ea typeface="Source Sans Pro"/>
                <a:cs typeface="Source Sans Pro"/>
                <a:sym typeface="Source Sans Pro"/>
              </a:rPr>
            </a:br>
            <a:endParaRPr sz="1800">
              <a:latin typeface="Source Sans Pro"/>
              <a:ea typeface="Source Sans Pro"/>
              <a:cs typeface="Source Sans Pro"/>
              <a:sym typeface="Source Sans Pro"/>
            </a:endParaRPr>
          </a:p>
          <a:p>
            <a:pPr indent="0" lvl="0" marL="0" rtl="0" algn="l">
              <a:lnSpc>
                <a:spcPct val="100000"/>
              </a:lnSpc>
              <a:spcBef>
                <a:spcPts val="0"/>
              </a:spcBef>
              <a:spcAft>
                <a:spcPts val="0"/>
              </a:spcAft>
              <a:buNone/>
            </a:pPr>
            <a:r>
              <a:rPr b="1" lang="en" sz="1800">
                <a:latin typeface="Source Sans Pro"/>
                <a:ea typeface="Source Sans Pro"/>
                <a:cs typeface="Source Sans Pro"/>
                <a:sym typeface="Source Sans Pro"/>
              </a:rPr>
              <a:t>- JANGAN</a:t>
            </a:r>
            <a:r>
              <a:rPr lang="en" sz="1800">
                <a:latin typeface="Source Sans Pro"/>
                <a:ea typeface="Source Sans Pro"/>
                <a:cs typeface="Source Sans Pro"/>
                <a:sym typeface="Source Sans Pro"/>
              </a:rPr>
              <a:t> bertahan pada pilihan konvensional yang justru membuat kita semakin terlindas oleh zaman.</a:t>
            </a:r>
            <a:endParaRPr sz="1800">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b="1" sz="1800">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b="1" sz="1800">
              <a:latin typeface="Source Sans Pro"/>
              <a:ea typeface="Source Sans Pro"/>
              <a:cs typeface="Source Sans Pro"/>
              <a:sym typeface="Source Sans Pro"/>
            </a:endParaRPr>
          </a:p>
        </p:txBody>
      </p:sp>
      <p:sp>
        <p:nvSpPr>
          <p:cNvPr id="271" name="Google Shape;271;p56"/>
          <p:cNvSpPr txBox="1"/>
          <p:nvPr/>
        </p:nvSpPr>
        <p:spPr>
          <a:xfrm>
            <a:off x="271950" y="4284650"/>
            <a:ext cx="8600100" cy="81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0000FF"/>
                </a:solidFill>
                <a:latin typeface="Source Sans Pro"/>
                <a:ea typeface="Source Sans Pro"/>
                <a:cs typeface="Source Sans Pro"/>
                <a:sym typeface="Source Sans Pro"/>
              </a:rPr>
              <a:t>UNTUK MENGHADAPI PERUBAHAN ZAMAN YANG SEMAKIN CEPAT, SALAH SATUNYA YAITU MEMANFAATKAN DAN MENGADOPSI TEKNOLOGI UNTUK DUNIA PENDIDIKAN INDONESIA AGAR TIDAK  TERTINGGAL !</a:t>
            </a:r>
            <a:endParaRPr>
              <a:solidFill>
                <a:srgbClr val="0000FF"/>
              </a:solidFill>
              <a:latin typeface="Source Sans Pro"/>
              <a:ea typeface="Source Sans Pro"/>
              <a:cs typeface="Source Sans Pro"/>
              <a:sym typeface="Source Sans Pro"/>
            </a:endParaRPr>
          </a:p>
        </p:txBody>
      </p:sp>
      <p:pic>
        <p:nvPicPr>
          <p:cNvPr id="272" name="Google Shape;272;p56"/>
          <p:cNvPicPr preferRelativeResize="0"/>
          <p:nvPr/>
        </p:nvPicPr>
        <p:blipFill>
          <a:blip r:embed="rId3">
            <a:alphaModFix/>
          </a:blip>
          <a:stretch>
            <a:fillRect/>
          </a:stretch>
        </p:blipFill>
        <p:spPr>
          <a:xfrm>
            <a:off x="3880275" y="1277732"/>
            <a:ext cx="4991775" cy="2885625"/>
          </a:xfrm>
          <a:prstGeom prst="rect">
            <a:avLst/>
          </a:prstGeom>
          <a:noFill/>
          <a:ln>
            <a:noFill/>
          </a:ln>
        </p:spPr>
      </p:pic>
      <p:pic>
        <p:nvPicPr>
          <p:cNvPr id="273" name="Google Shape;273;p56"/>
          <p:cNvPicPr preferRelativeResize="0"/>
          <p:nvPr/>
        </p:nvPicPr>
        <p:blipFill>
          <a:blip r:embed="rId4">
            <a:alphaModFix/>
          </a:blip>
          <a:stretch>
            <a:fillRect/>
          </a:stretch>
        </p:blipFill>
        <p:spPr>
          <a:xfrm>
            <a:off x="7807450" y="130325"/>
            <a:ext cx="1213699" cy="291275"/>
          </a:xfrm>
          <a:prstGeom prst="rect">
            <a:avLst/>
          </a:prstGeom>
          <a:noFill/>
          <a:ln>
            <a:noFill/>
          </a:ln>
        </p:spPr>
      </p:pic>
      <p:sp>
        <p:nvSpPr>
          <p:cNvPr id="274" name="Google Shape;274;p56"/>
          <p:cNvSpPr txBox="1"/>
          <p:nvPr/>
        </p:nvSpPr>
        <p:spPr>
          <a:xfrm>
            <a:off x="467850" y="756225"/>
            <a:ext cx="840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i="1" lang="en">
                <a:solidFill>
                  <a:srgbClr val="FF0000"/>
                </a:solidFill>
                <a:latin typeface="Abel"/>
                <a:ea typeface="Abel"/>
                <a:cs typeface="Abel"/>
                <a:sym typeface="Abel"/>
              </a:rPr>
              <a:t>Mau tidak mau, suka tidak suka, cepat atau lambat, semua sekolah PASTI akan menuju ke Sekolah berbasis Digital !</a:t>
            </a:r>
            <a:endParaRPr b="1">
              <a:latin typeface="Abel"/>
              <a:ea typeface="Abel"/>
              <a:cs typeface="Abel"/>
              <a:sym typeface="Abe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B53"/>
        </a:solidFill>
      </p:bgPr>
    </p:bg>
    <p:spTree>
      <p:nvGrpSpPr>
        <p:cNvPr id="680" name="Shape 680"/>
        <p:cNvGrpSpPr/>
        <p:nvPr/>
      </p:nvGrpSpPr>
      <p:grpSpPr>
        <a:xfrm>
          <a:off x="0" y="0"/>
          <a:ext cx="0" cy="0"/>
          <a:chOff x="0" y="0"/>
          <a:chExt cx="0" cy="0"/>
        </a:xfrm>
      </p:grpSpPr>
      <p:sp>
        <p:nvSpPr>
          <p:cNvPr id="681" name="Google Shape;681;p92"/>
          <p:cNvSpPr txBox="1"/>
          <p:nvPr/>
        </p:nvSpPr>
        <p:spPr>
          <a:xfrm>
            <a:off x="4572000" y="1041729"/>
            <a:ext cx="4890976"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1"/>
                </a:solidFill>
                <a:latin typeface="Barlow"/>
                <a:ea typeface="Barlow"/>
                <a:cs typeface="Barlow"/>
                <a:sym typeface="Barlow"/>
              </a:rPr>
              <a:t>ASESMEN </a:t>
            </a:r>
            <a:r>
              <a:rPr b="1" i="0" lang="en" sz="4000" u="none" cap="none" strike="noStrike">
                <a:solidFill>
                  <a:schemeClr val="lt1"/>
                </a:solidFill>
                <a:latin typeface="Barlow"/>
                <a:ea typeface="Barlow"/>
                <a:cs typeface="Barlow"/>
                <a:sym typeface="Barlow"/>
              </a:rPr>
              <a:t>(support AKM)</a:t>
            </a:r>
            <a:endParaRPr b="1" i="0" sz="4800" u="none" cap="none" strike="noStrike">
              <a:solidFill>
                <a:schemeClr val="lt1"/>
              </a:solidFill>
              <a:latin typeface="Barlow"/>
              <a:ea typeface="Barlow"/>
              <a:cs typeface="Barlow"/>
              <a:sym typeface="Barlow"/>
            </a:endParaRPr>
          </a:p>
        </p:txBody>
      </p:sp>
      <p:sp>
        <p:nvSpPr>
          <p:cNvPr id="682" name="Google Shape;682;p92"/>
          <p:cNvSpPr/>
          <p:nvPr/>
        </p:nvSpPr>
        <p:spPr>
          <a:xfrm>
            <a:off x="4114688" y="685328"/>
            <a:ext cx="1201479" cy="1233377"/>
          </a:xfrm>
          <a:prstGeom prst="halfFrame">
            <a:avLst>
              <a:gd fmla="val 33333" name="adj1"/>
              <a:gd fmla="val 33333" name="adj2"/>
            </a:avLst>
          </a:prstGeom>
          <a:solidFill>
            <a:srgbClr val="59BFB3"/>
          </a:solidFill>
          <a:ln cap="flat" cmpd="sng" w="25400">
            <a:solidFill>
              <a:srgbClr val="0071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83" name="Google Shape;683;p92"/>
          <p:cNvSpPr/>
          <p:nvPr/>
        </p:nvSpPr>
        <p:spPr>
          <a:xfrm rot="10800000">
            <a:off x="7294864" y="1747790"/>
            <a:ext cx="1201479" cy="1233377"/>
          </a:xfrm>
          <a:prstGeom prst="halfFrame">
            <a:avLst>
              <a:gd fmla="val 33333" name="adj1"/>
              <a:gd fmla="val 33333" name="adj2"/>
            </a:avLst>
          </a:prstGeom>
          <a:solidFill>
            <a:srgbClr val="59BFB3"/>
          </a:solidFill>
          <a:ln cap="flat" cmpd="sng" w="25400">
            <a:solidFill>
              <a:srgbClr val="0071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684" name="Google Shape;684;p92"/>
          <p:cNvPicPr preferRelativeResize="0"/>
          <p:nvPr/>
        </p:nvPicPr>
        <p:blipFill>
          <a:blip r:embed="rId3">
            <a:alphaModFix/>
          </a:blip>
          <a:stretch>
            <a:fillRect/>
          </a:stretch>
        </p:blipFill>
        <p:spPr>
          <a:xfrm>
            <a:off x="246300" y="2180500"/>
            <a:ext cx="3144450" cy="2669200"/>
          </a:xfrm>
          <a:prstGeom prst="rect">
            <a:avLst/>
          </a:prstGeom>
          <a:noFill/>
          <a:ln>
            <a:noFill/>
          </a:ln>
        </p:spPr>
      </p:pic>
      <p:sp>
        <p:nvSpPr>
          <p:cNvPr id="685" name="Google Shape;685;p92"/>
          <p:cNvSpPr txBox="1"/>
          <p:nvPr/>
        </p:nvSpPr>
        <p:spPr>
          <a:xfrm>
            <a:off x="1220075" y="317150"/>
            <a:ext cx="970800" cy="13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0">
                <a:solidFill>
                  <a:srgbClr val="EAD1DC"/>
                </a:solidFill>
              </a:rPr>
              <a:t>2</a:t>
            </a:r>
            <a:endParaRPr sz="9000">
              <a:solidFill>
                <a:srgbClr val="EAD1DC"/>
              </a:solidFill>
            </a:endParaRPr>
          </a:p>
        </p:txBody>
      </p:sp>
      <p:sp>
        <p:nvSpPr>
          <p:cNvPr id="686" name="Google Shape;686;p92"/>
          <p:cNvSpPr txBox="1"/>
          <p:nvPr/>
        </p:nvSpPr>
        <p:spPr>
          <a:xfrm>
            <a:off x="5091325" y="4195825"/>
            <a:ext cx="3422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FFFFF"/>
                </a:solidFill>
              </a:rPr>
              <a:t>Akurat, aman, mudah dipakai</a:t>
            </a:r>
            <a:endParaRPr sz="19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690" name="Shape 690"/>
        <p:cNvGrpSpPr/>
        <p:nvPr/>
      </p:nvGrpSpPr>
      <p:grpSpPr>
        <a:xfrm>
          <a:off x="0" y="0"/>
          <a:ext cx="0" cy="0"/>
          <a:chOff x="0" y="0"/>
          <a:chExt cx="0" cy="0"/>
        </a:xfrm>
      </p:grpSpPr>
      <p:sp>
        <p:nvSpPr>
          <p:cNvPr id="691" name="Google Shape;691;p93"/>
          <p:cNvSpPr/>
          <p:nvPr/>
        </p:nvSpPr>
        <p:spPr>
          <a:xfrm>
            <a:off x="660057" y="308233"/>
            <a:ext cx="4737900" cy="651825"/>
          </a:xfrm>
          <a:prstGeom prst="rect">
            <a:avLst/>
          </a:prstGeom>
          <a:solidFill>
            <a:srgbClr val="00717D"/>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Barlow"/>
                <a:ea typeface="Barlow"/>
                <a:cs typeface="Barlow"/>
                <a:sym typeface="Barlow"/>
              </a:rPr>
              <a:t>ASESMEN: PTO (PAPERLESS TEST OFFLINE)</a:t>
            </a:r>
            <a:endParaRPr b="1" i="0" sz="1800" u="none" cap="none" strike="noStrike">
              <a:solidFill>
                <a:schemeClr val="lt1"/>
              </a:solidFill>
              <a:latin typeface="Barlow"/>
              <a:ea typeface="Barlow"/>
              <a:cs typeface="Barlow"/>
              <a:sym typeface="Barlow"/>
            </a:endParaRPr>
          </a:p>
        </p:txBody>
      </p:sp>
      <p:pic>
        <p:nvPicPr>
          <p:cNvPr id="692" name="Google Shape;692;p93"/>
          <p:cNvPicPr preferRelativeResize="0"/>
          <p:nvPr/>
        </p:nvPicPr>
        <p:blipFill rotWithShape="1">
          <a:blip r:embed="rId3">
            <a:alphaModFix/>
          </a:blip>
          <a:srcRect b="0" l="0" r="0" t="0"/>
          <a:stretch/>
        </p:blipFill>
        <p:spPr>
          <a:xfrm>
            <a:off x="535364" y="1258408"/>
            <a:ext cx="2486131" cy="3121229"/>
          </a:xfrm>
          <a:prstGeom prst="rect">
            <a:avLst/>
          </a:prstGeom>
          <a:noFill/>
          <a:ln>
            <a:noFill/>
          </a:ln>
        </p:spPr>
      </p:pic>
      <p:pic>
        <p:nvPicPr>
          <p:cNvPr id="693" name="Google Shape;693;p93"/>
          <p:cNvPicPr preferRelativeResize="0"/>
          <p:nvPr/>
        </p:nvPicPr>
        <p:blipFill rotWithShape="1">
          <a:blip r:embed="rId4">
            <a:alphaModFix/>
          </a:blip>
          <a:srcRect b="0" l="0" r="0" t="0"/>
          <a:stretch/>
        </p:blipFill>
        <p:spPr>
          <a:xfrm>
            <a:off x="7259350" y="3842026"/>
            <a:ext cx="1969851" cy="1458950"/>
          </a:xfrm>
          <a:prstGeom prst="rect">
            <a:avLst/>
          </a:prstGeom>
          <a:noFill/>
          <a:ln>
            <a:noFill/>
          </a:ln>
        </p:spPr>
      </p:pic>
      <p:sp>
        <p:nvSpPr>
          <p:cNvPr id="694" name="Google Shape;694;p93"/>
          <p:cNvSpPr txBox="1"/>
          <p:nvPr/>
        </p:nvSpPr>
        <p:spPr>
          <a:xfrm flipH="1">
            <a:off x="480567" y="3984935"/>
            <a:ext cx="2372100" cy="630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dk1"/>
              </a:buClr>
              <a:buSzPts val="800"/>
              <a:buFont typeface="Arial"/>
              <a:buNone/>
            </a:pPr>
            <a:r>
              <a:rPr b="1" i="0" lang="en" sz="1800" u="none" cap="none" strike="noStrike">
                <a:solidFill>
                  <a:schemeClr val="dk1"/>
                </a:solidFill>
              </a:rPr>
              <a:t>Asesmen sekolah </a:t>
            </a:r>
            <a:endParaRPr i="0" sz="1800" u="none" cap="none" strike="noStrike">
              <a:solidFill>
                <a:srgbClr val="000000"/>
              </a:solidFill>
            </a:endParaRPr>
          </a:p>
          <a:p>
            <a:pPr indent="0" lvl="0" marL="0" marR="0" rtl="0" algn="ctr">
              <a:lnSpc>
                <a:spcPct val="100000"/>
              </a:lnSpc>
              <a:spcBef>
                <a:spcPts val="0"/>
              </a:spcBef>
              <a:spcAft>
                <a:spcPts val="0"/>
              </a:spcAft>
              <a:buClr>
                <a:schemeClr val="dk1"/>
              </a:buClr>
              <a:buSzPts val="800"/>
              <a:buFont typeface="Arial"/>
              <a:buNone/>
            </a:pPr>
            <a:r>
              <a:rPr b="1" i="0" lang="en" sz="1800" u="none" cap="none" strike="noStrike">
                <a:solidFill>
                  <a:schemeClr val="dk1"/>
                </a:solidFill>
              </a:rPr>
              <a:t>(support AKM)</a:t>
            </a:r>
            <a:endParaRPr i="0" sz="1800" u="none" cap="none" strike="noStrike">
              <a:solidFill>
                <a:srgbClr val="000000"/>
              </a:solidFill>
            </a:endParaRPr>
          </a:p>
          <a:p>
            <a:pPr indent="0" lvl="0" marL="0" marR="0" rtl="0" algn="ctr">
              <a:lnSpc>
                <a:spcPct val="100000"/>
              </a:lnSpc>
              <a:spcBef>
                <a:spcPts val="0"/>
              </a:spcBef>
              <a:spcAft>
                <a:spcPts val="0"/>
              </a:spcAft>
              <a:buClr>
                <a:schemeClr val="dk1"/>
              </a:buClr>
              <a:buSzPts val="800"/>
              <a:buFont typeface="Arial"/>
              <a:buNone/>
            </a:pPr>
            <a:r>
              <a:t/>
            </a:r>
            <a:endParaRPr i="0" sz="1800" u="none" cap="none" strike="noStrike">
              <a:solidFill>
                <a:schemeClr val="dk1"/>
              </a:solidFill>
            </a:endParaRPr>
          </a:p>
          <a:p>
            <a:pPr indent="0" lvl="0" marL="0" marR="0" rtl="0" algn="ctr">
              <a:lnSpc>
                <a:spcPct val="100000"/>
              </a:lnSpc>
              <a:spcBef>
                <a:spcPts val="0"/>
              </a:spcBef>
              <a:spcAft>
                <a:spcPts val="0"/>
              </a:spcAft>
              <a:buClr>
                <a:schemeClr val="dk1"/>
              </a:buClr>
              <a:buSzPts val="800"/>
              <a:buFont typeface="Arial"/>
              <a:buNone/>
            </a:pPr>
            <a:r>
              <a:t/>
            </a:r>
            <a:endParaRPr i="0" sz="1800" u="none" cap="none" strike="noStrike">
              <a:solidFill>
                <a:schemeClr val="dk1"/>
              </a:solidFill>
            </a:endParaRPr>
          </a:p>
        </p:txBody>
      </p:sp>
      <p:grpSp>
        <p:nvGrpSpPr>
          <p:cNvPr id="695" name="Google Shape;695;p93"/>
          <p:cNvGrpSpPr/>
          <p:nvPr/>
        </p:nvGrpSpPr>
        <p:grpSpPr>
          <a:xfrm>
            <a:off x="848732" y="1004801"/>
            <a:ext cx="7511791" cy="3512925"/>
            <a:chOff x="-3930177" y="-603438"/>
            <a:chExt cx="10015722" cy="4683900"/>
          </a:xfrm>
        </p:grpSpPr>
        <p:sp>
          <p:nvSpPr>
            <p:cNvPr id="696" name="Google Shape;696;p93"/>
            <p:cNvSpPr/>
            <p:nvPr/>
          </p:nvSpPr>
          <p:spPr>
            <a:xfrm>
              <a:off x="-3930177" y="-603438"/>
              <a:ext cx="4683900" cy="4683900"/>
            </a:xfrm>
            <a:prstGeom prst="blockArc">
              <a:avLst>
                <a:gd fmla="val 18900000" name="adj1"/>
                <a:gd fmla="val 2700000" name="adj2"/>
                <a:gd fmla="val 461" name="adj3"/>
              </a:avLst>
            </a:pr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7" name="Google Shape;697;p93"/>
            <p:cNvSpPr/>
            <p:nvPr/>
          </p:nvSpPr>
          <p:spPr>
            <a:xfrm>
              <a:off x="484670" y="34769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8" name="Google Shape;698;p93"/>
            <p:cNvSpPr txBox="1"/>
            <p:nvPr/>
          </p:nvSpPr>
          <p:spPr>
            <a:xfrm>
              <a:off x="484670" y="34769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b="1" i="0" lang="en" sz="2100" u="none" cap="none" strike="noStrike">
                  <a:solidFill>
                    <a:schemeClr val="lt1"/>
                  </a:solidFill>
                  <a:latin typeface="Barlow"/>
                  <a:ea typeface="Barlow"/>
                  <a:cs typeface="Barlow"/>
                  <a:sym typeface="Barlow"/>
                </a:rPr>
                <a:t>Kapasitas 45 user</a:t>
              </a:r>
              <a:endParaRPr b="1" i="0" sz="2100" u="none" cap="none" strike="noStrike">
                <a:solidFill>
                  <a:schemeClr val="lt1"/>
                </a:solidFill>
                <a:latin typeface="Barlow"/>
                <a:ea typeface="Barlow"/>
                <a:cs typeface="Barlow"/>
                <a:sym typeface="Barlow"/>
              </a:endParaRPr>
            </a:p>
          </p:txBody>
        </p:sp>
        <p:sp>
          <p:nvSpPr>
            <p:cNvPr id="699" name="Google Shape;699;p93"/>
            <p:cNvSpPr/>
            <p:nvPr/>
          </p:nvSpPr>
          <p:spPr>
            <a:xfrm>
              <a:off x="50049" y="26077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0" name="Google Shape;700;p93"/>
            <p:cNvSpPr/>
            <p:nvPr/>
          </p:nvSpPr>
          <p:spPr>
            <a:xfrm>
              <a:off x="737445" y="1390786"/>
              <a:ext cx="53481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1" name="Google Shape;701;p93"/>
            <p:cNvSpPr txBox="1"/>
            <p:nvPr/>
          </p:nvSpPr>
          <p:spPr>
            <a:xfrm>
              <a:off x="737445" y="1390786"/>
              <a:ext cx="53481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b="1" i="0" lang="en" sz="2100" u="none" cap="none" strike="noStrike">
                  <a:solidFill>
                    <a:schemeClr val="lt1"/>
                  </a:solidFill>
                  <a:latin typeface="Barlow"/>
                  <a:ea typeface="Barlow"/>
                  <a:cs typeface="Barlow"/>
                  <a:sym typeface="Barlow"/>
                </a:rPr>
                <a:t>Tersedia </a:t>
              </a:r>
              <a:r>
                <a:rPr b="1" lang="en" sz="2100">
                  <a:solidFill>
                    <a:schemeClr val="lt1"/>
                  </a:solidFill>
                  <a:latin typeface="Barlow"/>
                  <a:ea typeface="Barlow"/>
                  <a:cs typeface="Barlow"/>
                  <a:sym typeface="Barlow"/>
                </a:rPr>
                <a:t>Ribuan</a:t>
              </a:r>
              <a:r>
                <a:rPr b="1" i="0" lang="en" sz="2100" u="none" cap="none" strike="noStrike">
                  <a:solidFill>
                    <a:schemeClr val="lt1"/>
                  </a:solidFill>
                  <a:latin typeface="Barlow"/>
                  <a:ea typeface="Barlow"/>
                  <a:cs typeface="Barlow"/>
                  <a:sym typeface="Barlow"/>
                </a:rPr>
                <a:t> </a:t>
              </a:r>
              <a:r>
                <a:rPr b="1" lang="en" sz="2100">
                  <a:solidFill>
                    <a:schemeClr val="lt1"/>
                  </a:solidFill>
                  <a:latin typeface="Barlow"/>
                  <a:ea typeface="Barlow"/>
                  <a:cs typeface="Barlow"/>
                  <a:sym typeface="Barlow"/>
                </a:rPr>
                <a:t>B</a:t>
              </a:r>
              <a:r>
                <a:rPr b="1" i="0" lang="en" sz="2100" u="none" cap="none" strike="noStrike">
                  <a:solidFill>
                    <a:schemeClr val="lt1"/>
                  </a:solidFill>
                  <a:latin typeface="Barlow"/>
                  <a:ea typeface="Barlow"/>
                  <a:cs typeface="Barlow"/>
                  <a:sym typeface="Barlow"/>
                </a:rPr>
                <a:t>ank </a:t>
              </a:r>
              <a:r>
                <a:rPr b="1" lang="en" sz="2100">
                  <a:solidFill>
                    <a:schemeClr val="lt1"/>
                  </a:solidFill>
                  <a:latin typeface="Barlow"/>
                  <a:ea typeface="Barlow"/>
                  <a:cs typeface="Barlow"/>
                  <a:sym typeface="Barlow"/>
                </a:rPr>
                <a:t>S</a:t>
              </a:r>
              <a:r>
                <a:rPr b="1" i="0" lang="en" sz="2100" u="none" cap="none" strike="noStrike">
                  <a:solidFill>
                    <a:schemeClr val="lt1"/>
                  </a:solidFill>
                  <a:latin typeface="Barlow"/>
                  <a:ea typeface="Barlow"/>
                  <a:cs typeface="Barlow"/>
                  <a:sym typeface="Barlow"/>
                </a:rPr>
                <a:t>oal</a:t>
              </a:r>
              <a:endParaRPr b="1" i="0" sz="2100" u="none" cap="none" strike="noStrike">
                <a:solidFill>
                  <a:schemeClr val="lt1"/>
                </a:solidFill>
                <a:latin typeface="Barlow"/>
                <a:ea typeface="Barlow"/>
                <a:cs typeface="Barlow"/>
                <a:sym typeface="Barlow"/>
              </a:endParaRPr>
            </a:p>
          </p:txBody>
        </p:sp>
        <p:sp>
          <p:nvSpPr>
            <p:cNvPr id="702" name="Google Shape;702;p93"/>
            <p:cNvSpPr/>
            <p:nvPr/>
          </p:nvSpPr>
          <p:spPr>
            <a:xfrm>
              <a:off x="302824" y="130386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3" name="Google Shape;703;p93"/>
            <p:cNvSpPr/>
            <p:nvPr/>
          </p:nvSpPr>
          <p:spPr>
            <a:xfrm>
              <a:off x="484670" y="243387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4" name="Google Shape;704;p93"/>
            <p:cNvSpPr txBox="1"/>
            <p:nvPr/>
          </p:nvSpPr>
          <p:spPr>
            <a:xfrm>
              <a:off x="484670" y="243387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b="1" i="0" lang="en" sz="2000" u="none" cap="none" strike="noStrike">
                  <a:solidFill>
                    <a:schemeClr val="lt1"/>
                  </a:solidFill>
                  <a:latin typeface="Barlow"/>
                  <a:ea typeface="Barlow"/>
                  <a:cs typeface="Barlow"/>
                  <a:sym typeface="Barlow"/>
                </a:rPr>
                <a:t>Multiple choice, essay, portfolio</a:t>
              </a:r>
              <a:endParaRPr b="1" i="0" sz="2000" u="none" cap="none" strike="noStrike">
                <a:solidFill>
                  <a:schemeClr val="lt1"/>
                </a:solidFill>
                <a:latin typeface="Barlow"/>
                <a:ea typeface="Barlow"/>
                <a:cs typeface="Barlow"/>
                <a:sym typeface="Barlow"/>
              </a:endParaRPr>
            </a:p>
          </p:txBody>
        </p:sp>
        <p:sp>
          <p:nvSpPr>
            <p:cNvPr id="705" name="Google Shape;705;p93"/>
            <p:cNvSpPr/>
            <p:nvPr/>
          </p:nvSpPr>
          <p:spPr>
            <a:xfrm>
              <a:off x="50049" y="234695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706" name="Google Shape;706;p93"/>
          <p:cNvPicPr preferRelativeResize="0"/>
          <p:nvPr/>
        </p:nvPicPr>
        <p:blipFill rotWithShape="1">
          <a:blip r:embed="rId5">
            <a:alphaModFix/>
          </a:blip>
          <a:srcRect b="0" l="0" r="0" t="0"/>
          <a:stretch/>
        </p:blipFill>
        <p:spPr>
          <a:xfrm>
            <a:off x="4007956" y="1789044"/>
            <a:ext cx="377686" cy="377686"/>
          </a:xfrm>
          <a:prstGeom prst="rect">
            <a:avLst/>
          </a:prstGeom>
          <a:noFill/>
          <a:ln>
            <a:noFill/>
          </a:ln>
        </p:spPr>
      </p:pic>
      <p:pic>
        <p:nvPicPr>
          <p:cNvPr id="707" name="Google Shape;707;p93"/>
          <p:cNvPicPr preferRelativeResize="0"/>
          <p:nvPr/>
        </p:nvPicPr>
        <p:blipFill rotWithShape="1">
          <a:blip r:embed="rId5">
            <a:alphaModFix/>
          </a:blip>
          <a:srcRect b="0" l="0" r="0" t="0"/>
          <a:stretch/>
        </p:blipFill>
        <p:spPr>
          <a:xfrm>
            <a:off x="4194313" y="2579206"/>
            <a:ext cx="377686" cy="377686"/>
          </a:xfrm>
          <a:prstGeom prst="rect">
            <a:avLst/>
          </a:prstGeom>
          <a:noFill/>
          <a:ln>
            <a:noFill/>
          </a:ln>
        </p:spPr>
      </p:pic>
      <p:pic>
        <p:nvPicPr>
          <p:cNvPr id="708" name="Google Shape;708;p93"/>
          <p:cNvPicPr preferRelativeResize="0"/>
          <p:nvPr/>
        </p:nvPicPr>
        <p:blipFill rotWithShape="1">
          <a:blip r:embed="rId5">
            <a:alphaModFix/>
          </a:blip>
          <a:srcRect b="0" l="0" r="0" t="0"/>
          <a:stretch/>
        </p:blipFill>
        <p:spPr>
          <a:xfrm>
            <a:off x="4007956" y="3369367"/>
            <a:ext cx="377686" cy="377686"/>
          </a:xfrm>
          <a:prstGeom prst="rect">
            <a:avLst/>
          </a:prstGeom>
          <a:noFill/>
          <a:ln>
            <a:noFill/>
          </a:ln>
        </p:spPr>
      </p:pic>
      <p:pic>
        <p:nvPicPr>
          <p:cNvPr id="709" name="Google Shape;709;p93"/>
          <p:cNvPicPr preferRelativeResize="0"/>
          <p:nvPr/>
        </p:nvPicPr>
        <p:blipFill rotWithShape="1">
          <a:blip r:embed="rId6">
            <a:alphaModFix/>
          </a:blip>
          <a:srcRect b="0" l="0" r="0" t="0"/>
          <a:stretch/>
        </p:blipFill>
        <p:spPr>
          <a:xfrm>
            <a:off x="7094475" y="0"/>
            <a:ext cx="1668651" cy="1668674"/>
          </a:xfrm>
          <a:prstGeom prst="rect">
            <a:avLst/>
          </a:prstGeom>
          <a:noFill/>
          <a:ln>
            <a:noFill/>
          </a:ln>
          <a:effectLst>
            <a:outerShdw blurRad="292100" rotWithShape="0" algn="tl" dir="2700000" dist="139700">
              <a:srgbClr val="333333">
                <a:alpha val="6431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3" name="Shape 713"/>
        <p:cNvGrpSpPr/>
        <p:nvPr/>
      </p:nvGrpSpPr>
      <p:grpSpPr>
        <a:xfrm>
          <a:off x="0" y="0"/>
          <a:ext cx="0" cy="0"/>
          <a:chOff x="0" y="0"/>
          <a:chExt cx="0" cy="0"/>
        </a:xfrm>
      </p:grpSpPr>
      <p:sp>
        <p:nvSpPr>
          <p:cNvPr id="714" name="Google Shape;714;p94"/>
          <p:cNvSpPr/>
          <p:nvPr/>
        </p:nvSpPr>
        <p:spPr>
          <a:xfrm>
            <a:off x="0" y="0"/>
            <a:ext cx="4737900" cy="5143500"/>
          </a:xfrm>
          <a:prstGeom prst="rect">
            <a:avLst/>
          </a:prstGeom>
          <a:solidFill>
            <a:srgbClr val="5DB7A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5" name="Google Shape;715;p94"/>
          <p:cNvSpPr/>
          <p:nvPr/>
        </p:nvSpPr>
        <p:spPr>
          <a:xfrm>
            <a:off x="4737900" y="0"/>
            <a:ext cx="4419600" cy="5143500"/>
          </a:xfrm>
          <a:prstGeom prst="rect">
            <a:avLst/>
          </a:prstGeom>
          <a:solidFill>
            <a:srgbClr val="8BCB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6" name="Google Shape;716;p94"/>
          <p:cNvSpPr/>
          <p:nvPr/>
        </p:nvSpPr>
        <p:spPr>
          <a:xfrm>
            <a:off x="2203050" y="0"/>
            <a:ext cx="4737900" cy="651825"/>
          </a:xfrm>
          <a:prstGeom prst="rect">
            <a:avLst/>
          </a:prstGeom>
          <a:solidFill>
            <a:srgbClr val="00717D"/>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Barlow"/>
                <a:ea typeface="Barlow"/>
                <a:cs typeface="Barlow"/>
                <a:sym typeface="Barlow"/>
              </a:rPr>
              <a:t>KEUNTUNGAN MENGGUNAKAN ASESMEN DI KIPIN CLASSROOM</a:t>
            </a:r>
            <a:endParaRPr b="1" i="0" sz="1800" u="none" cap="none" strike="noStrike">
              <a:solidFill>
                <a:schemeClr val="lt1"/>
              </a:solidFill>
              <a:latin typeface="Barlow"/>
              <a:ea typeface="Barlow"/>
              <a:cs typeface="Barlow"/>
              <a:sym typeface="Barlow"/>
            </a:endParaRPr>
          </a:p>
        </p:txBody>
      </p:sp>
      <p:sp>
        <p:nvSpPr>
          <p:cNvPr id="717" name="Google Shape;717;p94"/>
          <p:cNvSpPr/>
          <p:nvPr/>
        </p:nvSpPr>
        <p:spPr>
          <a:xfrm>
            <a:off x="0" y="0"/>
            <a:ext cx="2216550" cy="5143500"/>
          </a:xfrm>
          <a:prstGeom prst="rect">
            <a:avLst/>
          </a:prstGeom>
          <a:solidFill>
            <a:srgbClr val="6DC5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8" name="Google Shape;718;p94"/>
          <p:cNvSpPr/>
          <p:nvPr/>
        </p:nvSpPr>
        <p:spPr>
          <a:xfrm>
            <a:off x="6947700" y="0"/>
            <a:ext cx="2216550" cy="5143500"/>
          </a:xfrm>
          <a:prstGeom prst="rect">
            <a:avLst/>
          </a:prstGeom>
          <a:solidFill>
            <a:srgbClr val="6DC5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19" name="Google Shape;719;p94"/>
          <p:cNvPicPr preferRelativeResize="0"/>
          <p:nvPr/>
        </p:nvPicPr>
        <p:blipFill rotWithShape="1">
          <a:blip r:embed="rId3">
            <a:alphaModFix/>
          </a:blip>
          <a:srcRect b="0" l="-5080" r="5078" t="0"/>
          <a:stretch/>
        </p:blipFill>
        <p:spPr>
          <a:xfrm>
            <a:off x="192800" y="915148"/>
            <a:ext cx="1830949" cy="1656602"/>
          </a:xfrm>
          <a:prstGeom prst="rect">
            <a:avLst/>
          </a:prstGeom>
          <a:noFill/>
          <a:ln>
            <a:noFill/>
          </a:ln>
          <a:effectLst>
            <a:outerShdw blurRad="292100" rotWithShape="0" algn="tl" dir="2700000" dist="139700">
              <a:srgbClr val="333333">
                <a:alpha val="64313"/>
              </a:srgbClr>
            </a:outerShdw>
          </a:effectLst>
        </p:spPr>
      </p:pic>
      <p:pic>
        <p:nvPicPr>
          <p:cNvPr id="720" name="Google Shape;720;p94"/>
          <p:cNvPicPr preferRelativeResize="0"/>
          <p:nvPr/>
        </p:nvPicPr>
        <p:blipFill rotWithShape="1">
          <a:blip r:embed="rId4">
            <a:alphaModFix/>
          </a:blip>
          <a:srcRect b="0" l="0" r="0" t="0"/>
          <a:stretch/>
        </p:blipFill>
        <p:spPr>
          <a:xfrm>
            <a:off x="2328548" y="925116"/>
            <a:ext cx="2216551" cy="1656602"/>
          </a:xfrm>
          <a:prstGeom prst="rect">
            <a:avLst/>
          </a:prstGeom>
          <a:noFill/>
          <a:ln>
            <a:noFill/>
          </a:ln>
          <a:effectLst>
            <a:outerShdw blurRad="292100" rotWithShape="0" algn="tl" dir="2700000" dist="139700">
              <a:srgbClr val="333333">
                <a:alpha val="64313"/>
              </a:srgbClr>
            </a:outerShdw>
          </a:effectLst>
        </p:spPr>
      </p:pic>
      <p:pic>
        <p:nvPicPr>
          <p:cNvPr id="721" name="Google Shape;721;p94"/>
          <p:cNvPicPr preferRelativeResize="0"/>
          <p:nvPr/>
        </p:nvPicPr>
        <p:blipFill rotWithShape="1">
          <a:blip r:embed="rId5">
            <a:alphaModFix/>
          </a:blip>
          <a:srcRect b="0" l="0" r="0" t="0"/>
          <a:stretch/>
        </p:blipFill>
        <p:spPr>
          <a:xfrm>
            <a:off x="4930700" y="935084"/>
            <a:ext cx="1793776" cy="1636666"/>
          </a:xfrm>
          <a:prstGeom prst="rect">
            <a:avLst/>
          </a:prstGeom>
          <a:noFill/>
          <a:ln>
            <a:noFill/>
          </a:ln>
          <a:effectLst>
            <a:outerShdw blurRad="292100" rotWithShape="0" algn="tl" dir="2700000" dist="139700">
              <a:srgbClr val="333333">
                <a:alpha val="64313"/>
              </a:srgbClr>
            </a:outerShdw>
          </a:effectLst>
        </p:spPr>
      </p:pic>
      <p:pic>
        <p:nvPicPr>
          <p:cNvPr id="722" name="Google Shape;722;p94"/>
          <p:cNvPicPr preferRelativeResize="0"/>
          <p:nvPr/>
        </p:nvPicPr>
        <p:blipFill rotWithShape="1">
          <a:blip r:embed="rId6">
            <a:alphaModFix/>
          </a:blip>
          <a:srcRect b="0" l="0" r="0" t="0"/>
          <a:stretch/>
        </p:blipFill>
        <p:spPr>
          <a:xfrm>
            <a:off x="7107417" y="1061346"/>
            <a:ext cx="1897115" cy="1510404"/>
          </a:xfrm>
          <a:prstGeom prst="rect">
            <a:avLst/>
          </a:prstGeom>
          <a:noFill/>
          <a:ln>
            <a:noFill/>
          </a:ln>
          <a:effectLst>
            <a:outerShdw blurRad="292100" rotWithShape="0" algn="tl" dir="2700000" dist="139700">
              <a:srgbClr val="333333">
                <a:alpha val="64313"/>
              </a:srgbClr>
            </a:outerShdw>
          </a:effectLst>
        </p:spPr>
      </p:pic>
      <p:sp>
        <p:nvSpPr>
          <p:cNvPr id="723" name="Google Shape;723;p94"/>
          <p:cNvSpPr txBox="1"/>
          <p:nvPr/>
        </p:nvSpPr>
        <p:spPr>
          <a:xfrm>
            <a:off x="7004619" y="2732175"/>
            <a:ext cx="1999914" cy="2250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Barlow"/>
                <a:ea typeface="Barlow"/>
                <a:cs typeface="Barlow"/>
                <a:sym typeface="Barlow"/>
              </a:rPr>
              <a:t>4. SISWA TIDAK DAPAT ‘MENCARI’ JAWABAN VIA GOOGLE</a:t>
            </a:r>
            <a:endParaRPr b="0" i="0" sz="1400" u="none" cap="none" strike="noStrike">
              <a:solidFill>
                <a:srgbClr val="000000"/>
              </a:solidFill>
              <a:latin typeface="Arial"/>
              <a:ea typeface="Arial"/>
              <a:cs typeface="Arial"/>
              <a:sym typeface="Arial"/>
            </a:endParaRPr>
          </a:p>
          <a:p>
            <a:pPr indent="0" lvl="0" marL="139700" marR="0" rtl="0" algn="l">
              <a:lnSpc>
                <a:spcPct val="115000"/>
              </a:lnSpc>
              <a:spcBef>
                <a:spcPts val="1600"/>
              </a:spcBef>
              <a:spcAft>
                <a:spcPts val="0"/>
              </a:spcAft>
              <a:buClr>
                <a:srgbClr val="000000"/>
              </a:buClr>
              <a:buSzPts val="1100"/>
              <a:buFont typeface="Arial"/>
              <a:buNone/>
            </a:pPr>
            <a:r>
              <a:rPr b="0" i="0" lang="en" sz="1100" u="none" cap="none" strike="noStrike">
                <a:solidFill>
                  <a:srgbClr val="000000"/>
                </a:solidFill>
                <a:latin typeface="Barlow"/>
                <a:ea typeface="Barlow"/>
                <a:cs typeface="Barlow"/>
                <a:sym typeface="Barlow"/>
              </a:rPr>
              <a:t>Saat pelaksanaan ujian, device siswa terkunci via “eduSPOT”, sehingga smartphone/tablet/PC tak bisa mengakses google, browser atau lainnya.</a:t>
            </a:r>
            <a:endParaRPr b="0" i="0" sz="1100" u="none" cap="none" strike="noStrike">
              <a:solidFill>
                <a:srgbClr val="000000"/>
              </a:solidFill>
              <a:latin typeface="Barlow"/>
              <a:ea typeface="Barlow"/>
              <a:cs typeface="Barlow"/>
              <a:sym typeface="Barlow"/>
            </a:endParaRPr>
          </a:p>
          <a:p>
            <a:pPr indent="0" lvl="0" marL="0" marR="0" rtl="0" algn="l">
              <a:lnSpc>
                <a:spcPct val="115000"/>
              </a:lnSpc>
              <a:spcBef>
                <a:spcPts val="1600"/>
              </a:spcBef>
              <a:spcAft>
                <a:spcPts val="1600"/>
              </a:spcAft>
              <a:buClr>
                <a:srgbClr val="000000"/>
              </a:buClr>
              <a:buSzPts val="1000"/>
              <a:buFont typeface="Arial"/>
              <a:buNone/>
            </a:pPr>
            <a:r>
              <a:t/>
            </a:r>
            <a:endParaRPr b="0" i="0" sz="1000" u="none" cap="none" strike="noStrike">
              <a:solidFill>
                <a:srgbClr val="000000"/>
              </a:solidFill>
              <a:latin typeface="Barlow"/>
              <a:ea typeface="Barlow"/>
              <a:cs typeface="Barlow"/>
              <a:sym typeface="Barlow"/>
            </a:endParaRPr>
          </a:p>
        </p:txBody>
      </p:sp>
      <p:sp>
        <p:nvSpPr>
          <p:cNvPr id="724" name="Google Shape;724;p94"/>
          <p:cNvSpPr txBox="1"/>
          <p:nvPr/>
        </p:nvSpPr>
        <p:spPr>
          <a:xfrm>
            <a:off x="4794819" y="2753048"/>
            <a:ext cx="2146131" cy="2349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Barlow"/>
                <a:ea typeface="Barlow"/>
                <a:cs typeface="Barlow"/>
                <a:sym typeface="Barlow"/>
              </a:rPr>
              <a:t>3. TIDAK BUTUH JALUR INTERNET</a:t>
            </a:r>
            <a:endParaRPr b="1" i="0" sz="1200" u="none" cap="none" strike="noStrike">
              <a:solidFill>
                <a:srgbClr val="000000"/>
              </a:solidFill>
              <a:latin typeface="Barlow"/>
              <a:ea typeface="Barlow"/>
              <a:cs typeface="Barlow"/>
              <a:sym typeface="Barlow"/>
            </a:endParaRPr>
          </a:p>
          <a:p>
            <a:pPr indent="0" lvl="0" marL="139700" marR="0" rtl="0" algn="l">
              <a:lnSpc>
                <a:spcPct val="115000"/>
              </a:lnSpc>
              <a:spcBef>
                <a:spcPts val="1600"/>
              </a:spcBef>
              <a:spcAft>
                <a:spcPts val="0"/>
              </a:spcAft>
              <a:buClr>
                <a:srgbClr val="000000"/>
              </a:buClr>
              <a:buSzPts val="1050"/>
              <a:buFont typeface="Arial"/>
              <a:buNone/>
            </a:pPr>
            <a:r>
              <a:rPr b="0" i="0" lang="en" sz="1050" u="none" cap="none" strike="noStrike">
                <a:solidFill>
                  <a:srgbClr val="000000"/>
                </a:solidFill>
                <a:latin typeface="Barlow"/>
                <a:ea typeface="Barlow"/>
                <a:cs typeface="Barlow"/>
                <a:sym typeface="Barlow"/>
              </a:rPr>
              <a:t>Kipin Classroom tidak membutuhkan jalur internet untuk operational. Karena sudah dilengkapi dengan wifi internal “eduSPOT”, memungkinan setiap device bisa connect dan mengerjakan ujian tanpa membutuhkan jalur internet</a:t>
            </a:r>
            <a:endParaRPr b="0" i="0" sz="1050" u="none" cap="none" strike="noStrike">
              <a:solidFill>
                <a:srgbClr val="000000"/>
              </a:solidFill>
              <a:latin typeface="Barlow"/>
              <a:ea typeface="Barlow"/>
              <a:cs typeface="Barlow"/>
              <a:sym typeface="Barlow"/>
            </a:endParaRPr>
          </a:p>
        </p:txBody>
      </p:sp>
      <p:sp>
        <p:nvSpPr>
          <p:cNvPr id="725" name="Google Shape;725;p94"/>
          <p:cNvSpPr txBox="1"/>
          <p:nvPr/>
        </p:nvSpPr>
        <p:spPr>
          <a:xfrm>
            <a:off x="2328549" y="2758531"/>
            <a:ext cx="2216549" cy="3172059"/>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Barlow"/>
                <a:ea typeface="Barlow"/>
                <a:cs typeface="Barlow"/>
                <a:sym typeface="Barlow"/>
              </a:rPr>
              <a:t>2. MEMANFAATKAN GAWAI YANG SUDAH ADA</a:t>
            </a:r>
            <a:endParaRPr b="1" i="0" sz="1200" u="none" cap="none" strike="noStrike">
              <a:solidFill>
                <a:srgbClr val="000000"/>
              </a:solidFill>
              <a:latin typeface="Barlow"/>
              <a:ea typeface="Barlow"/>
              <a:cs typeface="Barlow"/>
              <a:sym typeface="Barlow"/>
            </a:endParaRPr>
          </a:p>
          <a:p>
            <a:pPr indent="0" lvl="0" marL="139700" marR="0" rtl="0" algn="l">
              <a:lnSpc>
                <a:spcPct val="115000"/>
              </a:lnSpc>
              <a:spcBef>
                <a:spcPts val="1600"/>
              </a:spcBef>
              <a:spcAft>
                <a:spcPts val="0"/>
              </a:spcAft>
              <a:buClr>
                <a:srgbClr val="000000"/>
              </a:buClr>
              <a:buSzPts val="1200"/>
              <a:buFont typeface="Arial"/>
              <a:buNone/>
            </a:pPr>
            <a:r>
              <a:rPr b="0" i="0" lang="en" sz="1200" u="none" cap="none" strike="noStrike">
                <a:solidFill>
                  <a:srgbClr val="000000"/>
                </a:solidFill>
                <a:latin typeface="Barlow"/>
                <a:ea typeface="Barlow"/>
                <a:cs typeface="Barlow"/>
                <a:sym typeface="Barlow"/>
              </a:rPr>
              <a:t>Kipin Classroom sebagai server bisa diakses menggunakan device yang tersedia (smartphone, tablet, laptop maupun personal computer).</a:t>
            </a:r>
            <a:endParaRPr b="0" i="0" sz="1200" u="none" cap="none" strike="noStrike">
              <a:solidFill>
                <a:srgbClr val="000000"/>
              </a:solidFill>
              <a:latin typeface="Barlow"/>
              <a:ea typeface="Barlow"/>
              <a:cs typeface="Barlow"/>
              <a:sym typeface="Barlow"/>
            </a:endParaRPr>
          </a:p>
          <a:p>
            <a:pPr indent="0" lvl="0" marL="0" marR="0" rtl="0" algn="l">
              <a:lnSpc>
                <a:spcPct val="115000"/>
              </a:lnSpc>
              <a:spcBef>
                <a:spcPts val="1600"/>
              </a:spcBef>
              <a:spcAft>
                <a:spcPts val="1600"/>
              </a:spcAft>
              <a:buClr>
                <a:srgbClr val="000000"/>
              </a:buClr>
              <a:buSzPts val="1000"/>
              <a:buFont typeface="Arial"/>
              <a:buNone/>
            </a:pPr>
            <a:r>
              <a:t/>
            </a:r>
            <a:endParaRPr b="0" i="0" sz="1000" u="none" cap="none" strike="noStrike">
              <a:solidFill>
                <a:srgbClr val="000000"/>
              </a:solidFill>
              <a:latin typeface="Barlow"/>
              <a:ea typeface="Barlow"/>
              <a:cs typeface="Barlow"/>
              <a:sym typeface="Barlow"/>
            </a:endParaRPr>
          </a:p>
        </p:txBody>
      </p:sp>
      <p:sp>
        <p:nvSpPr>
          <p:cNvPr id="726" name="Google Shape;726;p94"/>
          <p:cNvSpPr txBox="1"/>
          <p:nvPr/>
        </p:nvSpPr>
        <p:spPr>
          <a:xfrm>
            <a:off x="192800" y="2753048"/>
            <a:ext cx="1830949" cy="2231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Barlow"/>
                <a:ea typeface="Barlow"/>
                <a:cs typeface="Barlow"/>
                <a:sym typeface="Barlow"/>
              </a:rPr>
              <a:t>1. TIDAK BUTUH KERTAS LAGI</a:t>
            </a:r>
            <a:endParaRPr b="1" i="0" sz="1200" u="none" cap="none" strike="noStrike">
              <a:solidFill>
                <a:srgbClr val="000000"/>
              </a:solidFill>
              <a:latin typeface="Barlow"/>
              <a:ea typeface="Barlow"/>
              <a:cs typeface="Barlow"/>
              <a:sym typeface="Barlow"/>
            </a:endParaRPr>
          </a:p>
          <a:p>
            <a:pPr indent="0" lvl="0" marL="139700" marR="0" rtl="0" algn="l">
              <a:lnSpc>
                <a:spcPct val="115000"/>
              </a:lnSpc>
              <a:spcBef>
                <a:spcPts val="1600"/>
              </a:spcBef>
              <a:spcAft>
                <a:spcPts val="0"/>
              </a:spcAft>
              <a:buClr>
                <a:srgbClr val="000000"/>
              </a:buClr>
              <a:buSzPts val="1100"/>
              <a:buFont typeface="Arial"/>
              <a:buNone/>
            </a:pPr>
            <a:r>
              <a:rPr b="0" i="0" lang="en" sz="1100" u="none" cap="none" strike="noStrike">
                <a:solidFill>
                  <a:srgbClr val="000000"/>
                </a:solidFill>
                <a:latin typeface="Barlow"/>
                <a:ea typeface="Barlow"/>
                <a:cs typeface="Barlow"/>
                <a:sym typeface="Barlow"/>
              </a:rPr>
              <a:t>Pelaksanaan ujian / latihan dapat dilakukan setiap saat menggunakan HP, Tablet &amp; PC, tanpa perlu biaya fotocopy kertas dll</a:t>
            </a:r>
            <a:endParaRPr b="0" i="0" sz="1100" u="none" cap="none" strike="noStrike">
              <a:solidFill>
                <a:srgbClr val="000000"/>
              </a:solidFill>
              <a:latin typeface="Barlow"/>
              <a:ea typeface="Barlow"/>
              <a:cs typeface="Barlow"/>
              <a:sym typeface="Barlow"/>
            </a:endParaRPr>
          </a:p>
        </p:txBody>
      </p:sp>
      <p:pic>
        <p:nvPicPr>
          <p:cNvPr id="727" name="Google Shape;727;p94"/>
          <p:cNvPicPr preferRelativeResize="0"/>
          <p:nvPr/>
        </p:nvPicPr>
        <p:blipFill>
          <a:blip r:embed="rId7">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1" name="Shape 731"/>
        <p:cNvGrpSpPr/>
        <p:nvPr/>
      </p:nvGrpSpPr>
      <p:grpSpPr>
        <a:xfrm>
          <a:off x="0" y="0"/>
          <a:ext cx="0" cy="0"/>
          <a:chOff x="0" y="0"/>
          <a:chExt cx="0" cy="0"/>
        </a:xfrm>
      </p:grpSpPr>
      <p:sp>
        <p:nvSpPr>
          <p:cNvPr id="732" name="Google Shape;732;p95"/>
          <p:cNvSpPr/>
          <p:nvPr/>
        </p:nvSpPr>
        <p:spPr>
          <a:xfrm>
            <a:off x="0" y="0"/>
            <a:ext cx="4737900" cy="5143500"/>
          </a:xfrm>
          <a:prstGeom prst="rect">
            <a:avLst/>
          </a:prstGeom>
          <a:solidFill>
            <a:srgbClr val="5DB7A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3" name="Google Shape;733;p95"/>
          <p:cNvSpPr/>
          <p:nvPr/>
        </p:nvSpPr>
        <p:spPr>
          <a:xfrm>
            <a:off x="4737900" y="0"/>
            <a:ext cx="4419600" cy="5143500"/>
          </a:xfrm>
          <a:prstGeom prst="rect">
            <a:avLst/>
          </a:prstGeom>
          <a:solidFill>
            <a:srgbClr val="8BCB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4" name="Google Shape;734;p95"/>
          <p:cNvSpPr/>
          <p:nvPr/>
        </p:nvSpPr>
        <p:spPr>
          <a:xfrm>
            <a:off x="2203050" y="0"/>
            <a:ext cx="4737900" cy="651825"/>
          </a:xfrm>
          <a:prstGeom prst="rect">
            <a:avLst/>
          </a:prstGeom>
          <a:solidFill>
            <a:srgbClr val="00717D"/>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Barlow"/>
                <a:ea typeface="Barlow"/>
                <a:cs typeface="Barlow"/>
                <a:sym typeface="Barlow"/>
              </a:rPr>
              <a:t>KEUNTUNGAN MENGGUNAKAN ASESMEN DI KIPIN CLASSROOM</a:t>
            </a:r>
            <a:endParaRPr b="1" i="0" sz="1800" u="none" cap="none" strike="noStrike">
              <a:solidFill>
                <a:schemeClr val="lt1"/>
              </a:solidFill>
              <a:latin typeface="Barlow"/>
              <a:ea typeface="Barlow"/>
              <a:cs typeface="Barlow"/>
              <a:sym typeface="Barlow"/>
            </a:endParaRPr>
          </a:p>
        </p:txBody>
      </p:sp>
      <p:sp>
        <p:nvSpPr>
          <p:cNvPr id="735" name="Google Shape;735;p95"/>
          <p:cNvSpPr/>
          <p:nvPr/>
        </p:nvSpPr>
        <p:spPr>
          <a:xfrm>
            <a:off x="0" y="0"/>
            <a:ext cx="2216550" cy="5143500"/>
          </a:xfrm>
          <a:prstGeom prst="rect">
            <a:avLst/>
          </a:prstGeom>
          <a:solidFill>
            <a:srgbClr val="6DC5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6" name="Google Shape;736;p95"/>
          <p:cNvSpPr/>
          <p:nvPr/>
        </p:nvSpPr>
        <p:spPr>
          <a:xfrm>
            <a:off x="6947700" y="0"/>
            <a:ext cx="2216550" cy="5143500"/>
          </a:xfrm>
          <a:prstGeom prst="rect">
            <a:avLst/>
          </a:prstGeom>
          <a:solidFill>
            <a:srgbClr val="6DC5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37" name="Google Shape;737;p95"/>
          <p:cNvPicPr preferRelativeResize="0"/>
          <p:nvPr/>
        </p:nvPicPr>
        <p:blipFill rotWithShape="1">
          <a:blip r:embed="rId3">
            <a:alphaModFix/>
          </a:blip>
          <a:srcRect b="0" l="0" r="0" t="0"/>
          <a:stretch/>
        </p:blipFill>
        <p:spPr>
          <a:xfrm>
            <a:off x="194931" y="948513"/>
            <a:ext cx="1219200" cy="1219200"/>
          </a:xfrm>
          <a:prstGeom prst="rect">
            <a:avLst/>
          </a:prstGeom>
          <a:noFill/>
          <a:ln>
            <a:noFill/>
          </a:ln>
          <a:effectLst>
            <a:outerShdw blurRad="292100" rotWithShape="0" algn="tl" dir="2700000" dist="139700">
              <a:srgbClr val="333333">
                <a:alpha val="64313"/>
              </a:srgbClr>
            </a:outerShdw>
          </a:effectLst>
        </p:spPr>
      </p:pic>
      <p:pic>
        <p:nvPicPr>
          <p:cNvPr id="738" name="Google Shape;738;p95"/>
          <p:cNvPicPr preferRelativeResize="0"/>
          <p:nvPr/>
        </p:nvPicPr>
        <p:blipFill rotWithShape="1">
          <a:blip r:embed="rId4">
            <a:alphaModFix/>
          </a:blip>
          <a:srcRect b="0" l="0" r="0" t="0"/>
          <a:stretch/>
        </p:blipFill>
        <p:spPr>
          <a:xfrm>
            <a:off x="874256" y="1332370"/>
            <a:ext cx="1079750" cy="1059955"/>
          </a:xfrm>
          <a:prstGeom prst="rect">
            <a:avLst/>
          </a:prstGeom>
          <a:noFill/>
          <a:ln>
            <a:noFill/>
          </a:ln>
          <a:effectLst>
            <a:outerShdw blurRad="292100" rotWithShape="0" algn="tl" dir="2700000" dist="139700">
              <a:srgbClr val="333333">
                <a:alpha val="64313"/>
              </a:srgbClr>
            </a:outerShdw>
          </a:effectLst>
        </p:spPr>
      </p:pic>
      <p:sp>
        <p:nvSpPr>
          <p:cNvPr id="739" name="Google Shape;739;p95"/>
          <p:cNvSpPr txBox="1"/>
          <p:nvPr/>
        </p:nvSpPr>
        <p:spPr>
          <a:xfrm>
            <a:off x="174925" y="2774152"/>
            <a:ext cx="1866699" cy="1708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Barlow"/>
                <a:ea typeface="Barlow"/>
                <a:cs typeface="Barlow"/>
                <a:sym typeface="Barlow"/>
              </a:rPr>
              <a:t>5. PERSIAPAN PEMBUATAN PAKET SOAL SANGAT MUDAH</a:t>
            </a:r>
            <a:endParaRPr b="1" i="0" sz="1200" u="none" cap="none" strike="noStrike">
              <a:solidFill>
                <a:srgbClr val="000000"/>
              </a:solidFill>
              <a:latin typeface="Barlow"/>
              <a:ea typeface="Barlow"/>
              <a:cs typeface="Barlow"/>
              <a:sym typeface="Barlow"/>
            </a:endParaRPr>
          </a:p>
          <a:p>
            <a:pPr indent="0" lvl="0" marL="139700" marR="0" rtl="0" algn="l">
              <a:lnSpc>
                <a:spcPct val="115000"/>
              </a:lnSpc>
              <a:spcBef>
                <a:spcPts val="1600"/>
              </a:spcBef>
              <a:spcAft>
                <a:spcPts val="0"/>
              </a:spcAft>
              <a:buClr>
                <a:srgbClr val="000000"/>
              </a:buClr>
              <a:buSzPts val="1050"/>
              <a:buFont typeface="Arial"/>
              <a:buNone/>
            </a:pPr>
            <a:r>
              <a:rPr b="0" i="0" lang="en" sz="1050" u="none" cap="none" strike="noStrike">
                <a:solidFill>
                  <a:srgbClr val="000000"/>
                </a:solidFill>
                <a:latin typeface="Barlow"/>
                <a:ea typeface="Barlow"/>
                <a:cs typeface="Barlow"/>
                <a:sym typeface="Barlow"/>
              </a:rPr>
              <a:t>Dalam menyiapkan paket soal untuk Kipin Classroom, dapat menggunakan Microsoft Word / Microsoft Excel. Kemudian data tersebut di import ke Kipin Classroom</a:t>
            </a:r>
            <a:endParaRPr b="0" i="0" sz="1050" u="none" cap="none" strike="noStrike">
              <a:solidFill>
                <a:srgbClr val="000000"/>
              </a:solidFill>
              <a:latin typeface="Barlow"/>
              <a:ea typeface="Barlow"/>
              <a:cs typeface="Barlow"/>
              <a:sym typeface="Barlow"/>
            </a:endParaRPr>
          </a:p>
          <a:p>
            <a:pPr indent="0" lvl="0" marL="457200" marR="0" rtl="0" algn="l">
              <a:lnSpc>
                <a:spcPct val="115000"/>
              </a:lnSpc>
              <a:spcBef>
                <a:spcPts val="1600"/>
              </a:spcBef>
              <a:spcAft>
                <a:spcPts val="1600"/>
              </a:spcAft>
              <a:buClr>
                <a:srgbClr val="000000"/>
              </a:buClr>
              <a:buSzPts val="1000"/>
              <a:buFont typeface="Arial"/>
              <a:buNone/>
            </a:pPr>
            <a:r>
              <a:t/>
            </a:r>
            <a:endParaRPr b="0" i="0" sz="1000" u="none" cap="none" strike="noStrike">
              <a:solidFill>
                <a:srgbClr val="000000"/>
              </a:solidFill>
              <a:latin typeface="Barlow"/>
              <a:ea typeface="Barlow"/>
              <a:cs typeface="Barlow"/>
              <a:sym typeface="Barlow"/>
            </a:endParaRPr>
          </a:p>
        </p:txBody>
      </p:sp>
      <p:pic>
        <p:nvPicPr>
          <p:cNvPr id="740" name="Google Shape;740;p95"/>
          <p:cNvPicPr preferRelativeResize="0"/>
          <p:nvPr/>
        </p:nvPicPr>
        <p:blipFill rotWithShape="1">
          <a:blip r:embed="rId5">
            <a:alphaModFix/>
          </a:blip>
          <a:srcRect b="0" l="0" r="0" t="0"/>
          <a:stretch/>
        </p:blipFill>
        <p:spPr>
          <a:xfrm>
            <a:off x="2428045" y="956842"/>
            <a:ext cx="2143955" cy="1518240"/>
          </a:xfrm>
          <a:prstGeom prst="rect">
            <a:avLst/>
          </a:prstGeom>
          <a:noFill/>
          <a:ln cap="flat" cmpd="sng" w="9525">
            <a:solidFill>
              <a:srgbClr val="666666"/>
            </a:solidFill>
            <a:prstDash val="solid"/>
            <a:round/>
            <a:headEnd len="sm" w="sm" type="none"/>
            <a:tailEnd len="sm" w="sm" type="none"/>
          </a:ln>
        </p:spPr>
      </p:pic>
      <p:sp>
        <p:nvSpPr>
          <p:cNvPr id="741" name="Google Shape;741;p95"/>
          <p:cNvSpPr txBox="1"/>
          <p:nvPr/>
        </p:nvSpPr>
        <p:spPr>
          <a:xfrm>
            <a:off x="2435789" y="2780100"/>
            <a:ext cx="2143955" cy="2363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Barlow"/>
                <a:ea typeface="Barlow"/>
                <a:cs typeface="Barlow"/>
                <a:sym typeface="Barlow"/>
              </a:rPr>
              <a:t>6. NILAI LANGSUNG KELUAR DALAM HITUNGAN DETIK</a:t>
            </a:r>
            <a:endParaRPr b="0" i="0" sz="1400" u="none" cap="none" strike="noStrike">
              <a:solidFill>
                <a:srgbClr val="000000"/>
              </a:solidFill>
              <a:latin typeface="Arial"/>
              <a:ea typeface="Arial"/>
              <a:cs typeface="Arial"/>
              <a:sym typeface="Arial"/>
            </a:endParaRPr>
          </a:p>
          <a:p>
            <a:pPr indent="0" lvl="0" marL="139700" marR="0" rtl="0" algn="l">
              <a:lnSpc>
                <a:spcPct val="115000"/>
              </a:lnSpc>
              <a:spcBef>
                <a:spcPts val="1600"/>
              </a:spcBef>
              <a:spcAft>
                <a:spcPts val="0"/>
              </a:spcAft>
              <a:buClr>
                <a:srgbClr val="000000"/>
              </a:buClr>
              <a:buSzPts val="1100"/>
              <a:buFont typeface="Arial"/>
              <a:buNone/>
            </a:pPr>
            <a:r>
              <a:rPr b="0" i="0" lang="en" sz="1100" u="none" cap="none" strike="noStrike">
                <a:solidFill>
                  <a:srgbClr val="000000"/>
                </a:solidFill>
                <a:latin typeface="Barlow"/>
                <a:ea typeface="Barlow"/>
                <a:cs typeface="Barlow"/>
                <a:sym typeface="Barlow"/>
              </a:rPr>
              <a:t>Guru tidak perlu mengkoreksi hasil ujian.</a:t>
            </a:r>
            <a:endParaRPr b="0" i="0" sz="1100" u="none" cap="none" strike="noStrike">
              <a:solidFill>
                <a:srgbClr val="000000"/>
              </a:solidFill>
              <a:latin typeface="Barlow"/>
              <a:ea typeface="Barlow"/>
              <a:cs typeface="Barlow"/>
              <a:sym typeface="Barlow"/>
            </a:endParaRPr>
          </a:p>
          <a:p>
            <a:pPr indent="0" lvl="0" marL="13970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Barlow"/>
                <a:ea typeface="Barlow"/>
                <a:cs typeface="Barlow"/>
                <a:sym typeface="Barlow"/>
              </a:rPr>
              <a:t>Hasil ujian sudah dihitung secara otomatis oleh Kipin Classroom</a:t>
            </a:r>
            <a:endParaRPr b="0" i="0" sz="1100" u="none" cap="none" strike="noStrike">
              <a:solidFill>
                <a:srgbClr val="000000"/>
              </a:solidFill>
              <a:latin typeface="Barlow"/>
              <a:ea typeface="Barlow"/>
              <a:cs typeface="Barlow"/>
              <a:sym typeface="Barlow"/>
            </a:endParaRPr>
          </a:p>
          <a:p>
            <a:pPr indent="0" lvl="0" marL="13970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Barlow"/>
                <a:ea typeface="Barlow"/>
                <a:cs typeface="Barlow"/>
                <a:sym typeface="Barlow"/>
              </a:rPr>
              <a:t>Hasil ujian dapat diunduh dalam format PDF / Ms. Excel</a:t>
            </a:r>
            <a:endParaRPr b="0" i="0" sz="1100" u="none" cap="none" strike="noStrike">
              <a:solidFill>
                <a:srgbClr val="000000"/>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200"/>
              <a:buFont typeface="Arial"/>
              <a:buNone/>
            </a:pPr>
            <a:r>
              <a:t/>
            </a:r>
            <a:endParaRPr b="0" i="0" sz="1200" u="none" cap="none" strike="noStrike">
              <a:solidFill>
                <a:schemeClr val="dk2"/>
              </a:solidFill>
              <a:latin typeface="Barlow"/>
              <a:ea typeface="Barlow"/>
              <a:cs typeface="Barlow"/>
              <a:sym typeface="Barlow"/>
            </a:endParaRPr>
          </a:p>
          <a:p>
            <a:pPr indent="0" lvl="0" marL="0" marR="0" rtl="0" algn="l">
              <a:lnSpc>
                <a:spcPct val="115000"/>
              </a:lnSpc>
              <a:spcBef>
                <a:spcPts val="1600"/>
              </a:spcBef>
              <a:spcAft>
                <a:spcPts val="1600"/>
              </a:spcAft>
              <a:buClr>
                <a:srgbClr val="000000"/>
              </a:buClr>
              <a:buSzPts val="1200"/>
              <a:buFont typeface="Arial"/>
              <a:buNone/>
            </a:pPr>
            <a:r>
              <a:t/>
            </a:r>
            <a:endParaRPr b="0" i="0" sz="1200" u="none" cap="none" strike="noStrike">
              <a:solidFill>
                <a:schemeClr val="dk2"/>
              </a:solidFill>
              <a:latin typeface="Barlow"/>
              <a:ea typeface="Barlow"/>
              <a:cs typeface="Barlow"/>
              <a:sym typeface="Barlow"/>
            </a:endParaRPr>
          </a:p>
        </p:txBody>
      </p:sp>
      <p:pic>
        <p:nvPicPr>
          <p:cNvPr id="742" name="Google Shape;742;p95"/>
          <p:cNvPicPr preferRelativeResize="0"/>
          <p:nvPr/>
        </p:nvPicPr>
        <p:blipFill rotWithShape="1">
          <a:blip r:embed="rId6">
            <a:alphaModFix/>
          </a:blip>
          <a:srcRect b="12842" l="9820" r="18733" t="5168"/>
          <a:stretch/>
        </p:blipFill>
        <p:spPr>
          <a:xfrm>
            <a:off x="4798404" y="1052543"/>
            <a:ext cx="1983396" cy="1422539"/>
          </a:xfrm>
          <a:prstGeom prst="rect">
            <a:avLst/>
          </a:prstGeom>
          <a:noFill/>
          <a:ln>
            <a:noFill/>
          </a:ln>
          <a:effectLst>
            <a:outerShdw blurRad="292100" rotWithShape="0" algn="tl" dir="2700000" dist="139700">
              <a:srgbClr val="333333">
                <a:alpha val="64313"/>
              </a:srgbClr>
            </a:outerShdw>
          </a:effectLst>
        </p:spPr>
      </p:pic>
      <p:sp>
        <p:nvSpPr>
          <p:cNvPr id="743" name="Google Shape;743;p95"/>
          <p:cNvSpPr txBox="1"/>
          <p:nvPr/>
        </p:nvSpPr>
        <p:spPr>
          <a:xfrm>
            <a:off x="4724399" y="2875800"/>
            <a:ext cx="2216551" cy="1955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sz="1400" u="none" cap="none" strike="noStrike">
                <a:solidFill>
                  <a:srgbClr val="000000"/>
                </a:solidFill>
                <a:latin typeface="Barlow"/>
                <a:ea typeface="Barlow"/>
                <a:cs typeface="Barlow"/>
                <a:sym typeface="Barlow"/>
              </a:rPr>
              <a:t>7. </a:t>
            </a:r>
            <a:r>
              <a:rPr b="1" lang="en">
                <a:latin typeface="Barlow"/>
                <a:ea typeface="Barlow"/>
                <a:cs typeface="Barlow"/>
                <a:sym typeface="Barlow"/>
              </a:rPr>
              <a:t>SULIT MENCONTEK</a:t>
            </a:r>
            <a:endParaRPr b="1" i="0" sz="1400" u="none" cap="none" strike="noStrike">
              <a:solidFill>
                <a:srgbClr val="000000"/>
              </a:solidFill>
              <a:latin typeface="Barlow"/>
              <a:ea typeface="Barlow"/>
              <a:cs typeface="Barlow"/>
              <a:sym typeface="Barlow"/>
            </a:endParaRPr>
          </a:p>
          <a:p>
            <a:pPr indent="0" lvl="0" marL="139700" marR="0" rtl="0" algn="l">
              <a:lnSpc>
                <a:spcPct val="115000"/>
              </a:lnSpc>
              <a:spcBef>
                <a:spcPts val="1600"/>
              </a:spcBef>
              <a:spcAft>
                <a:spcPts val="0"/>
              </a:spcAft>
              <a:buClr>
                <a:srgbClr val="000000"/>
              </a:buClr>
              <a:buSzPts val="1100"/>
              <a:buFont typeface="Arial"/>
              <a:buNone/>
            </a:pPr>
            <a:r>
              <a:rPr b="0" i="0" lang="en" sz="1100" u="none" cap="none" strike="noStrike">
                <a:solidFill>
                  <a:srgbClr val="000000"/>
                </a:solidFill>
                <a:latin typeface="Barlow"/>
                <a:ea typeface="Barlow"/>
                <a:cs typeface="Barlow"/>
                <a:sym typeface="Barlow"/>
              </a:rPr>
              <a:t>Sistem paket soal di Kipin Classroom akan diacak secara random, sehingga urutan nomor soal masing-masing peserta akan berbeda satu dengan yang lainnya</a:t>
            </a:r>
            <a:r>
              <a:rPr b="0" i="0" lang="en" sz="1000" u="none" cap="none" strike="noStrike">
                <a:solidFill>
                  <a:srgbClr val="000000"/>
                </a:solidFill>
                <a:latin typeface="Barlow"/>
                <a:ea typeface="Barlow"/>
                <a:cs typeface="Barlow"/>
                <a:sym typeface="Barlow"/>
              </a:rPr>
              <a:t>.</a:t>
            </a:r>
            <a:endParaRPr b="0" i="0" sz="1000" u="none" cap="none" strike="noStrike">
              <a:solidFill>
                <a:srgbClr val="000000"/>
              </a:solidFill>
              <a:latin typeface="Barlow"/>
              <a:ea typeface="Barlow"/>
              <a:cs typeface="Barlow"/>
              <a:sym typeface="Barlow"/>
            </a:endParaRPr>
          </a:p>
          <a:p>
            <a:pPr indent="0" lvl="0" marL="0" marR="0" rtl="0" algn="l">
              <a:lnSpc>
                <a:spcPct val="115000"/>
              </a:lnSpc>
              <a:spcBef>
                <a:spcPts val="1600"/>
              </a:spcBef>
              <a:spcAft>
                <a:spcPts val="1600"/>
              </a:spcAft>
              <a:buClr>
                <a:srgbClr val="000000"/>
              </a:buClr>
              <a:buSzPts val="1000"/>
              <a:buFont typeface="Arial"/>
              <a:buNone/>
            </a:pPr>
            <a:r>
              <a:t/>
            </a:r>
            <a:endParaRPr b="0" i="0" sz="1000" u="none" cap="none" strike="noStrike">
              <a:solidFill>
                <a:schemeClr val="dk2"/>
              </a:solidFill>
              <a:latin typeface="Barlow"/>
              <a:ea typeface="Barlow"/>
              <a:cs typeface="Barlow"/>
              <a:sym typeface="Barlow"/>
            </a:endParaRPr>
          </a:p>
        </p:txBody>
      </p:sp>
      <p:pic>
        <p:nvPicPr>
          <p:cNvPr id="744" name="Google Shape;744;p95"/>
          <p:cNvPicPr preferRelativeResize="0"/>
          <p:nvPr/>
        </p:nvPicPr>
        <p:blipFill rotWithShape="1">
          <a:blip r:embed="rId7">
            <a:alphaModFix/>
          </a:blip>
          <a:srcRect b="0" l="0" r="0" t="0"/>
          <a:stretch/>
        </p:blipFill>
        <p:spPr>
          <a:xfrm>
            <a:off x="7277248" y="1007606"/>
            <a:ext cx="1564144" cy="1564144"/>
          </a:xfrm>
          <a:prstGeom prst="rect">
            <a:avLst/>
          </a:prstGeom>
          <a:noFill/>
          <a:ln>
            <a:noFill/>
          </a:ln>
        </p:spPr>
      </p:pic>
      <p:sp>
        <p:nvSpPr>
          <p:cNvPr id="745" name="Google Shape;745;p95"/>
          <p:cNvSpPr txBox="1"/>
          <p:nvPr/>
        </p:nvSpPr>
        <p:spPr>
          <a:xfrm>
            <a:off x="7277248" y="2815418"/>
            <a:ext cx="15672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200"/>
              <a:buFont typeface="Abel"/>
              <a:buNone/>
            </a:pPr>
            <a:r>
              <a:rPr b="1" i="0" lang="en" sz="1400" u="none" cap="none" strike="noStrike">
                <a:solidFill>
                  <a:schemeClr val="dk1"/>
                </a:solidFill>
                <a:latin typeface="Barlow"/>
                <a:ea typeface="Barlow"/>
                <a:cs typeface="Barlow"/>
                <a:sym typeface="Barlow"/>
              </a:rPr>
              <a:t>8. MANAJEMEN WAKTU</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600"/>
              </a:spcBef>
              <a:spcAft>
                <a:spcPts val="1600"/>
              </a:spcAft>
              <a:buClr>
                <a:srgbClr val="434343"/>
              </a:buClr>
              <a:buSzPts val="1200"/>
              <a:buFont typeface="Abel"/>
              <a:buNone/>
            </a:pPr>
            <a:r>
              <a:rPr b="0" i="0" lang="en" sz="1100" u="none" cap="none" strike="noStrike">
                <a:solidFill>
                  <a:schemeClr val="dk1"/>
                </a:solidFill>
                <a:latin typeface="Barlow"/>
                <a:ea typeface="Barlow"/>
                <a:cs typeface="Barlow"/>
                <a:sym typeface="Barlow"/>
              </a:rPr>
              <a:t>Guru dengan mudah mengatur kapan asesmen dimulai dan diakhiri secara otomatis</a:t>
            </a:r>
            <a:endParaRPr b="0" i="0" sz="1400" u="none" cap="none" strike="noStrike">
              <a:solidFill>
                <a:srgbClr val="000000"/>
              </a:solidFill>
              <a:latin typeface="Arial"/>
              <a:ea typeface="Arial"/>
              <a:cs typeface="Arial"/>
              <a:sym typeface="Arial"/>
            </a:endParaRPr>
          </a:p>
        </p:txBody>
      </p:sp>
      <p:pic>
        <p:nvPicPr>
          <p:cNvPr id="746" name="Google Shape;746;p95"/>
          <p:cNvPicPr preferRelativeResize="0"/>
          <p:nvPr/>
        </p:nvPicPr>
        <p:blipFill>
          <a:blip r:embed="rId8">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0" name="Shape 750"/>
        <p:cNvGrpSpPr/>
        <p:nvPr/>
      </p:nvGrpSpPr>
      <p:grpSpPr>
        <a:xfrm>
          <a:off x="0" y="0"/>
          <a:ext cx="0" cy="0"/>
          <a:chOff x="0" y="0"/>
          <a:chExt cx="0" cy="0"/>
        </a:xfrm>
      </p:grpSpPr>
      <p:sp>
        <p:nvSpPr>
          <p:cNvPr id="751" name="Google Shape;751;p96"/>
          <p:cNvSpPr/>
          <p:nvPr/>
        </p:nvSpPr>
        <p:spPr>
          <a:xfrm>
            <a:off x="0" y="0"/>
            <a:ext cx="4737900" cy="5143500"/>
          </a:xfrm>
          <a:prstGeom prst="rect">
            <a:avLst/>
          </a:prstGeom>
          <a:solidFill>
            <a:srgbClr val="5DB7A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2" name="Google Shape;752;p96"/>
          <p:cNvSpPr/>
          <p:nvPr/>
        </p:nvSpPr>
        <p:spPr>
          <a:xfrm>
            <a:off x="4737900" y="0"/>
            <a:ext cx="4419600" cy="5143500"/>
          </a:xfrm>
          <a:prstGeom prst="rect">
            <a:avLst/>
          </a:prstGeom>
          <a:solidFill>
            <a:srgbClr val="8BCB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3" name="Google Shape;753;p96"/>
          <p:cNvSpPr/>
          <p:nvPr/>
        </p:nvSpPr>
        <p:spPr>
          <a:xfrm>
            <a:off x="2203050" y="0"/>
            <a:ext cx="4737900" cy="651825"/>
          </a:xfrm>
          <a:prstGeom prst="rect">
            <a:avLst/>
          </a:prstGeom>
          <a:solidFill>
            <a:srgbClr val="00717D"/>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Barlow"/>
                <a:ea typeface="Barlow"/>
                <a:cs typeface="Barlow"/>
                <a:sym typeface="Barlow"/>
              </a:rPr>
              <a:t>KEUNTUNGAN MENGGUNAKAN ASESMEN DI KIPIN CLASSROOM</a:t>
            </a:r>
            <a:endParaRPr b="1" i="0" sz="1800" u="none" cap="none" strike="noStrike">
              <a:solidFill>
                <a:schemeClr val="lt1"/>
              </a:solidFill>
              <a:latin typeface="Barlow"/>
              <a:ea typeface="Barlow"/>
              <a:cs typeface="Barlow"/>
              <a:sym typeface="Barlow"/>
            </a:endParaRPr>
          </a:p>
        </p:txBody>
      </p:sp>
      <p:sp>
        <p:nvSpPr>
          <p:cNvPr id="754" name="Google Shape;754;p96"/>
          <p:cNvSpPr/>
          <p:nvPr/>
        </p:nvSpPr>
        <p:spPr>
          <a:xfrm>
            <a:off x="0" y="0"/>
            <a:ext cx="2216550" cy="5143500"/>
          </a:xfrm>
          <a:prstGeom prst="rect">
            <a:avLst/>
          </a:prstGeom>
          <a:solidFill>
            <a:srgbClr val="6DC5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5" name="Google Shape;755;p96"/>
          <p:cNvSpPr/>
          <p:nvPr/>
        </p:nvSpPr>
        <p:spPr>
          <a:xfrm>
            <a:off x="6947700" y="0"/>
            <a:ext cx="2216550" cy="5143500"/>
          </a:xfrm>
          <a:prstGeom prst="rect">
            <a:avLst/>
          </a:prstGeom>
          <a:solidFill>
            <a:srgbClr val="6DC5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56" name="Google Shape;756;p96"/>
          <p:cNvPicPr preferRelativeResize="0"/>
          <p:nvPr/>
        </p:nvPicPr>
        <p:blipFill rotWithShape="1">
          <a:blip r:embed="rId3">
            <a:alphaModFix/>
          </a:blip>
          <a:srcRect b="6336" l="0" r="3791" t="11143"/>
          <a:stretch/>
        </p:blipFill>
        <p:spPr>
          <a:xfrm>
            <a:off x="325629" y="988827"/>
            <a:ext cx="1598863" cy="1701209"/>
          </a:xfrm>
          <a:prstGeom prst="rect">
            <a:avLst/>
          </a:prstGeom>
          <a:noFill/>
          <a:ln>
            <a:noFill/>
          </a:ln>
          <a:effectLst>
            <a:outerShdw blurRad="292100" rotWithShape="0" algn="tl" dir="2700000" dist="139700">
              <a:srgbClr val="333333">
                <a:alpha val="64313"/>
              </a:srgbClr>
            </a:outerShdw>
          </a:effectLst>
        </p:spPr>
      </p:pic>
      <p:sp>
        <p:nvSpPr>
          <p:cNvPr id="757" name="Google Shape;757;p96"/>
          <p:cNvSpPr txBox="1"/>
          <p:nvPr/>
        </p:nvSpPr>
        <p:spPr>
          <a:xfrm>
            <a:off x="-20250" y="2834213"/>
            <a:ext cx="2223300" cy="1689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Barlow"/>
                <a:ea typeface="Barlow"/>
                <a:cs typeface="Barlow"/>
                <a:sym typeface="Barlow"/>
              </a:rPr>
              <a:t>9. TAMPILAN STANDAR NASIONAL</a:t>
            </a:r>
            <a:endParaRPr b="1" i="0" sz="1200" u="none" cap="none" strike="noStrike">
              <a:solidFill>
                <a:srgbClr val="000000"/>
              </a:solidFill>
              <a:latin typeface="Barlow"/>
              <a:ea typeface="Barlow"/>
              <a:cs typeface="Barlow"/>
              <a:sym typeface="Barlow"/>
            </a:endParaRPr>
          </a:p>
          <a:p>
            <a:pPr indent="0" lvl="0" marL="139700" marR="0" rtl="0" algn="l">
              <a:lnSpc>
                <a:spcPct val="115000"/>
              </a:lnSpc>
              <a:spcBef>
                <a:spcPts val="1600"/>
              </a:spcBef>
              <a:spcAft>
                <a:spcPts val="0"/>
              </a:spcAft>
              <a:buClr>
                <a:srgbClr val="000000"/>
              </a:buClr>
              <a:buSzPts val="1200"/>
              <a:buFont typeface="Arial"/>
              <a:buNone/>
            </a:pPr>
            <a:r>
              <a:rPr b="0" i="0" lang="en" sz="1200" u="none" cap="none" strike="noStrike">
                <a:solidFill>
                  <a:srgbClr val="000000"/>
                </a:solidFill>
                <a:latin typeface="Barlow"/>
                <a:ea typeface="Barlow"/>
                <a:cs typeface="Barlow"/>
                <a:sym typeface="Barlow"/>
              </a:rPr>
              <a:t>Tampilan Kipin Classroom, layoutnya didesain   standar nasional. Hal ini bertujuan agar siswa terbiasa mengerjakan soal-soal ujian dengan menggunakan sistem digital.</a:t>
            </a:r>
            <a:endParaRPr b="0" i="0" sz="1200" u="none" cap="none" strike="noStrike">
              <a:solidFill>
                <a:srgbClr val="000000"/>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000"/>
              <a:buFont typeface="Arial"/>
              <a:buNone/>
            </a:pPr>
            <a:r>
              <a:t/>
            </a:r>
            <a:endParaRPr b="0" i="0" sz="1000" u="none" cap="none" strike="noStrike">
              <a:solidFill>
                <a:srgbClr val="000000"/>
              </a:solidFill>
              <a:latin typeface="Barlow"/>
              <a:ea typeface="Barlow"/>
              <a:cs typeface="Barlow"/>
              <a:sym typeface="Barlow"/>
            </a:endParaRPr>
          </a:p>
          <a:p>
            <a:pPr indent="0" lvl="0" marL="0" marR="0" rtl="0" algn="l">
              <a:lnSpc>
                <a:spcPct val="115000"/>
              </a:lnSpc>
              <a:spcBef>
                <a:spcPts val="1600"/>
              </a:spcBef>
              <a:spcAft>
                <a:spcPts val="0"/>
              </a:spcAft>
              <a:buClr>
                <a:srgbClr val="000000"/>
              </a:buClr>
              <a:buSzPts val="1000"/>
              <a:buFont typeface="Arial"/>
              <a:buNone/>
            </a:pPr>
            <a:r>
              <a:t/>
            </a:r>
            <a:endParaRPr b="0" i="0" sz="1000" u="none" cap="none" strike="noStrike">
              <a:solidFill>
                <a:srgbClr val="000000"/>
              </a:solidFill>
              <a:latin typeface="Barlow"/>
              <a:ea typeface="Barlow"/>
              <a:cs typeface="Barlow"/>
              <a:sym typeface="Barlow"/>
            </a:endParaRPr>
          </a:p>
          <a:p>
            <a:pPr indent="0" lvl="0" marL="0" marR="0" rtl="0" algn="l">
              <a:lnSpc>
                <a:spcPct val="115000"/>
              </a:lnSpc>
              <a:spcBef>
                <a:spcPts val="1600"/>
              </a:spcBef>
              <a:spcAft>
                <a:spcPts val="1600"/>
              </a:spcAft>
              <a:buClr>
                <a:srgbClr val="000000"/>
              </a:buClr>
              <a:buSzPts val="1000"/>
              <a:buFont typeface="Arial"/>
              <a:buNone/>
            </a:pPr>
            <a:r>
              <a:t/>
            </a:r>
            <a:endParaRPr b="0" i="0" sz="1000" u="none" cap="none" strike="noStrike">
              <a:solidFill>
                <a:schemeClr val="dk2"/>
              </a:solidFill>
              <a:latin typeface="Barlow"/>
              <a:ea typeface="Barlow"/>
              <a:cs typeface="Barlow"/>
              <a:sym typeface="Barlow"/>
            </a:endParaRPr>
          </a:p>
        </p:txBody>
      </p:sp>
      <p:pic>
        <p:nvPicPr>
          <p:cNvPr id="758" name="Google Shape;758;p96"/>
          <p:cNvPicPr preferRelativeResize="0"/>
          <p:nvPr/>
        </p:nvPicPr>
        <p:blipFill rotWithShape="1">
          <a:blip r:embed="rId4">
            <a:alphaModFix/>
          </a:blip>
          <a:srcRect b="0" l="0" r="0" t="0"/>
          <a:stretch/>
        </p:blipFill>
        <p:spPr>
          <a:xfrm>
            <a:off x="2542179" y="866572"/>
            <a:ext cx="1945717" cy="1945717"/>
          </a:xfrm>
          <a:prstGeom prst="rect">
            <a:avLst/>
          </a:prstGeom>
          <a:noFill/>
          <a:ln>
            <a:noFill/>
          </a:ln>
          <a:effectLst>
            <a:outerShdw blurRad="292100" rotWithShape="0" algn="tl" dir="2700000" dist="139700">
              <a:srgbClr val="333333">
                <a:alpha val="64313"/>
              </a:srgbClr>
            </a:outerShdw>
          </a:effectLst>
        </p:spPr>
      </p:pic>
      <p:sp>
        <p:nvSpPr>
          <p:cNvPr id="759" name="Google Shape;759;p96"/>
          <p:cNvSpPr txBox="1"/>
          <p:nvPr/>
        </p:nvSpPr>
        <p:spPr>
          <a:xfrm>
            <a:off x="2223300" y="2834213"/>
            <a:ext cx="2376046" cy="56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arlow"/>
                <a:ea typeface="Barlow"/>
                <a:cs typeface="Barlow"/>
                <a:sym typeface="Barlow"/>
              </a:rPr>
              <a:t>10. STUDENTS MONITORING</a:t>
            </a:r>
            <a:endParaRPr b="0" i="0" sz="1400" u="none" cap="none" strike="noStrike">
              <a:solidFill>
                <a:srgbClr val="000000"/>
              </a:solidFill>
              <a:latin typeface="Arial"/>
              <a:ea typeface="Arial"/>
              <a:cs typeface="Arial"/>
              <a:sym typeface="Arial"/>
            </a:endParaRPr>
          </a:p>
        </p:txBody>
      </p:sp>
      <p:sp>
        <p:nvSpPr>
          <p:cNvPr id="760" name="Google Shape;760;p96"/>
          <p:cNvSpPr txBox="1"/>
          <p:nvPr/>
        </p:nvSpPr>
        <p:spPr>
          <a:xfrm>
            <a:off x="2185275" y="3292662"/>
            <a:ext cx="2583900" cy="1850838"/>
          </a:xfrm>
          <a:prstGeom prst="rect">
            <a:avLst/>
          </a:prstGeom>
          <a:noFill/>
          <a:ln>
            <a:noFill/>
          </a:ln>
        </p:spPr>
        <p:txBody>
          <a:bodyPr anchorCtr="0" anchor="t" bIns="91425" lIns="91425" spcFirstLastPara="1" rIns="91425" wrap="square" tIns="91425">
            <a:noAutofit/>
          </a:bodyPr>
          <a:lstStyle/>
          <a:p>
            <a:pPr indent="0" lvl="0" marL="13970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Barlow"/>
                <a:ea typeface="Barlow"/>
                <a:cs typeface="Barlow"/>
                <a:sym typeface="Barlow"/>
              </a:rPr>
              <a:t>Kipin Classroom menyediakan fitur monitoring yang dapat digunakan oleh Admin Sekolah atau Guru untuk memonitor siapa saja yang terhubung dan login ke Kipin Classroom. Fitur ini memungkinkan Admin Sekolah atau Guru untuk memutus koneksi pengguna dengan Kipin Classroom yang tidak dikehendaki. </a:t>
            </a:r>
            <a:endParaRPr b="0" i="0" sz="1100" u="none" cap="none" strike="noStrike">
              <a:solidFill>
                <a:srgbClr val="000000"/>
              </a:solidFill>
              <a:latin typeface="Barlow"/>
              <a:ea typeface="Barlow"/>
              <a:cs typeface="Barlow"/>
              <a:sym typeface="Barlow"/>
            </a:endParaRPr>
          </a:p>
        </p:txBody>
      </p:sp>
      <p:pic>
        <p:nvPicPr>
          <p:cNvPr id="761" name="Google Shape;761;p96"/>
          <p:cNvPicPr preferRelativeResize="0"/>
          <p:nvPr/>
        </p:nvPicPr>
        <p:blipFill rotWithShape="1">
          <a:blip r:embed="rId5">
            <a:alphaModFix/>
          </a:blip>
          <a:srcRect b="0" l="0" r="0" t="0"/>
          <a:stretch/>
        </p:blipFill>
        <p:spPr>
          <a:xfrm>
            <a:off x="4987904" y="988827"/>
            <a:ext cx="1677689" cy="1677689"/>
          </a:xfrm>
          <a:prstGeom prst="rect">
            <a:avLst/>
          </a:prstGeom>
          <a:noFill/>
          <a:ln>
            <a:noFill/>
          </a:ln>
          <a:effectLst>
            <a:outerShdw blurRad="292100" rotWithShape="0" algn="tl" dir="2700000" dist="139700">
              <a:srgbClr val="333333">
                <a:alpha val="64313"/>
              </a:srgbClr>
            </a:outerShdw>
          </a:effectLst>
        </p:spPr>
      </p:pic>
      <p:sp>
        <p:nvSpPr>
          <p:cNvPr id="762" name="Google Shape;762;p96"/>
          <p:cNvSpPr txBox="1"/>
          <p:nvPr/>
        </p:nvSpPr>
        <p:spPr>
          <a:xfrm>
            <a:off x="4849350" y="3403313"/>
            <a:ext cx="22068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1200"/>
              <a:buFont typeface="Arial"/>
              <a:buNone/>
            </a:pPr>
            <a:r>
              <a:rPr b="0" i="0" lang="en" sz="1200" u="none" cap="none" strike="noStrike">
                <a:solidFill>
                  <a:srgbClr val="000000"/>
                </a:solidFill>
                <a:latin typeface="Barlow"/>
                <a:ea typeface="Barlow"/>
                <a:cs typeface="Barlow"/>
                <a:sym typeface="Barlow"/>
              </a:rPr>
              <a:t>Tersedia peta jawaban hasil ujian siswa sebagai bahan analisa kemampuan siswa dan melihat tingkat kusulitan pertanyaan</a:t>
            </a:r>
            <a:endParaRPr b="0" i="0" sz="1200" u="none" cap="none" strike="noStrike">
              <a:solidFill>
                <a:srgbClr val="000000"/>
              </a:solidFill>
              <a:latin typeface="Barlow"/>
              <a:ea typeface="Barlow"/>
              <a:cs typeface="Barlow"/>
              <a:sym typeface="Barlow"/>
            </a:endParaRPr>
          </a:p>
        </p:txBody>
      </p:sp>
      <p:sp>
        <p:nvSpPr>
          <p:cNvPr id="763" name="Google Shape;763;p96"/>
          <p:cNvSpPr txBox="1"/>
          <p:nvPr/>
        </p:nvSpPr>
        <p:spPr>
          <a:xfrm>
            <a:off x="5051282" y="2828874"/>
            <a:ext cx="2376046" cy="56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arlow"/>
                <a:ea typeface="Barlow"/>
                <a:cs typeface="Barlow"/>
                <a:sym typeface="Barlow"/>
              </a:rPr>
              <a:t>11. ANALISA SOAL</a:t>
            </a:r>
            <a:endParaRPr b="1" i="0" sz="1400" u="none" cap="none" strike="noStrike">
              <a:solidFill>
                <a:srgbClr val="000000"/>
              </a:solidFill>
              <a:latin typeface="Barlow"/>
              <a:ea typeface="Barlow"/>
              <a:cs typeface="Barlow"/>
              <a:sym typeface="Barlow"/>
            </a:endParaRPr>
          </a:p>
        </p:txBody>
      </p:sp>
      <p:sp>
        <p:nvSpPr>
          <p:cNvPr id="764" name="Google Shape;764;p96"/>
          <p:cNvSpPr/>
          <p:nvPr/>
        </p:nvSpPr>
        <p:spPr>
          <a:xfrm>
            <a:off x="7259250" y="1248483"/>
            <a:ext cx="1767792" cy="1323267"/>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9FC5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5" name="Google Shape;765;p96"/>
          <p:cNvGrpSpPr/>
          <p:nvPr/>
        </p:nvGrpSpPr>
        <p:grpSpPr>
          <a:xfrm>
            <a:off x="7122645" y="1263528"/>
            <a:ext cx="933326" cy="989446"/>
            <a:chOff x="5216456" y="3725484"/>
            <a:chExt cx="356195" cy="265631"/>
          </a:xfrm>
        </p:grpSpPr>
        <p:sp>
          <p:nvSpPr>
            <p:cNvPr id="766" name="Google Shape;766;p96"/>
            <p:cNvSpPr/>
            <p:nvPr/>
          </p:nvSpPr>
          <p:spPr>
            <a:xfrm>
              <a:off x="5216456" y="3814335"/>
              <a:ext cx="296465" cy="176780"/>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96"/>
            <p:cNvSpPr/>
            <p:nvPr/>
          </p:nvSpPr>
          <p:spPr>
            <a:xfrm>
              <a:off x="5304925" y="3725484"/>
              <a:ext cx="267726" cy="170715"/>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8" name="Google Shape;768;p96"/>
          <p:cNvGrpSpPr/>
          <p:nvPr/>
        </p:nvGrpSpPr>
        <p:grpSpPr>
          <a:xfrm>
            <a:off x="7920780" y="1581475"/>
            <a:ext cx="1066278" cy="1024534"/>
            <a:chOff x="5779408" y="3699191"/>
            <a:chExt cx="317645" cy="318757"/>
          </a:xfrm>
        </p:grpSpPr>
        <p:sp>
          <p:nvSpPr>
            <p:cNvPr id="769" name="Google Shape;769;p96"/>
            <p:cNvSpPr/>
            <p:nvPr/>
          </p:nvSpPr>
          <p:spPr>
            <a:xfrm>
              <a:off x="5892837" y="3700334"/>
              <a:ext cx="204216" cy="317614"/>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96"/>
            <p:cNvSpPr/>
            <p:nvPr/>
          </p:nvSpPr>
          <p:spPr>
            <a:xfrm>
              <a:off x="5779408" y="3699191"/>
              <a:ext cx="195134" cy="316883"/>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657E9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1" name="Google Shape;771;p96"/>
          <p:cNvSpPr txBox="1"/>
          <p:nvPr/>
        </p:nvSpPr>
        <p:spPr>
          <a:xfrm>
            <a:off x="7065047" y="2716905"/>
            <a:ext cx="2002200" cy="401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arlow"/>
                <a:ea typeface="Barlow"/>
                <a:cs typeface="Barlow"/>
                <a:sym typeface="Barlow"/>
              </a:rPr>
              <a:t>12. ACTIVE/NON-ACTIVE</a:t>
            </a:r>
            <a:endParaRPr b="0" i="0" sz="1400" u="none" cap="none" strike="noStrike">
              <a:solidFill>
                <a:srgbClr val="000000"/>
              </a:solidFill>
              <a:latin typeface="Arial"/>
              <a:ea typeface="Arial"/>
              <a:cs typeface="Arial"/>
              <a:sym typeface="Arial"/>
            </a:endParaRPr>
          </a:p>
        </p:txBody>
      </p:sp>
      <p:sp>
        <p:nvSpPr>
          <p:cNvPr id="772" name="Google Shape;772;p96"/>
          <p:cNvSpPr txBox="1"/>
          <p:nvPr/>
        </p:nvSpPr>
        <p:spPr>
          <a:xfrm>
            <a:off x="7056150" y="3415998"/>
            <a:ext cx="22068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1200"/>
              <a:buFont typeface="Arial"/>
              <a:buNone/>
            </a:pPr>
            <a:r>
              <a:rPr b="0" i="0" lang="en" sz="1200" u="none" cap="none" strike="noStrike">
                <a:solidFill>
                  <a:srgbClr val="000000"/>
                </a:solidFill>
                <a:latin typeface="Barlow"/>
                <a:ea typeface="Barlow"/>
                <a:cs typeface="Barlow"/>
                <a:sym typeface="Barlow"/>
              </a:rPr>
              <a:t>Admin sekolah dapat dengan mudah mengaktifkan/ menonaktifkan siswa sesuai dengan kebutuhan</a:t>
            </a:r>
            <a:endParaRPr b="0" i="0" sz="1400" u="none" cap="none" strike="noStrike">
              <a:solidFill>
                <a:srgbClr val="000000"/>
              </a:solidFill>
              <a:latin typeface="Arial"/>
              <a:ea typeface="Arial"/>
              <a:cs typeface="Arial"/>
              <a:sym typeface="Arial"/>
            </a:endParaRPr>
          </a:p>
        </p:txBody>
      </p:sp>
      <p:pic>
        <p:nvPicPr>
          <p:cNvPr id="773" name="Google Shape;773;p96"/>
          <p:cNvPicPr preferRelativeResize="0"/>
          <p:nvPr/>
        </p:nvPicPr>
        <p:blipFill>
          <a:blip r:embed="rId6">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777" name="Shape 777"/>
        <p:cNvGrpSpPr/>
        <p:nvPr/>
      </p:nvGrpSpPr>
      <p:grpSpPr>
        <a:xfrm>
          <a:off x="0" y="0"/>
          <a:ext cx="0" cy="0"/>
          <a:chOff x="0" y="0"/>
          <a:chExt cx="0" cy="0"/>
        </a:xfrm>
      </p:grpSpPr>
      <p:sp>
        <p:nvSpPr>
          <p:cNvPr id="778" name="Google Shape;778;p97"/>
          <p:cNvSpPr/>
          <p:nvPr/>
        </p:nvSpPr>
        <p:spPr>
          <a:xfrm>
            <a:off x="660050" y="308225"/>
            <a:ext cx="7700400" cy="651900"/>
          </a:xfrm>
          <a:prstGeom prst="rect">
            <a:avLst/>
          </a:prstGeom>
          <a:solidFill>
            <a:srgbClr val="00717D"/>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lang="en" sz="2500">
                <a:solidFill>
                  <a:schemeClr val="lt1"/>
                </a:solidFill>
                <a:latin typeface="Barlow"/>
                <a:ea typeface="Barlow"/>
                <a:cs typeface="Barlow"/>
                <a:sym typeface="Barlow"/>
              </a:rPr>
              <a:t>RIBUAN BANK SOAL SUDAH TERSEDIA</a:t>
            </a:r>
            <a:endParaRPr b="1" i="0" sz="2500" u="none" cap="none" strike="noStrike">
              <a:solidFill>
                <a:schemeClr val="lt1"/>
              </a:solidFill>
              <a:latin typeface="Barlow"/>
              <a:ea typeface="Barlow"/>
              <a:cs typeface="Barlow"/>
              <a:sym typeface="Barlow"/>
            </a:endParaRPr>
          </a:p>
        </p:txBody>
      </p:sp>
      <p:sp>
        <p:nvSpPr>
          <p:cNvPr id="779" name="Google Shape;779;p97"/>
          <p:cNvSpPr txBox="1"/>
          <p:nvPr/>
        </p:nvSpPr>
        <p:spPr>
          <a:xfrm flipH="1">
            <a:off x="480567" y="3984935"/>
            <a:ext cx="2372100" cy="630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dk1"/>
              </a:buClr>
              <a:buSzPts val="800"/>
              <a:buFont typeface="Arial"/>
              <a:buNone/>
            </a:pPr>
            <a:r>
              <a:t/>
            </a:r>
            <a:endParaRPr i="0" sz="1800" u="none" cap="none" strike="noStrike">
              <a:solidFill>
                <a:schemeClr val="dk1"/>
              </a:solidFill>
            </a:endParaRPr>
          </a:p>
        </p:txBody>
      </p:sp>
      <p:grpSp>
        <p:nvGrpSpPr>
          <p:cNvPr id="780" name="Google Shape;780;p97"/>
          <p:cNvGrpSpPr/>
          <p:nvPr/>
        </p:nvGrpSpPr>
        <p:grpSpPr>
          <a:xfrm>
            <a:off x="848732" y="1004801"/>
            <a:ext cx="7511791" cy="3512925"/>
            <a:chOff x="-3930177" y="-603438"/>
            <a:chExt cx="10015722" cy="4683900"/>
          </a:xfrm>
        </p:grpSpPr>
        <p:sp>
          <p:nvSpPr>
            <p:cNvPr id="781" name="Google Shape;781;p97"/>
            <p:cNvSpPr/>
            <p:nvPr/>
          </p:nvSpPr>
          <p:spPr>
            <a:xfrm>
              <a:off x="-3930177" y="-603438"/>
              <a:ext cx="4683900" cy="4683900"/>
            </a:xfrm>
            <a:prstGeom prst="blockArc">
              <a:avLst>
                <a:gd fmla="val 18900000" name="adj1"/>
                <a:gd fmla="val 2700000" name="adj2"/>
                <a:gd fmla="val 461" name="adj3"/>
              </a:avLst>
            </a:prstGeom>
            <a:noFill/>
            <a:ln cap="flat" cmpd="sng" w="12700">
              <a:solidFill>
                <a:srgbClr val="345A99"/>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2" name="Google Shape;782;p97"/>
            <p:cNvSpPr/>
            <p:nvPr/>
          </p:nvSpPr>
          <p:spPr>
            <a:xfrm>
              <a:off x="484670" y="34769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3" name="Google Shape;783;p97"/>
            <p:cNvSpPr txBox="1"/>
            <p:nvPr/>
          </p:nvSpPr>
          <p:spPr>
            <a:xfrm>
              <a:off x="484670" y="347696"/>
              <a:ext cx="5600700" cy="695400"/>
            </a:xfrm>
            <a:prstGeom prst="rect">
              <a:avLst/>
            </a:prstGeom>
            <a:solidFill>
              <a:srgbClr val="00717D"/>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b="1" lang="en" sz="2100">
                  <a:solidFill>
                    <a:schemeClr val="lt1"/>
                  </a:solidFill>
                  <a:latin typeface="Barlow"/>
                  <a:ea typeface="Barlow"/>
                  <a:cs typeface="Barlow"/>
                  <a:sym typeface="Barlow"/>
                </a:rPr>
                <a:t>Siap pakai  hitungan menit</a:t>
              </a:r>
              <a:endParaRPr b="1" i="0" sz="2100" u="none" cap="none" strike="noStrike">
                <a:solidFill>
                  <a:schemeClr val="lt1"/>
                </a:solidFill>
                <a:latin typeface="Barlow"/>
                <a:ea typeface="Barlow"/>
                <a:cs typeface="Barlow"/>
                <a:sym typeface="Barlow"/>
              </a:endParaRPr>
            </a:p>
          </p:txBody>
        </p:sp>
        <p:sp>
          <p:nvSpPr>
            <p:cNvPr id="784" name="Google Shape;784;p97"/>
            <p:cNvSpPr/>
            <p:nvPr/>
          </p:nvSpPr>
          <p:spPr>
            <a:xfrm>
              <a:off x="50049" y="26077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5" name="Google Shape;785;p97"/>
            <p:cNvSpPr/>
            <p:nvPr/>
          </p:nvSpPr>
          <p:spPr>
            <a:xfrm>
              <a:off x="737445" y="1390786"/>
              <a:ext cx="53481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6" name="Google Shape;786;p97"/>
            <p:cNvSpPr txBox="1"/>
            <p:nvPr/>
          </p:nvSpPr>
          <p:spPr>
            <a:xfrm>
              <a:off x="737445" y="1390786"/>
              <a:ext cx="5348100" cy="695400"/>
            </a:xfrm>
            <a:prstGeom prst="rect">
              <a:avLst/>
            </a:prstGeom>
            <a:solidFill>
              <a:srgbClr val="00A3B4"/>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b="1" lang="en" sz="2100">
                  <a:solidFill>
                    <a:schemeClr val="lt1"/>
                  </a:solidFill>
                  <a:latin typeface="Barlow"/>
                  <a:ea typeface="Barlow"/>
                  <a:cs typeface="Barlow"/>
                  <a:sym typeface="Barlow"/>
                </a:rPr>
                <a:t>Tersedia SD,SMP &amp; SMA</a:t>
              </a:r>
              <a:endParaRPr b="1" i="0" sz="2100" u="none" cap="none" strike="noStrike">
                <a:solidFill>
                  <a:schemeClr val="lt1"/>
                </a:solidFill>
                <a:latin typeface="Barlow"/>
                <a:ea typeface="Barlow"/>
                <a:cs typeface="Barlow"/>
                <a:sym typeface="Barlow"/>
              </a:endParaRPr>
            </a:p>
          </p:txBody>
        </p:sp>
        <p:sp>
          <p:nvSpPr>
            <p:cNvPr id="787" name="Google Shape;787;p97"/>
            <p:cNvSpPr/>
            <p:nvPr/>
          </p:nvSpPr>
          <p:spPr>
            <a:xfrm>
              <a:off x="302824" y="130386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8" name="Google Shape;788;p97"/>
            <p:cNvSpPr/>
            <p:nvPr/>
          </p:nvSpPr>
          <p:spPr>
            <a:xfrm>
              <a:off x="484670" y="2433876"/>
              <a:ext cx="5600700" cy="695400"/>
            </a:xfrm>
            <a:prstGeom prst="rect">
              <a:avLst/>
            </a:prstGeom>
            <a:solidFill>
              <a:srgbClr val="4372C3"/>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9" name="Google Shape;789;p97"/>
            <p:cNvSpPr txBox="1"/>
            <p:nvPr/>
          </p:nvSpPr>
          <p:spPr>
            <a:xfrm>
              <a:off x="484670" y="2433876"/>
              <a:ext cx="5600700" cy="695400"/>
            </a:xfrm>
            <a:prstGeom prst="rect">
              <a:avLst/>
            </a:prstGeom>
            <a:solidFill>
              <a:srgbClr val="5DB7AE"/>
            </a:solidFill>
            <a:ln>
              <a:noFill/>
            </a:ln>
          </p:spPr>
          <p:txBody>
            <a:bodyPr anchorCtr="0" anchor="ctr" bIns="53325" lIns="413975" spcFirstLastPara="1" rIns="53325" wrap="square" tIns="53325">
              <a:noAutofit/>
            </a:bodyPr>
            <a:lstStyle/>
            <a:p>
              <a:pPr indent="0" lvl="0" marL="0" marR="0" rtl="0" algn="l">
                <a:lnSpc>
                  <a:spcPct val="90000"/>
                </a:lnSpc>
                <a:spcBef>
                  <a:spcPts val="0"/>
                </a:spcBef>
                <a:spcAft>
                  <a:spcPts val="0"/>
                </a:spcAft>
                <a:buClr>
                  <a:schemeClr val="lt1"/>
                </a:buClr>
                <a:buSzPts val="2100"/>
                <a:buFont typeface="Corbel"/>
                <a:buNone/>
              </a:pPr>
              <a:r>
                <a:rPr b="1" lang="en" sz="2000">
                  <a:solidFill>
                    <a:schemeClr val="lt1"/>
                  </a:solidFill>
                  <a:latin typeface="Barlow"/>
                  <a:ea typeface="Barlow"/>
                  <a:cs typeface="Barlow"/>
                  <a:sym typeface="Barlow"/>
                </a:rPr>
                <a:t>Semua mata pelajaran</a:t>
              </a:r>
              <a:endParaRPr b="1" i="0" sz="2000" u="none" cap="none" strike="noStrike">
                <a:solidFill>
                  <a:schemeClr val="lt1"/>
                </a:solidFill>
                <a:latin typeface="Barlow"/>
                <a:ea typeface="Barlow"/>
                <a:cs typeface="Barlow"/>
                <a:sym typeface="Barlow"/>
              </a:endParaRPr>
            </a:p>
          </p:txBody>
        </p:sp>
        <p:sp>
          <p:nvSpPr>
            <p:cNvPr id="790" name="Google Shape;790;p97"/>
            <p:cNvSpPr/>
            <p:nvPr/>
          </p:nvSpPr>
          <p:spPr>
            <a:xfrm>
              <a:off x="50049" y="2346952"/>
              <a:ext cx="869100" cy="869100"/>
            </a:xfrm>
            <a:prstGeom prst="ellipse">
              <a:avLst/>
            </a:prstGeom>
            <a:solidFill>
              <a:schemeClr val="lt1"/>
            </a:solidFill>
            <a:ln cap="flat" cmpd="sng" w="12700">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791" name="Google Shape;791;p97"/>
          <p:cNvPicPr preferRelativeResize="0"/>
          <p:nvPr/>
        </p:nvPicPr>
        <p:blipFill rotWithShape="1">
          <a:blip r:embed="rId3">
            <a:alphaModFix/>
          </a:blip>
          <a:srcRect b="0" l="0" r="0" t="0"/>
          <a:stretch/>
        </p:blipFill>
        <p:spPr>
          <a:xfrm>
            <a:off x="4007956" y="1789044"/>
            <a:ext cx="377686" cy="377686"/>
          </a:xfrm>
          <a:prstGeom prst="rect">
            <a:avLst/>
          </a:prstGeom>
          <a:noFill/>
          <a:ln>
            <a:noFill/>
          </a:ln>
        </p:spPr>
      </p:pic>
      <p:pic>
        <p:nvPicPr>
          <p:cNvPr id="792" name="Google Shape;792;p97"/>
          <p:cNvPicPr preferRelativeResize="0"/>
          <p:nvPr/>
        </p:nvPicPr>
        <p:blipFill rotWithShape="1">
          <a:blip r:embed="rId3">
            <a:alphaModFix/>
          </a:blip>
          <a:srcRect b="0" l="0" r="0" t="0"/>
          <a:stretch/>
        </p:blipFill>
        <p:spPr>
          <a:xfrm>
            <a:off x="4194313" y="2579206"/>
            <a:ext cx="377686" cy="377686"/>
          </a:xfrm>
          <a:prstGeom prst="rect">
            <a:avLst/>
          </a:prstGeom>
          <a:noFill/>
          <a:ln>
            <a:noFill/>
          </a:ln>
        </p:spPr>
      </p:pic>
      <p:pic>
        <p:nvPicPr>
          <p:cNvPr id="793" name="Google Shape;793;p97"/>
          <p:cNvPicPr preferRelativeResize="0"/>
          <p:nvPr/>
        </p:nvPicPr>
        <p:blipFill rotWithShape="1">
          <a:blip r:embed="rId3">
            <a:alphaModFix/>
          </a:blip>
          <a:srcRect b="0" l="0" r="0" t="0"/>
          <a:stretch/>
        </p:blipFill>
        <p:spPr>
          <a:xfrm>
            <a:off x="4007956" y="3369367"/>
            <a:ext cx="377686" cy="377686"/>
          </a:xfrm>
          <a:prstGeom prst="rect">
            <a:avLst/>
          </a:prstGeom>
          <a:noFill/>
          <a:ln>
            <a:noFill/>
          </a:ln>
        </p:spPr>
      </p:pic>
      <p:pic>
        <p:nvPicPr>
          <p:cNvPr id="794" name="Google Shape;794;p97"/>
          <p:cNvPicPr preferRelativeResize="0"/>
          <p:nvPr/>
        </p:nvPicPr>
        <p:blipFill>
          <a:blip r:embed="rId4">
            <a:alphaModFix/>
          </a:blip>
          <a:stretch>
            <a:fillRect/>
          </a:stretch>
        </p:blipFill>
        <p:spPr>
          <a:xfrm>
            <a:off x="480580" y="1341854"/>
            <a:ext cx="2749901" cy="275869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798" name="Shape 798"/>
        <p:cNvGrpSpPr/>
        <p:nvPr/>
      </p:nvGrpSpPr>
      <p:grpSpPr>
        <a:xfrm>
          <a:off x="0" y="0"/>
          <a:ext cx="0" cy="0"/>
          <a:chOff x="0" y="0"/>
          <a:chExt cx="0" cy="0"/>
        </a:xfrm>
      </p:grpSpPr>
      <p:pic>
        <p:nvPicPr>
          <p:cNvPr id="799" name="Google Shape;799;p98"/>
          <p:cNvPicPr preferRelativeResize="0"/>
          <p:nvPr/>
        </p:nvPicPr>
        <p:blipFill>
          <a:blip r:embed="rId3">
            <a:alphaModFix/>
          </a:blip>
          <a:stretch>
            <a:fillRect/>
          </a:stretch>
        </p:blipFill>
        <p:spPr>
          <a:xfrm>
            <a:off x="158349" y="1445799"/>
            <a:ext cx="3463750" cy="3117375"/>
          </a:xfrm>
          <a:prstGeom prst="rect">
            <a:avLst/>
          </a:prstGeom>
          <a:noFill/>
          <a:ln>
            <a:noFill/>
          </a:ln>
        </p:spPr>
      </p:pic>
      <p:sp>
        <p:nvSpPr>
          <p:cNvPr id="800" name="Google Shape;800;p98"/>
          <p:cNvSpPr txBox="1"/>
          <p:nvPr/>
        </p:nvSpPr>
        <p:spPr>
          <a:xfrm>
            <a:off x="3226950" y="1529250"/>
            <a:ext cx="5397300" cy="150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t>Keuntungan yang didapat </a:t>
            </a:r>
            <a:r>
              <a:rPr b="1" lang="en" sz="1800">
                <a:solidFill>
                  <a:srgbClr val="FF0000"/>
                </a:solidFill>
              </a:rPr>
              <a:t>sekolah</a:t>
            </a:r>
            <a:r>
              <a:rPr b="1" lang="en" sz="1800"/>
              <a:t> :</a:t>
            </a:r>
            <a:endParaRPr b="1" sz="1800"/>
          </a:p>
          <a:p>
            <a:pPr indent="-336550" lvl="0" marL="457200" rtl="0" algn="l">
              <a:lnSpc>
                <a:spcPct val="100000"/>
              </a:lnSpc>
              <a:spcBef>
                <a:spcPts val="0"/>
              </a:spcBef>
              <a:spcAft>
                <a:spcPts val="0"/>
              </a:spcAft>
              <a:buSzPts val="1700"/>
              <a:buChar char="●"/>
            </a:pPr>
            <a:r>
              <a:rPr lang="en" sz="1700"/>
              <a:t>Sekolah tidak membutuhkan kertas lagi untuk melaksanakan latihan, ulangan harian, ujian, dll</a:t>
            </a:r>
            <a:endParaRPr sz="1700"/>
          </a:p>
          <a:p>
            <a:pPr indent="-336550" lvl="0" marL="457200" rtl="0" algn="l">
              <a:lnSpc>
                <a:spcPct val="100000"/>
              </a:lnSpc>
              <a:spcBef>
                <a:spcPts val="0"/>
              </a:spcBef>
              <a:spcAft>
                <a:spcPts val="0"/>
              </a:spcAft>
              <a:buSzPts val="1700"/>
              <a:buChar char="●"/>
            </a:pPr>
            <a:r>
              <a:rPr lang="en" sz="1700"/>
              <a:t>Kecepatan mengolah hasil nilai, lebih akurat hasilnya</a:t>
            </a:r>
            <a:endParaRPr sz="1700"/>
          </a:p>
          <a:p>
            <a:pPr indent="-336550" lvl="0" marL="457200" rtl="0" algn="l">
              <a:lnSpc>
                <a:spcPct val="100000"/>
              </a:lnSpc>
              <a:spcBef>
                <a:spcPts val="0"/>
              </a:spcBef>
              <a:spcAft>
                <a:spcPts val="0"/>
              </a:spcAft>
              <a:buSzPts val="1700"/>
              <a:buChar char="●"/>
            </a:pPr>
            <a:r>
              <a:rPr lang="en" sz="1700"/>
              <a:t>Membiasakan siswa dengan sistem CBT</a:t>
            </a:r>
            <a:endParaRPr sz="1700"/>
          </a:p>
          <a:p>
            <a:pPr indent="0" lvl="0" marL="457200" rtl="0" algn="l">
              <a:lnSpc>
                <a:spcPct val="100000"/>
              </a:lnSpc>
              <a:spcBef>
                <a:spcPts val="0"/>
              </a:spcBef>
              <a:spcAft>
                <a:spcPts val="0"/>
              </a:spcAft>
              <a:buNone/>
            </a:pPr>
            <a:r>
              <a:t/>
            </a:r>
            <a:endParaRPr b="1" sz="1800"/>
          </a:p>
        </p:txBody>
      </p:sp>
      <p:sp>
        <p:nvSpPr>
          <p:cNvPr id="801" name="Google Shape;801;p98"/>
          <p:cNvSpPr txBox="1"/>
          <p:nvPr/>
        </p:nvSpPr>
        <p:spPr>
          <a:xfrm>
            <a:off x="3307175" y="3442475"/>
            <a:ext cx="5357400" cy="14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Keuntungan yang didapat </a:t>
            </a:r>
            <a:r>
              <a:rPr b="1" lang="en" sz="1800">
                <a:solidFill>
                  <a:srgbClr val="FF0000"/>
                </a:solidFill>
              </a:rPr>
              <a:t>guru</a:t>
            </a:r>
            <a:r>
              <a:rPr b="1" lang="en" sz="1800"/>
              <a:t> :</a:t>
            </a:r>
            <a:endParaRPr b="1" sz="1800"/>
          </a:p>
          <a:p>
            <a:pPr indent="-336550" lvl="0" marL="457200" rtl="0" algn="l">
              <a:spcBef>
                <a:spcPts val="0"/>
              </a:spcBef>
              <a:spcAft>
                <a:spcPts val="0"/>
              </a:spcAft>
              <a:buSzPts val="1700"/>
              <a:buChar char="●"/>
            </a:pPr>
            <a:r>
              <a:rPr lang="en" sz="1700"/>
              <a:t>Efisiensi waktu tak perlu koreksi soal</a:t>
            </a:r>
            <a:endParaRPr sz="1700"/>
          </a:p>
          <a:p>
            <a:pPr indent="-336550" lvl="0" marL="457200" rtl="0" algn="l">
              <a:spcBef>
                <a:spcPts val="0"/>
              </a:spcBef>
              <a:spcAft>
                <a:spcPts val="0"/>
              </a:spcAft>
              <a:buSzPts val="1700"/>
              <a:buChar char="●"/>
            </a:pPr>
            <a:r>
              <a:rPr lang="en" sz="1700"/>
              <a:t>Security lengkap untuk meminimalisir kecurangan siswa</a:t>
            </a:r>
            <a:endParaRPr sz="1700"/>
          </a:p>
        </p:txBody>
      </p:sp>
      <p:sp>
        <p:nvSpPr>
          <p:cNvPr id="802" name="Google Shape;802;p98"/>
          <p:cNvSpPr/>
          <p:nvPr/>
        </p:nvSpPr>
        <p:spPr>
          <a:xfrm>
            <a:off x="660050" y="308225"/>
            <a:ext cx="7700400" cy="651900"/>
          </a:xfrm>
          <a:prstGeom prst="rect">
            <a:avLst/>
          </a:prstGeom>
          <a:solidFill>
            <a:srgbClr val="00717D"/>
          </a:solidFill>
          <a:ln cap="flat" cmpd="sng" w="12700">
            <a:solidFill>
              <a:srgbClr val="004B5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lang="en" sz="2500">
                <a:solidFill>
                  <a:schemeClr val="lt1"/>
                </a:solidFill>
                <a:latin typeface="Barlow"/>
                <a:ea typeface="Barlow"/>
                <a:cs typeface="Barlow"/>
                <a:sym typeface="Barlow"/>
              </a:rPr>
              <a:t>MANFAAT SETELAH PAKAI ASESMEN DIGITAL</a:t>
            </a:r>
            <a:endParaRPr b="1" i="0" sz="2500" u="none" cap="none" strike="noStrike">
              <a:solidFill>
                <a:schemeClr val="lt1"/>
              </a:solidFill>
              <a:latin typeface="Barlow"/>
              <a:ea typeface="Barlow"/>
              <a:cs typeface="Barlow"/>
              <a:sym typeface="Barlow"/>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B53"/>
        </a:solidFill>
      </p:bgPr>
    </p:bg>
    <p:spTree>
      <p:nvGrpSpPr>
        <p:cNvPr id="806" name="Shape 806"/>
        <p:cNvGrpSpPr/>
        <p:nvPr/>
      </p:nvGrpSpPr>
      <p:grpSpPr>
        <a:xfrm>
          <a:off x="0" y="0"/>
          <a:ext cx="0" cy="0"/>
          <a:chOff x="0" y="0"/>
          <a:chExt cx="0" cy="0"/>
        </a:xfrm>
      </p:grpSpPr>
      <p:sp>
        <p:nvSpPr>
          <p:cNvPr id="807" name="Google Shape;807;p99"/>
          <p:cNvSpPr txBox="1"/>
          <p:nvPr/>
        </p:nvSpPr>
        <p:spPr>
          <a:xfrm>
            <a:off x="4732820" y="1158687"/>
            <a:ext cx="4890976"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1"/>
                </a:solidFill>
                <a:latin typeface="Barlow"/>
                <a:ea typeface="Barlow"/>
                <a:cs typeface="Barlow"/>
                <a:sym typeface="Barlow"/>
              </a:rPr>
              <a:t>FILE MANA</a:t>
            </a:r>
            <a:r>
              <a:rPr b="1" lang="en" sz="4800">
                <a:solidFill>
                  <a:schemeClr val="lt1"/>
                </a:solidFill>
                <a:latin typeface="Barlow"/>
                <a:ea typeface="Barlow"/>
                <a:cs typeface="Barlow"/>
                <a:sym typeface="Barlow"/>
              </a:rPr>
              <a:t>GE</a:t>
            </a:r>
            <a:r>
              <a:rPr b="1" i="0" lang="en" sz="4800" u="none" cap="none" strike="noStrike">
                <a:solidFill>
                  <a:schemeClr val="lt1"/>
                </a:solidFill>
                <a:latin typeface="Barlow"/>
                <a:ea typeface="Barlow"/>
                <a:cs typeface="Barlow"/>
                <a:sym typeface="Barlow"/>
              </a:rPr>
              <a:t>MENT </a:t>
            </a:r>
            <a:r>
              <a:rPr b="1" i="0" lang="en" sz="3700" u="none" cap="none" strike="noStrike">
                <a:solidFill>
                  <a:schemeClr val="lt1"/>
                </a:solidFill>
                <a:latin typeface="Barlow"/>
                <a:ea typeface="Barlow"/>
                <a:cs typeface="Barlow"/>
                <a:sym typeface="Barlow"/>
              </a:rPr>
              <a:t>INTERNAL SEKOLAH</a:t>
            </a:r>
            <a:endParaRPr b="1" i="0" sz="3700" u="none" cap="none" strike="noStrike">
              <a:solidFill>
                <a:schemeClr val="lt1"/>
              </a:solidFill>
              <a:latin typeface="Barlow"/>
              <a:ea typeface="Barlow"/>
              <a:cs typeface="Barlow"/>
              <a:sym typeface="Barlow"/>
            </a:endParaRPr>
          </a:p>
        </p:txBody>
      </p:sp>
      <p:sp>
        <p:nvSpPr>
          <p:cNvPr id="808" name="Google Shape;808;p99"/>
          <p:cNvSpPr/>
          <p:nvPr/>
        </p:nvSpPr>
        <p:spPr>
          <a:xfrm>
            <a:off x="4114688" y="685328"/>
            <a:ext cx="1201479" cy="1233377"/>
          </a:xfrm>
          <a:prstGeom prst="halfFrame">
            <a:avLst>
              <a:gd fmla="val 33333" name="adj1"/>
              <a:gd fmla="val 33333" name="adj2"/>
            </a:avLst>
          </a:prstGeom>
          <a:solidFill>
            <a:srgbClr val="59BFB3"/>
          </a:solidFill>
          <a:ln cap="flat" cmpd="sng" w="25400">
            <a:solidFill>
              <a:srgbClr val="0071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809" name="Google Shape;809;p99"/>
          <p:cNvPicPr preferRelativeResize="0"/>
          <p:nvPr/>
        </p:nvPicPr>
        <p:blipFill>
          <a:blip r:embed="rId3">
            <a:alphaModFix/>
          </a:blip>
          <a:stretch>
            <a:fillRect/>
          </a:stretch>
        </p:blipFill>
        <p:spPr>
          <a:xfrm>
            <a:off x="413225" y="1964400"/>
            <a:ext cx="3092275" cy="2817926"/>
          </a:xfrm>
          <a:prstGeom prst="rect">
            <a:avLst/>
          </a:prstGeom>
          <a:noFill/>
          <a:ln>
            <a:noFill/>
          </a:ln>
        </p:spPr>
      </p:pic>
      <p:sp>
        <p:nvSpPr>
          <p:cNvPr id="810" name="Google Shape;810;p99"/>
          <p:cNvSpPr txBox="1"/>
          <p:nvPr/>
        </p:nvSpPr>
        <p:spPr>
          <a:xfrm>
            <a:off x="1220075" y="317150"/>
            <a:ext cx="970800" cy="13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0">
                <a:solidFill>
                  <a:srgbClr val="EAD1DC"/>
                </a:solidFill>
              </a:rPr>
              <a:t>3</a:t>
            </a:r>
            <a:endParaRPr sz="9000">
              <a:solidFill>
                <a:srgbClr val="EAD1DC"/>
              </a:solidFill>
            </a:endParaRPr>
          </a:p>
        </p:txBody>
      </p:sp>
      <p:sp>
        <p:nvSpPr>
          <p:cNvPr id="811" name="Google Shape;811;p99"/>
          <p:cNvSpPr txBox="1"/>
          <p:nvPr/>
        </p:nvSpPr>
        <p:spPr>
          <a:xfrm>
            <a:off x="5091325" y="4195825"/>
            <a:ext cx="3422100" cy="6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FFFFFF"/>
                </a:solidFill>
              </a:rPr>
              <a:t>Perpustakaan Digital</a:t>
            </a:r>
            <a:endParaRPr sz="190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FB3"/>
        </a:solidFill>
      </p:bgPr>
    </p:bg>
    <p:spTree>
      <p:nvGrpSpPr>
        <p:cNvPr id="815" name="Shape 815"/>
        <p:cNvGrpSpPr/>
        <p:nvPr/>
      </p:nvGrpSpPr>
      <p:grpSpPr>
        <a:xfrm>
          <a:off x="0" y="0"/>
          <a:ext cx="0" cy="0"/>
          <a:chOff x="0" y="0"/>
          <a:chExt cx="0" cy="0"/>
        </a:xfrm>
      </p:grpSpPr>
      <p:sp>
        <p:nvSpPr>
          <p:cNvPr id="816" name="Google Shape;816;p100"/>
          <p:cNvSpPr/>
          <p:nvPr/>
        </p:nvSpPr>
        <p:spPr>
          <a:xfrm>
            <a:off x="769022" y="59975"/>
            <a:ext cx="4126500" cy="650100"/>
          </a:xfrm>
          <a:prstGeom prst="rect">
            <a:avLst/>
          </a:prstGeom>
          <a:solidFill>
            <a:srgbClr val="004B5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2500" u="none" cap="none" strike="noStrike">
                <a:solidFill>
                  <a:schemeClr val="lt1"/>
                </a:solidFill>
                <a:latin typeface="Barlow"/>
                <a:ea typeface="Barlow"/>
                <a:cs typeface="Barlow"/>
                <a:sym typeface="Barlow"/>
              </a:rPr>
              <a:t>FILE SERVER MANAGEMENT </a:t>
            </a:r>
            <a:endParaRPr b="1" i="0" sz="2500" u="none" cap="none" strike="noStrike">
              <a:solidFill>
                <a:schemeClr val="lt1"/>
              </a:solidFill>
              <a:latin typeface="Barlow"/>
              <a:ea typeface="Barlow"/>
              <a:cs typeface="Barlow"/>
              <a:sym typeface="Barlow"/>
            </a:endParaRPr>
          </a:p>
        </p:txBody>
      </p:sp>
      <p:pic>
        <p:nvPicPr>
          <p:cNvPr id="817" name="Google Shape;817;p100"/>
          <p:cNvPicPr preferRelativeResize="0"/>
          <p:nvPr/>
        </p:nvPicPr>
        <p:blipFill rotWithShape="1">
          <a:blip r:embed="rId3">
            <a:alphaModFix/>
          </a:blip>
          <a:srcRect b="0" l="0" r="0" t="0"/>
          <a:stretch/>
        </p:blipFill>
        <p:spPr>
          <a:xfrm>
            <a:off x="5454874" y="1487925"/>
            <a:ext cx="3180900" cy="2345700"/>
          </a:xfrm>
          <a:prstGeom prst="ellipse">
            <a:avLst/>
          </a:prstGeom>
          <a:noFill/>
          <a:ln cap="rnd" cmpd="sng" w="9525">
            <a:solidFill>
              <a:srgbClr val="000099"/>
            </a:solidFill>
            <a:prstDash val="solid"/>
            <a:round/>
            <a:headEnd len="sm" w="sm" type="none"/>
            <a:tailEnd len="sm" w="sm" type="none"/>
          </a:ln>
          <a:effectLst>
            <a:outerShdw blurRad="63500" sx="102000" rotWithShape="0" algn="ctr" sy="102000">
              <a:srgbClr val="000000">
                <a:alpha val="40000"/>
              </a:srgbClr>
            </a:outerShdw>
          </a:effectLst>
        </p:spPr>
      </p:pic>
      <p:sp>
        <p:nvSpPr>
          <p:cNvPr id="818" name="Google Shape;818;p100"/>
          <p:cNvSpPr txBox="1"/>
          <p:nvPr/>
        </p:nvSpPr>
        <p:spPr>
          <a:xfrm>
            <a:off x="367956" y="1511826"/>
            <a:ext cx="4900800" cy="1612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i="0" lang="en" sz="1800" u="none" cap="none" strike="noStrike">
                <a:solidFill>
                  <a:schemeClr val="dk1"/>
                </a:solidFill>
                <a:latin typeface="Barlow"/>
                <a:ea typeface="Barlow"/>
                <a:cs typeface="Barlow"/>
                <a:sym typeface="Barlow"/>
              </a:rPr>
              <a:t>Sekolah mempunyai server sendiri yang mampu menampung video &amp; dokumen internal sekolah</a:t>
            </a:r>
            <a:br>
              <a:rPr b="1" i="0" lang="en" sz="1800" u="none" cap="none" strike="noStrike">
                <a:solidFill>
                  <a:schemeClr val="dk1"/>
                </a:solidFill>
                <a:latin typeface="Barlow"/>
                <a:ea typeface="Barlow"/>
                <a:cs typeface="Barlow"/>
                <a:sym typeface="Barlow"/>
              </a:rPr>
            </a:br>
            <a:r>
              <a:rPr b="0" i="1" lang="en" sz="1800" u="none" cap="none" strike="noStrike">
                <a:solidFill>
                  <a:schemeClr val="dk1"/>
                </a:solidFill>
                <a:latin typeface="Barlow"/>
                <a:ea typeface="Barlow"/>
                <a:cs typeface="Barlow"/>
                <a:sym typeface="Barlow"/>
              </a:rPr>
              <a:t>- </a:t>
            </a:r>
            <a:r>
              <a:rPr i="1" lang="en" sz="1800">
                <a:solidFill>
                  <a:schemeClr val="dk1"/>
                </a:solidFill>
                <a:latin typeface="Barlow"/>
                <a:ea typeface="Barlow"/>
                <a:cs typeface="Barlow"/>
                <a:sym typeface="Barlow"/>
              </a:rPr>
              <a:t>guru bisa </a:t>
            </a:r>
            <a:r>
              <a:rPr b="0" i="1" lang="en" sz="1800" u="none" cap="none" strike="noStrike">
                <a:solidFill>
                  <a:schemeClr val="dk1"/>
                </a:solidFill>
                <a:latin typeface="Barlow"/>
                <a:ea typeface="Barlow"/>
                <a:cs typeface="Barlow"/>
                <a:sym typeface="Barlow"/>
              </a:rPr>
              <a:t>upload file dengan sangat mudah</a:t>
            </a:r>
            <a:br>
              <a:rPr b="0" i="1" lang="en" sz="1800" u="none" cap="none" strike="noStrike">
                <a:solidFill>
                  <a:schemeClr val="dk1"/>
                </a:solidFill>
                <a:latin typeface="Barlow"/>
                <a:ea typeface="Barlow"/>
                <a:cs typeface="Barlow"/>
                <a:sym typeface="Barlow"/>
              </a:rPr>
            </a:br>
            <a:r>
              <a:rPr b="0" i="1" lang="en" sz="1800" u="none" cap="none" strike="noStrike">
                <a:solidFill>
                  <a:schemeClr val="dk1"/>
                </a:solidFill>
                <a:latin typeface="Barlow"/>
                <a:ea typeface="Barlow"/>
                <a:cs typeface="Barlow"/>
                <a:sym typeface="Barlow"/>
              </a:rPr>
              <a:t>- siswa download file sangat mudah &amp; tertata rapi di gadget mereka</a:t>
            </a:r>
            <a:endParaRPr b="0" i="1" sz="1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Barlow"/>
              <a:ea typeface="Barlow"/>
              <a:cs typeface="Barlow"/>
              <a:sym typeface="Barlow"/>
            </a:endParaRPr>
          </a:p>
        </p:txBody>
      </p:sp>
      <p:pic>
        <p:nvPicPr>
          <p:cNvPr id="819" name="Google Shape;819;p100"/>
          <p:cNvPicPr preferRelativeResize="0"/>
          <p:nvPr/>
        </p:nvPicPr>
        <p:blipFill rotWithShape="1">
          <a:blip r:embed="rId4">
            <a:alphaModFix/>
          </a:blip>
          <a:srcRect b="0" l="0" r="0" t="0"/>
          <a:stretch/>
        </p:blipFill>
        <p:spPr>
          <a:xfrm>
            <a:off x="1863464" y="3288889"/>
            <a:ext cx="1612072" cy="1612072"/>
          </a:xfrm>
          <a:prstGeom prst="rect">
            <a:avLst/>
          </a:prstGeom>
          <a:noFill/>
          <a:ln>
            <a:noFill/>
          </a:ln>
        </p:spPr>
      </p:pic>
      <p:sp>
        <p:nvSpPr>
          <p:cNvPr id="820" name="Google Shape;820;p100"/>
          <p:cNvSpPr txBox="1"/>
          <p:nvPr/>
        </p:nvSpPr>
        <p:spPr>
          <a:xfrm>
            <a:off x="5174850" y="4018450"/>
            <a:ext cx="3651600" cy="7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latin typeface="Nunito"/>
                <a:ea typeface="Nunito"/>
                <a:cs typeface="Nunito"/>
                <a:sym typeface="Nunito"/>
              </a:rPr>
              <a:t>Server </a:t>
            </a:r>
            <a:r>
              <a:rPr b="1" lang="en" sz="1700">
                <a:latin typeface="Nunito"/>
                <a:ea typeface="Nunito"/>
                <a:cs typeface="Nunito"/>
                <a:sym typeface="Nunito"/>
              </a:rPr>
              <a:t>Perpustakaan Digital </a:t>
            </a:r>
            <a:br>
              <a:rPr b="1" lang="en" sz="1700">
                <a:latin typeface="Nunito"/>
                <a:ea typeface="Nunito"/>
                <a:cs typeface="Nunito"/>
                <a:sym typeface="Nunito"/>
              </a:rPr>
            </a:br>
            <a:r>
              <a:rPr b="1" lang="en" sz="1700">
                <a:latin typeface="Nunito"/>
                <a:ea typeface="Nunito"/>
                <a:cs typeface="Nunito"/>
                <a:sym typeface="Nunito"/>
              </a:rPr>
              <a:t>Untuk Internal Sekolah</a:t>
            </a:r>
            <a:endParaRPr b="1" sz="1700">
              <a:latin typeface="Nunito"/>
              <a:ea typeface="Nunito"/>
              <a:cs typeface="Nunito"/>
              <a:sym typeface="Nunito"/>
            </a:endParaRPr>
          </a:p>
        </p:txBody>
      </p:sp>
      <p:pic>
        <p:nvPicPr>
          <p:cNvPr id="821" name="Google Shape;821;p100"/>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825" name="Shape 825"/>
        <p:cNvGrpSpPr/>
        <p:nvPr/>
      </p:nvGrpSpPr>
      <p:grpSpPr>
        <a:xfrm>
          <a:off x="0" y="0"/>
          <a:ext cx="0" cy="0"/>
          <a:chOff x="0" y="0"/>
          <a:chExt cx="0" cy="0"/>
        </a:xfrm>
      </p:grpSpPr>
      <p:sp>
        <p:nvSpPr>
          <p:cNvPr id="826" name="Google Shape;826;p101"/>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27" name="Google Shape;827;p101"/>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28" name="Google Shape;828;p101"/>
          <p:cNvSpPr txBox="1"/>
          <p:nvPr/>
        </p:nvSpPr>
        <p:spPr>
          <a:xfrm>
            <a:off x="1248000" y="1914625"/>
            <a:ext cx="65607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KIPIN CLASSROOM COCOK DIPAKAI DIMANA?</a:t>
            </a:r>
            <a:endParaRPr b="1" i="0" sz="3200" u="none" cap="none" strike="noStrike">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278" name="Shape 278"/>
        <p:cNvGrpSpPr/>
        <p:nvPr/>
      </p:nvGrpSpPr>
      <p:grpSpPr>
        <a:xfrm>
          <a:off x="0" y="0"/>
          <a:ext cx="0" cy="0"/>
          <a:chOff x="0" y="0"/>
          <a:chExt cx="0" cy="0"/>
        </a:xfrm>
      </p:grpSpPr>
      <p:sp>
        <p:nvSpPr>
          <p:cNvPr id="279" name="Google Shape;279;p57"/>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80" name="Google Shape;280;p57"/>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81" name="Google Shape;281;p57"/>
          <p:cNvSpPr txBox="1"/>
          <p:nvPr/>
        </p:nvSpPr>
        <p:spPr>
          <a:xfrm>
            <a:off x="1692600" y="336175"/>
            <a:ext cx="5758800" cy="24270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2100">
                <a:solidFill>
                  <a:schemeClr val="dk1"/>
                </a:solidFill>
              </a:rPr>
              <a:t>Undang-Undang Dasar 1945</a:t>
            </a:r>
            <a:br>
              <a:rPr b="1" lang="en" sz="2100">
                <a:solidFill>
                  <a:schemeClr val="dk1"/>
                </a:solidFill>
              </a:rPr>
            </a:br>
            <a:r>
              <a:rPr b="1" lang="en" sz="2100">
                <a:solidFill>
                  <a:schemeClr val="dk1"/>
                </a:solidFill>
              </a:rPr>
              <a:t> </a:t>
            </a:r>
            <a:br>
              <a:rPr b="1" lang="en" sz="2100">
                <a:solidFill>
                  <a:schemeClr val="dk1"/>
                </a:solidFill>
              </a:rPr>
            </a:br>
            <a:r>
              <a:rPr b="1" lang="en" sz="2100">
                <a:solidFill>
                  <a:schemeClr val="dk1"/>
                </a:solidFill>
              </a:rPr>
              <a:t>BAB XA</a:t>
            </a:r>
            <a:br>
              <a:rPr b="1" lang="en" sz="2100">
                <a:solidFill>
                  <a:schemeClr val="dk1"/>
                </a:solidFill>
              </a:rPr>
            </a:br>
            <a:r>
              <a:rPr b="1" lang="en" sz="2100">
                <a:solidFill>
                  <a:schemeClr val="dk1"/>
                </a:solidFill>
              </a:rPr>
              <a:t>HAK ASASI MANUSIA</a:t>
            </a:r>
            <a:endParaRPr b="1" sz="2100">
              <a:solidFill>
                <a:schemeClr val="dk1"/>
              </a:solidFill>
            </a:endParaRPr>
          </a:p>
          <a:p>
            <a:pPr indent="0" lvl="0" marL="0" rtl="0" algn="ctr">
              <a:spcBef>
                <a:spcPts val="0"/>
              </a:spcBef>
              <a:spcAft>
                <a:spcPts val="0"/>
              </a:spcAft>
              <a:buClr>
                <a:schemeClr val="dk1"/>
              </a:buClr>
              <a:buSzPts val="1100"/>
              <a:buFont typeface="Arial"/>
              <a:buNone/>
            </a:pPr>
            <a:r>
              <a:t/>
            </a:r>
            <a:endParaRPr b="1" sz="2100">
              <a:solidFill>
                <a:schemeClr val="dk1"/>
              </a:solidFill>
            </a:endParaRPr>
          </a:p>
          <a:p>
            <a:pPr indent="0" lvl="0" marL="0" rtl="0" algn="l">
              <a:spcBef>
                <a:spcPts val="0"/>
              </a:spcBef>
              <a:spcAft>
                <a:spcPts val="0"/>
              </a:spcAft>
              <a:buClr>
                <a:schemeClr val="dk1"/>
              </a:buClr>
              <a:buSzPts val="1100"/>
              <a:buFont typeface="Arial"/>
              <a:buNone/>
            </a:pPr>
            <a:r>
              <a:t/>
            </a:r>
            <a:endParaRPr b="1" sz="2100">
              <a:solidFill>
                <a:schemeClr val="dk1"/>
              </a:solidFill>
            </a:endParaRPr>
          </a:p>
          <a:p>
            <a:pPr indent="0" lvl="0" marL="0" rtl="0" algn="ctr">
              <a:lnSpc>
                <a:spcPct val="80000"/>
              </a:lnSpc>
              <a:spcBef>
                <a:spcPts val="0"/>
              </a:spcBef>
              <a:spcAft>
                <a:spcPts val="0"/>
              </a:spcAft>
              <a:buClr>
                <a:schemeClr val="dk1"/>
              </a:buClr>
              <a:buSzPts val="1100"/>
              <a:buFont typeface="Arial"/>
              <a:buNone/>
            </a:pPr>
            <a:r>
              <a:rPr b="1" lang="en" sz="2100">
                <a:solidFill>
                  <a:schemeClr val="dk1"/>
                </a:solidFill>
                <a:latin typeface="Lato"/>
                <a:ea typeface="Lato"/>
                <a:cs typeface="Lato"/>
                <a:sym typeface="Lato"/>
              </a:rPr>
              <a:t>Pasal 28C</a:t>
            </a:r>
            <a:endParaRPr b="1" sz="2100">
              <a:solidFill>
                <a:schemeClr val="dk1"/>
              </a:solidFill>
            </a:endParaRPr>
          </a:p>
        </p:txBody>
      </p:sp>
      <p:sp>
        <p:nvSpPr>
          <p:cNvPr id="282" name="Google Shape;282;p57"/>
          <p:cNvSpPr txBox="1"/>
          <p:nvPr/>
        </p:nvSpPr>
        <p:spPr>
          <a:xfrm>
            <a:off x="483550" y="2763175"/>
            <a:ext cx="8120700" cy="224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latin typeface="Lato"/>
                <a:ea typeface="Lato"/>
                <a:cs typeface="Lato"/>
                <a:sym typeface="Lato"/>
              </a:rPr>
              <a:t>(1) Setiap orang berhak mengembangkan diri melalui pemenuhan kebutuhan dasarnya, berhak mendapat pendidikan dan memperoleh manfaat dari ilmu pengetahuan dan teknologi, seni dan budaya, demi meningkatkan kualitas hidupnya dan demi kesejahteraan umat manusia.</a:t>
            </a:r>
            <a:endParaRPr sz="2200">
              <a:latin typeface="Lato"/>
              <a:ea typeface="Lato"/>
              <a:cs typeface="Lato"/>
              <a:sym typeface="Lato"/>
            </a:endParaRPr>
          </a:p>
        </p:txBody>
      </p:sp>
      <p:pic>
        <p:nvPicPr>
          <p:cNvPr id="283" name="Google Shape;283;p57"/>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832" name="Shape 832"/>
        <p:cNvGrpSpPr/>
        <p:nvPr/>
      </p:nvGrpSpPr>
      <p:grpSpPr>
        <a:xfrm>
          <a:off x="0" y="0"/>
          <a:ext cx="0" cy="0"/>
          <a:chOff x="0" y="0"/>
          <a:chExt cx="0" cy="0"/>
        </a:xfrm>
      </p:grpSpPr>
      <p:sp>
        <p:nvSpPr>
          <p:cNvPr id="833" name="Google Shape;833;p102"/>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34" name="Google Shape;834;p102"/>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35" name="Google Shape;835;p102"/>
          <p:cNvSpPr txBox="1"/>
          <p:nvPr/>
        </p:nvSpPr>
        <p:spPr>
          <a:xfrm>
            <a:off x="6931750" y="977075"/>
            <a:ext cx="1981800" cy="37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Barlow"/>
                <a:ea typeface="Barlow"/>
                <a:cs typeface="Barlow"/>
                <a:sym typeface="Barlow"/>
              </a:rPr>
              <a:t>Kegiatan di kelas benar-benar lancar, kegiatan asesmen bisa dilakukan setiap saat, siswa download materi pelajaran dengan mudah dan guru bisa upload sendiri materi untuk siswa</a:t>
            </a:r>
            <a:endParaRPr sz="1800">
              <a:latin typeface="Barlow"/>
              <a:ea typeface="Barlow"/>
              <a:cs typeface="Barlow"/>
              <a:sym typeface="Barlow"/>
            </a:endParaRPr>
          </a:p>
        </p:txBody>
      </p:sp>
      <p:pic>
        <p:nvPicPr>
          <p:cNvPr id="836" name="Google Shape;836;p102"/>
          <p:cNvPicPr preferRelativeResize="0"/>
          <p:nvPr/>
        </p:nvPicPr>
        <p:blipFill>
          <a:blip r:embed="rId3">
            <a:alphaModFix/>
          </a:blip>
          <a:stretch>
            <a:fillRect/>
          </a:stretch>
        </p:blipFill>
        <p:spPr>
          <a:xfrm>
            <a:off x="57801" y="630975"/>
            <a:ext cx="6700298" cy="3779399"/>
          </a:xfrm>
          <a:prstGeom prst="rect">
            <a:avLst/>
          </a:prstGeom>
          <a:noFill/>
          <a:ln>
            <a:noFill/>
          </a:ln>
        </p:spPr>
      </p:pic>
      <p:sp>
        <p:nvSpPr>
          <p:cNvPr id="837" name="Google Shape;837;p102"/>
          <p:cNvSpPr txBox="1"/>
          <p:nvPr/>
        </p:nvSpPr>
        <p:spPr>
          <a:xfrm>
            <a:off x="5126025" y="399450"/>
            <a:ext cx="2943300" cy="4083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aytone One"/>
                <a:ea typeface="Paytone One"/>
                <a:cs typeface="Paytone One"/>
                <a:sym typeface="Paytone One"/>
              </a:rPr>
              <a:t>DI KELAS</a:t>
            </a:r>
            <a:endParaRPr>
              <a:latin typeface="Paytone One"/>
              <a:ea typeface="Paytone One"/>
              <a:cs typeface="Paytone One"/>
              <a:sym typeface="Paytone One"/>
            </a:endParaRPr>
          </a:p>
        </p:txBody>
      </p:sp>
      <p:pic>
        <p:nvPicPr>
          <p:cNvPr id="838" name="Google Shape;838;p102"/>
          <p:cNvPicPr preferRelativeResize="0"/>
          <p:nvPr/>
        </p:nvPicPr>
        <p:blipFill rotWithShape="1">
          <a:blip r:embed="rId4">
            <a:alphaModFix/>
          </a:blip>
          <a:srcRect b="0" l="0" r="0" t="0"/>
          <a:stretch/>
        </p:blipFill>
        <p:spPr>
          <a:xfrm>
            <a:off x="3260689" y="1771650"/>
            <a:ext cx="294525" cy="294525"/>
          </a:xfrm>
          <a:prstGeom prst="rect">
            <a:avLst/>
          </a:prstGeom>
          <a:noFill/>
          <a:ln>
            <a:noFill/>
          </a:ln>
        </p:spPr>
      </p:pic>
      <p:pic>
        <p:nvPicPr>
          <p:cNvPr id="839" name="Google Shape;839;p102"/>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843" name="Shape 843"/>
        <p:cNvGrpSpPr/>
        <p:nvPr/>
      </p:nvGrpSpPr>
      <p:grpSpPr>
        <a:xfrm>
          <a:off x="0" y="0"/>
          <a:ext cx="0" cy="0"/>
          <a:chOff x="0" y="0"/>
          <a:chExt cx="0" cy="0"/>
        </a:xfrm>
      </p:grpSpPr>
      <p:sp>
        <p:nvSpPr>
          <p:cNvPr id="844" name="Google Shape;844;p103"/>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45" name="Google Shape;845;p103"/>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846" name="Google Shape;846;p103"/>
          <p:cNvPicPr preferRelativeResize="0"/>
          <p:nvPr/>
        </p:nvPicPr>
        <p:blipFill>
          <a:blip r:embed="rId3">
            <a:alphaModFix/>
          </a:blip>
          <a:stretch>
            <a:fillRect/>
          </a:stretch>
        </p:blipFill>
        <p:spPr>
          <a:xfrm>
            <a:off x="292050" y="164269"/>
            <a:ext cx="6419924" cy="4814943"/>
          </a:xfrm>
          <a:prstGeom prst="rect">
            <a:avLst/>
          </a:prstGeom>
          <a:noFill/>
          <a:ln>
            <a:noFill/>
          </a:ln>
        </p:spPr>
      </p:pic>
      <p:sp>
        <p:nvSpPr>
          <p:cNvPr id="847" name="Google Shape;847;p103"/>
          <p:cNvSpPr txBox="1"/>
          <p:nvPr/>
        </p:nvSpPr>
        <p:spPr>
          <a:xfrm>
            <a:off x="5126025" y="399450"/>
            <a:ext cx="2943300" cy="4083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aytone One"/>
                <a:ea typeface="Paytone One"/>
                <a:cs typeface="Paytone One"/>
                <a:sym typeface="Paytone One"/>
              </a:rPr>
              <a:t>PERPUSTAKAAN SEKOLAH</a:t>
            </a:r>
            <a:endParaRPr>
              <a:latin typeface="Paytone One"/>
              <a:ea typeface="Paytone One"/>
              <a:cs typeface="Paytone One"/>
              <a:sym typeface="Paytone One"/>
            </a:endParaRPr>
          </a:p>
        </p:txBody>
      </p:sp>
      <p:sp>
        <p:nvSpPr>
          <p:cNvPr id="848" name="Google Shape;848;p103"/>
          <p:cNvSpPr txBox="1"/>
          <p:nvPr/>
        </p:nvSpPr>
        <p:spPr>
          <a:xfrm>
            <a:off x="6931750" y="977075"/>
            <a:ext cx="1981800" cy="37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Barlow"/>
                <a:ea typeface="Barlow"/>
                <a:cs typeface="Barlow"/>
                <a:sym typeface="Barlow"/>
              </a:rPr>
              <a:t>Kini, setiap siswa dapat mengunduh semua materi pelajaran secara lengkap (ebook, video, latihan tryout &amp; bacaan literasi) tanpa butuh jalur internet dan gratis tanpa biaya sama sekali </a:t>
            </a:r>
            <a:endParaRPr sz="1800">
              <a:latin typeface="Barlow"/>
              <a:ea typeface="Barlow"/>
              <a:cs typeface="Barlow"/>
              <a:sym typeface="Barlow"/>
            </a:endParaRPr>
          </a:p>
        </p:txBody>
      </p:sp>
      <p:pic>
        <p:nvPicPr>
          <p:cNvPr id="849" name="Google Shape;849;p103"/>
          <p:cNvPicPr preferRelativeResize="0"/>
          <p:nvPr/>
        </p:nvPicPr>
        <p:blipFill rotWithShape="1">
          <a:blip r:embed="rId4">
            <a:alphaModFix/>
          </a:blip>
          <a:srcRect b="0" l="0" r="0" t="0"/>
          <a:stretch/>
        </p:blipFill>
        <p:spPr>
          <a:xfrm>
            <a:off x="3012998" y="1465100"/>
            <a:ext cx="235599" cy="2355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853" name="Shape 853"/>
        <p:cNvGrpSpPr/>
        <p:nvPr/>
      </p:nvGrpSpPr>
      <p:grpSpPr>
        <a:xfrm>
          <a:off x="0" y="0"/>
          <a:ext cx="0" cy="0"/>
          <a:chOff x="0" y="0"/>
          <a:chExt cx="0" cy="0"/>
        </a:xfrm>
      </p:grpSpPr>
      <p:sp>
        <p:nvSpPr>
          <p:cNvPr id="854" name="Google Shape;854;p104"/>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55" name="Google Shape;855;p104"/>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856" name="Google Shape;856;p104"/>
          <p:cNvPicPr preferRelativeResize="0"/>
          <p:nvPr/>
        </p:nvPicPr>
        <p:blipFill>
          <a:blip r:embed="rId3">
            <a:alphaModFix/>
          </a:blip>
          <a:stretch>
            <a:fillRect/>
          </a:stretch>
        </p:blipFill>
        <p:spPr>
          <a:xfrm>
            <a:off x="155550" y="585408"/>
            <a:ext cx="6623737" cy="4300334"/>
          </a:xfrm>
          <a:prstGeom prst="rect">
            <a:avLst/>
          </a:prstGeom>
          <a:noFill/>
          <a:ln>
            <a:noFill/>
          </a:ln>
        </p:spPr>
      </p:pic>
      <p:sp>
        <p:nvSpPr>
          <p:cNvPr id="857" name="Google Shape;857;p104"/>
          <p:cNvSpPr txBox="1"/>
          <p:nvPr/>
        </p:nvSpPr>
        <p:spPr>
          <a:xfrm>
            <a:off x="5956125" y="621075"/>
            <a:ext cx="1856100" cy="4083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aytone One"/>
                <a:ea typeface="Paytone One"/>
                <a:cs typeface="Paytone One"/>
                <a:sym typeface="Paytone One"/>
              </a:rPr>
              <a:t>PERDESAAN</a:t>
            </a:r>
            <a:endParaRPr>
              <a:latin typeface="Paytone One"/>
              <a:ea typeface="Paytone One"/>
              <a:cs typeface="Paytone One"/>
              <a:sym typeface="Paytone One"/>
            </a:endParaRPr>
          </a:p>
        </p:txBody>
      </p:sp>
      <p:sp>
        <p:nvSpPr>
          <p:cNvPr id="858" name="Google Shape;858;p104"/>
          <p:cNvSpPr txBox="1"/>
          <p:nvPr/>
        </p:nvSpPr>
        <p:spPr>
          <a:xfrm>
            <a:off x="6950225" y="1106350"/>
            <a:ext cx="1981800" cy="37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Barlow"/>
                <a:ea typeface="Barlow"/>
                <a:cs typeface="Barlow"/>
                <a:sym typeface="Barlow"/>
              </a:rPr>
              <a:t>Hanya membutuhkan jaringan listrik (ada battery 8 jam), semua anak &amp; masyarakat didesa tsb bisa memanfaatkan Kipin Classroom untuk sarana belajar &amp; info dari pemerintah</a:t>
            </a:r>
            <a:endParaRPr sz="1800">
              <a:latin typeface="Barlow"/>
              <a:ea typeface="Barlow"/>
              <a:cs typeface="Barlow"/>
              <a:sym typeface="Barlow"/>
            </a:endParaRPr>
          </a:p>
        </p:txBody>
      </p:sp>
      <p:pic>
        <p:nvPicPr>
          <p:cNvPr id="859" name="Google Shape;859;p104"/>
          <p:cNvPicPr preferRelativeResize="0"/>
          <p:nvPr/>
        </p:nvPicPr>
        <p:blipFill rotWithShape="1">
          <a:blip r:embed="rId4">
            <a:alphaModFix/>
          </a:blip>
          <a:srcRect b="0" l="0" r="0" t="0"/>
          <a:stretch/>
        </p:blipFill>
        <p:spPr>
          <a:xfrm>
            <a:off x="2362823" y="1768175"/>
            <a:ext cx="235599" cy="2355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863" name="Shape 863"/>
        <p:cNvGrpSpPr/>
        <p:nvPr/>
      </p:nvGrpSpPr>
      <p:grpSpPr>
        <a:xfrm>
          <a:off x="0" y="0"/>
          <a:ext cx="0" cy="0"/>
          <a:chOff x="0" y="0"/>
          <a:chExt cx="0" cy="0"/>
        </a:xfrm>
      </p:grpSpPr>
      <p:sp>
        <p:nvSpPr>
          <p:cNvPr id="864" name="Google Shape;864;p105"/>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65" name="Google Shape;865;p105"/>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66" name="Google Shape;866;p105"/>
          <p:cNvSpPr/>
          <p:nvPr/>
        </p:nvSpPr>
        <p:spPr>
          <a:xfrm>
            <a:off x="769022" y="59975"/>
            <a:ext cx="4126500" cy="650100"/>
          </a:xfrm>
          <a:prstGeom prst="rect">
            <a:avLst/>
          </a:prstGeom>
          <a:solidFill>
            <a:srgbClr val="004B5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lang="en" sz="2500">
                <a:solidFill>
                  <a:schemeClr val="lt1"/>
                </a:solidFill>
                <a:latin typeface="Barlow"/>
                <a:ea typeface="Barlow"/>
                <a:cs typeface="Barlow"/>
                <a:sym typeface="Barlow"/>
              </a:rPr>
              <a:t>UNTUK BALAI DESA</a:t>
            </a:r>
            <a:endParaRPr b="1" i="0" sz="2500" u="none" cap="none" strike="noStrike">
              <a:solidFill>
                <a:schemeClr val="lt1"/>
              </a:solidFill>
              <a:latin typeface="Barlow"/>
              <a:ea typeface="Barlow"/>
              <a:cs typeface="Barlow"/>
              <a:sym typeface="Barlow"/>
            </a:endParaRPr>
          </a:p>
        </p:txBody>
      </p:sp>
      <p:sp>
        <p:nvSpPr>
          <p:cNvPr id="867" name="Google Shape;867;p105"/>
          <p:cNvSpPr txBox="1"/>
          <p:nvPr/>
        </p:nvSpPr>
        <p:spPr>
          <a:xfrm>
            <a:off x="367956" y="1511826"/>
            <a:ext cx="4900800" cy="1612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lang="en" sz="1800">
                <a:solidFill>
                  <a:schemeClr val="dk1"/>
                </a:solidFill>
                <a:latin typeface="Barlow"/>
                <a:ea typeface="Barlow"/>
                <a:cs typeface="Barlow"/>
                <a:sym typeface="Barlow"/>
              </a:rPr>
              <a:t>KIPIN CLASSROOM juga cocok dipasang di setiap balaidesa</a:t>
            </a:r>
            <a:br>
              <a:rPr b="1" i="0" lang="en" sz="1800" u="none" cap="none" strike="noStrike">
                <a:solidFill>
                  <a:schemeClr val="dk1"/>
                </a:solidFill>
                <a:latin typeface="Barlow"/>
                <a:ea typeface="Barlow"/>
                <a:cs typeface="Barlow"/>
                <a:sym typeface="Barlow"/>
              </a:rPr>
            </a:br>
            <a:r>
              <a:rPr b="0" i="1" lang="en" sz="1800" u="none" cap="none" strike="noStrike">
                <a:solidFill>
                  <a:schemeClr val="dk1"/>
                </a:solidFill>
                <a:latin typeface="Barlow"/>
                <a:ea typeface="Barlow"/>
                <a:cs typeface="Barlow"/>
                <a:sym typeface="Barlow"/>
              </a:rPr>
              <a:t>- </a:t>
            </a:r>
            <a:r>
              <a:rPr i="1" lang="en" sz="1800">
                <a:solidFill>
                  <a:schemeClr val="dk1"/>
                </a:solidFill>
                <a:latin typeface="Barlow"/>
                <a:ea typeface="Barlow"/>
                <a:cs typeface="Barlow"/>
                <a:sym typeface="Barlow"/>
              </a:rPr>
              <a:t>anak sekolah bisa download konten pelajaran, cukup dengan datang ke balaidesa, download &amp; bawa pulang</a:t>
            </a:r>
            <a:br>
              <a:rPr b="0" i="1" lang="en" sz="1800" u="none" cap="none" strike="noStrike">
                <a:solidFill>
                  <a:schemeClr val="dk1"/>
                </a:solidFill>
                <a:latin typeface="Barlow"/>
                <a:ea typeface="Barlow"/>
                <a:cs typeface="Barlow"/>
                <a:sym typeface="Barlow"/>
              </a:rPr>
            </a:br>
            <a:r>
              <a:rPr b="0" i="1" lang="en" sz="1800" u="none" cap="none" strike="noStrike">
                <a:solidFill>
                  <a:schemeClr val="dk1"/>
                </a:solidFill>
                <a:latin typeface="Barlow"/>
                <a:ea typeface="Barlow"/>
                <a:cs typeface="Barlow"/>
                <a:sym typeface="Barlow"/>
              </a:rPr>
              <a:t>- </a:t>
            </a:r>
            <a:r>
              <a:rPr i="1" lang="en" sz="1800">
                <a:solidFill>
                  <a:schemeClr val="dk1"/>
                </a:solidFill>
                <a:latin typeface="Barlow"/>
                <a:ea typeface="Barlow"/>
                <a:cs typeface="Barlow"/>
                <a:sym typeface="Barlow"/>
              </a:rPr>
              <a:t>masyarakat bisa download materi yang diupload oleh petugas untuk info ke masyarakat</a:t>
            </a:r>
            <a:endParaRPr b="0" i="1" sz="1400" u="none" cap="none" strike="noStrike">
              <a:solidFill>
                <a:srgbClr val="000000"/>
              </a:solidFill>
              <a:latin typeface="Barlow"/>
              <a:ea typeface="Barlow"/>
              <a:cs typeface="Barlow"/>
              <a:sym typeface="Barlow"/>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Barlow"/>
              <a:ea typeface="Barlow"/>
              <a:cs typeface="Barlow"/>
              <a:sym typeface="Barlow"/>
            </a:endParaRPr>
          </a:p>
        </p:txBody>
      </p:sp>
      <p:pic>
        <p:nvPicPr>
          <p:cNvPr id="868" name="Google Shape;868;p105"/>
          <p:cNvPicPr preferRelativeResize="0"/>
          <p:nvPr/>
        </p:nvPicPr>
        <p:blipFill rotWithShape="1">
          <a:blip r:embed="rId3">
            <a:alphaModFix/>
          </a:blip>
          <a:srcRect b="0" l="0" r="0" t="0"/>
          <a:stretch/>
        </p:blipFill>
        <p:spPr>
          <a:xfrm>
            <a:off x="1863464" y="3288889"/>
            <a:ext cx="1612072" cy="1612072"/>
          </a:xfrm>
          <a:prstGeom prst="rect">
            <a:avLst/>
          </a:prstGeom>
          <a:noFill/>
          <a:ln>
            <a:noFill/>
          </a:ln>
        </p:spPr>
      </p:pic>
      <p:sp>
        <p:nvSpPr>
          <p:cNvPr id="869" name="Google Shape;869;p105"/>
          <p:cNvSpPr txBox="1"/>
          <p:nvPr/>
        </p:nvSpPr>
        <p:spPr>
          <a:xfrm>
            <a:off x="5174850" y="4018450"/>
            <a:ext cx="3651600" cy="7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latin typeface="Nunito"/>
                <a:ea typeface="Nunito"/>
                <a:cs typeface="Nunito"/>
                <a:sym typeface="Nunito"/>
              </a:rPr>
              <a:t>Pemerintah bisa upload dokumen &amp; video yang untuk diketahui oleh masyarakat luas</a:t>
            </a:r>
            <a:endParaRPr b="1" sz="1700">
              <a:latin typeface="Nunito"/>
              <a:ea typeface="Nunito"/>
              <a:cs typeface="Nunito"/>
              <a:sym typeface="Nunito"/>
            </a:endParaRPr>
          </a:p>
        </p:txBody>
      </p:sp>
      <p:pic>
        <p:nvPicPr>
          <p:cNvPr id="870" name="Google Shape;870;p105"/>
          <p:cNvPicPr preferRelativeResize="0"/>
          <p:nvPr/>
        </p:nvPicPr>
        <p:blipFill>
          <a:blip r:embed="rId4">
            <a:alphaModFix/>
          </a:blip>
          <a:stretch>
            <a:fillRect/>
          </a:stretch>
        </p:blipFill>
        <p:spPr>
          <a:xfrm>
            <a:off x="5370923" y="1206600"/>
            <a:ext cx="3455526" cy="2222650"/>
          </a:xfrm>
          <a:prstGeom prst="rect">
            <a:avLst/>
          </a:prstGeom>
          <a:noFill/>
          <a:ln>
            <a:noFill/>
          </a:ln>
        </p:spPr>
      </p:pic>
      <p:pic>
        <p:nvPicPr>
          <p:cNvPr id="871" name="Google Shape;871;p105"/>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875" name="Shape 875"/>
        <p:cNvGrpSpPr/>
        <p:nvPr/>
      </p:nvGrpSpPr>
      <p:grpSpPr>
        <a:xfrm>
          <a:off x="0" y="0"/>
          <a:ext cx="0" cy="0"/>
          <a:chOff x="0" y="0"/>
          <a:chExt cx="0" cy="0"/>
        </a:xfrm>
      </p:grpSpPr>
      <p:sp>
        <p:nvSpPr>
          <p:cNvPr id="876" name="Google Shape;876;p106"/>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77" name="Google Shape;877;p106"/>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878" name="Google Shape;878;p106"/>
          <p:cNvPicPr preferRelativeResize="0"/>
          <p:nvPr/>
        </p:nvPicPr>
        <p:blipFill>
          <a:blip r:embed="rId3">
            <a:alphaModFix/>
          </a:blip>
          <a:stretch>
            <a:fillRect/>
          </a:stretch>
        </p:blipFill>
        <p:spPr>
          <a:xfrm>
            <a:off x="226850" y="420469"/>
            <a:ext cx="6623738" cy="4415812"/>
          </a:xfrm>
          <a:prstGeom prst="rect">
            <a:avLst/>
          </a:prstGeom>
          <a:noFill/>
          <a:ln>
            <a:noFill/>
          </a:ln>
        </p:spPr>
      </p:pic>
      <p:sp>
        <p:nvSpPr>
          <p:cNvPr id="879" name="Google Shape;879;p106"/>
          <p:cNvSpPr txBox="1"/>
          <p:nvPr/>
        </p:nvSpPr>
        <p:spPr>
          <a:xfrm>
            <a:off x="5956125" y="621075"/>
            <a:ext cx="1856100" cy="4083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aytone One"/>
                <a:ea typeface="Paytone One"/>
                <a:cs typeface="Paytone One"/>
                <a:sym typeface="Paytone One"/>
              </a:rPr>
              <a:t>DAERAH 3T</a:t>
            </a:r>
            <a:endParaRPr>
              <a:latin typeface="Paytone One"/>
              <a:ea typeface="Paytone One"/>
              <a:cs typeface="Paytone One"/>
              <a:sym typeface="Paytone One"/>
            </a:endParaRPr>
          </a:p>
        </p:txBody>
      </p:sp>
      <p:sp>
        <p:nvSpPr>
          <p:cNvPr id="880" name="Google Shape;880;p106"/>
          <p:cNvSpPr txBox="1"/>
          <p:nvPr/>
        </p:nvSpPr>
        <p:spPr>
          <a:xfrm>
            <a:off x="6950225" y="1106350"/>
            <a:ext cx="1981800" cy="37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Barlow"/>
                <a:ea typeface="Barlow"/>
                <a:cs typeface="Barlow"/>
                <a:sym typeface="Barlow"/>
              </a:rPr>
              <a:t>Hanya membutuhkan jaringan listrik (ada battery 8 jam), semua siswa di daerah 3T bisa memanfaatkan Kipin Classroom untuk sarana belajar cukup dengan jari tangan</a:t>
            </a:r>
            <a:endParaRPr sz="1800">
              <a:latin typeface="Barlow"/>
              <a:ea typeface="Barlow"/>
              <a:cs typeface="Barlow"/>
              <a:sym typeface="Barlow"/>
            </a:endParaRPr>
          </a:p>
        </p:txBody>
      </p:sp>
      <p:pic>
        <p:nvPicPr>
          <p:cNvPr id="881" name="Google Shape;881;p106"/>
          <p:cNvPicPr preferRelativeResize="0"/>
          <p:nvPr/>
        </p:nvPicPr>
        <p:blipFill>
          <a:blip r:embed="rId4">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FB3"/>
        </a:solidFill>
      </p:bgPr>
    </p:bg>
    <p:spTree>
      <p:nvGrpSpPr>
        <p:cNvPr id="885" name="Shape 885"/>
        <p:cNvGrpSpPr/>
        <p:nvPr/>
      </p:nvGrpSpPr>
      <p:grpSpPr>
        <a:xfrm>
          <a:off x="0" y="0"/>
          <a:ext cx="0" cy="0"/>
          <a:chOff x="0" y="0"/>
          <a:chExt cx="0" cy="0"/>
        </a:xfrm>
      </p:grpSpPr>
      <p:sp>
        <p:nvSpPr>
          <p:cNvPr id="886" name="Google Shape;886;p107"/>
          <p:cNvSpPr txBox="1"/>
          <p:nvPr/>
        </p:nvSpPr>
        <p:spPr>
          <a:xfrm>
            <a:off x="641825" y="383300"/>
            <a:ext cx="78177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t>APA YANG BERUBAH SETELAH SEKOLAH MEMAKAI </a:t>
            </a:r>
            <a:br>
              <a:rPr b="1" lang="en" sz="2100"/>
            </a:br>
            <a:r>
              <a:rPr b="1" lang="en" sz="2100"/>
              <a:t>KIPIN CLASSROOM?</a:t>
            </a:r>
            <a:endParaRPr b="1" sz="2100"/>
          </a:p>
        </p:txBody>
      </p:sp>
      <p:sp>
        <p:nvSpPr>
          <p:cNvPr id="887" name="Google Shape;887;p107"/>
          <p:cNvSpPr txBox="1"/>
          <p:nvPr/>
        </p:nvSpPr>
        <p:spPr>
          <a:xfrm>
            <a:off x="552675" y="1372800"/>
            <a:ext cx="8067300" cy="9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PENGHEMATAN BESAR SEKALI:</a:t>
            </a:r>
            <a:endParaRPr b="1" sz="1800"/>
          </a:p>
          <a:p>
            <a:pPr indent="-342900" lvl="0" marL="457200" rtl="0" algn="l">
              <a:spcBef>
                <a:spcPts val="0"/>
              </a:spcBef>
              <a:spcAft>
                <a:spcPts val="0"/>
              </a:spcAft>
              <a:buSzPts val="1800"/>
              <a:buAutoNum type="arabicPeriod"/>
            </a:pPr>
            <a:r>
              <a:rPr lang="en" sz="1800"/>
              <a:t>Tidak ada biaya untuk membeli buku cetak lagi (nol rupiah!)</a:t>
            </a:r>
            <a:endParaRPr sz="1800"/>
          </a:p>
          <a:p>
            <a:pPr indent="-342900" lvl="0" marL="457200" rtl="0" algn="l">
              <a:spcBef>
                <a:spcPts val="0"/>
              </a:spcBef>
              <a:spcAft>
                <a:spcPts val="0"/>
              </a:spcAft>
              <a:buSzPts val="1800"/>
              <a:buAutoNum type="arabicPeriod"/>
            </a:pPr>
            <a:r>
              <a:rPr lang="en" sz="1800"/>
              <a:t>Tidak ada biaya lagi untuk kegiatan evaluasi pembelajaran (nol rupiah!)</a:t>
            </a:r>
            <a:endParaRPr sz="1800"/>
          </a:p>
          <a:p>
            <a:pPr indent="-342900" lvl="0" marL="457200" rtl="0" algn="l">
              <a:spcBef>
                <a:spcPts val="0"/>
              </a:spcBef>
              <a:spcAft>
                <a:spcPts val="0"/>
              </a:spcAft>
              <a:buSzPts val="1800"/>
              <a:buAutoNum type="arabicPeriod"/>
            </a:pPr>
            <a:r>
              <a:rPr lang="en" sz="1800"/>
              <a:t>Sekolah internal mempunyai perpustakaan digital (co cost!)</a:t>
            </a:r>
            <a:endParaRPr sz="1800"/>
          </a:p>
          <a:p>
            <a:pPr indent="0" lvl="0" marL="0" rtl="0" algn="l">
              <a:spcBef>
                <a:spcPts val="0"/>
              </a:spcBef>
              <a:spcAft>
                <a:spcPts val="0"/>
              </a:spcAft>
              <a:buNone/>
            </a:pPr>
            <a:r>
              <a:t/>
            </a:r>
            <a:endParaRPr sz="1800"/>
          </a:p>
          <a:p>
            <a:pPr indent="0" lvl="0" marL="457200" rtl="0" algn="l">
              <a:spcBef>
                <a:spcPts val="0"/>
              </a:spcBef>
              <a:spcAft>
                <a:spcPts val="0"/>
              </a:spcAft>
              <a:buNone/>
            </a:pPr>
            <a:r>
              <a:t/>
            </a:r>
            <a:endParaRPr sz="1800"/>
          </a:p>
        </p:txBody>
      </p:sp>
      <p:sp>
        <p:nvSpPr>
          <p:cNvPr id="888" name="Google Shape;888;p107"/>
          <p:cNvSpPr txBox="1"/>
          <p:nvPr/>
        </p:nvSpPr>
        <p:spPr>
          <a:xfrm>
            <a:off x="641825" y="2968425"/>
            <a:ext cx="8495100" cy="8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Orangtua siswa akan terbantu banyak sebab tidak lagi dibebani biaya tetek-bengek seperti yang sekarang ini</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FB3"/>
        </a:solidFill>
      </p:bgPr>
    </p:bg>
    <p:spTree>
      <p:nvGrpSpPr>
        <p:cNvPr id="892" name="Shape 892"/>
        <p:cNvGrpSpPr/>
        <p:nvPr/>
      </p:nvGrpSpPr>
      <p:grpSpPr>
        <a:xfrm>
          <a:off x="0" y="0"/>
          <a:ext cx="0" cy="0"/>
          <a:chOff x="0" y="0"/>
          <a:chExt cx="0" cy="0"/>
        </a:xfrm>
      </p:grpSpPr>
      <p:sp>
        <p:nvSpPr>
          <p:cNvPr id="893" name="Google Shape;893;p108"/>
          <p:cNvSpPr txBox="1"/>
          <p:nvPr/>
        </p:nvSpPr>
        <p:spPr>
          <a:xfrm>
            <a:off x="641825" y="383300"/>
            <a:ext cx="78177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t>APA YANG BERUBAH SETELAH SEKOLAH MEMAKAI </a:t>
            </a:r>
            <a:br>
              <a:rPr b="1" lang="en" sz="2100"/>
            </a:br>
            <a:r>
              <a:rPr b="1" lang="en" sz="2100"/>
              <a:t>KIPIN CLASSROOM?</a:t>
            </a:r>
            <a:endParaRPr b="1" sz="2100"/>
          </a:p>
        </p:txBody>
      </p:sp>
      <p:sp>
        <p:nvSpPr>
          <p:cNvPr id="894" name="Google Shape;894;p108"/>
          <p:cNvSpPr txBox="1"/>
          <p:nvPr/>
        </p:nvSpPr>
        <p:spPr>
          <a:xfrm>
            <a:off x="686400" y="1430850"/>
            <a:ext cx="8495100" cy="11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rPr>
              <a:t>SEKOLAH TERBANTU BANYAK DI ERA DIGITAL:</a:t>
            </a:r>
            <a:endParaRPr b="1" sz="1800">
              <a:solidFill>
                <a:schemeClr val="dk1"/>
              </a:solidFill>
            </a:endParaRPr>
          </a:p>
          <a:p>
            <a:pPr indent="-342900" lvl="0" marL="457200" rtl="0" algn="l">
              <a:spcBef>
                <a:spcPts val="0"/>
              </a:spcBef>
              <a:spcAft>
                <a:spcPts val="0"/>
              </a:spcAft>
              <a:buClr>
                <a:schemeClr val="dk1"/>
              </a:buClr>
              <a:buSzPts val="1800"/>
              <a:buAutoNum type="arabicPeriod"/>
            </a:pPr>
            <a:r>
              <a:rPr lang="en" sz="1800">
                <a:solidFill>
                  <a:schemeClr val="dk1"/>
                </a:solidFill>
              </a:rPr>
              <a:t>Siswa bisa latihan soal secara mandiri sepuasnya</a:t>
            </a:r>
            <a:endParaRPr sz="1800">
              <a:solidFill>
                <a:schemeClr val="dk1"/>
              </a:solidFill>
            </a:endParaRPr>
          </a:p>
          <a:p>
            <a:pPr indent="-342900" lvl="0" marL="457200" rtl="0" algn="l">
              <a:spcBef>
                <a:spcPts val="0"/>
              </a:spcBef>
              <a:spcAft>
                <a:spcPts val="0"/>
              </a:spcAft>
              <a:buClr>
                <a:schemeClr val="dk1"/>
              </a:buClr>
              <a:buSzPts val="1800"/>
              <a:buAutoNum type="arabicPeriod"/>
            </a:pPr>
            <a:r>
              <a:rPr lang="en" sz="1800">
                <a:solidFill>
                  <a:schemeClr val="dk1"/>
                </a:solidFill>
              </a:rPr>
              <a:t>Guru bisa &amp; mudah melakukan evaluasi pembelajaran sebanyak-banyaknya</a:t>
            </a:r>
            <a:endParaRPr sz="1800">
              <a:solidFill>
                <a:schemeClr val="dk1"/>
              </a:solidFill>
            </a:endParaRPr>
          </a:p>
          <a:p>
            <a:pPr indent="-342900" lvl="0" marL="457200" rtl="0" algn="l">
              <a:spcBef>
                <a:spcPts val="0"/>
              </a:spcBef>
              <a:spcAft>
                <a:spcPts val="0"/>
              </a:spcAft>
              <a:buClr>
                <a:schemeClr val="dk1"/>
              </a:buClr>
              <a:buSzPts val="1800"/>
              <a:buAutoNum type="arabicPeriod"/>
            </a:pPr>
            <a:r>
              <a:rPr lang="en" sz="1800">
                <a:solidFill>
                  <a:schemeClr val="dk1"/>
                </a:solidFill>
              </a:rPr>
              <a:t>Siswa mendapatkan bahan pembelajaran lengkap dan bisa dibawa pulang</a:t>
            </a:r>
            <a:endParaRPr sz="1800">
              <a:solidFill>
                <a:schemeClr val="dk1"/>
              </a:solidFill>
            </a:endParaRPr>
          </a:p>
          <a:p>
            <a:pPr indent="-342900" lvl="0" marL="457200" rtl="0" algn="l">
              <a:spcBef>
                <a:spcPts val="0"/>
              </a:spcBef>
              <a:spcAft>
                <a:spcPts val="0"/>
              </a:spcAft>
              <a:buClr>
                <a:schemeClr val="dk1"/>
              </a:buClr>
              <a:buSzPts val="1800"/>
              <a:buAutoNum type="arabicPeriod"/>
            </a:pPr>
            <a:r>
              <a:rPr lang="en" sz="1800">
                <a:solidFill>
                  <a:schemeClr val="dk1"/>
                </a:solidFill>
              </a:rPr>
              <a:t>Sekolah bisa menghemat biaya berlangganan internet</a:t>
            </a:r>
            <a:endParaRPr sz="1800">
              <a:solidFill>
                <a:schemeClr val="dk1"/>
              </a:solidFill>
            </a:endParaRPr>
          </a:p>
          <a:p>
            <a:pPr indent="0" lvl="0" marL="0" rtl="0" algn="l">
              <a:spcBef>
                <a:spcPts val="0"/>
              </a:spcBef>
              <a:spcAft>
                <a:spcPts val="0"/>
              </a:spcAft>
              <a:buNone/>
            </a:pPr>
            <a:r>
              <a:t/>
            </a:r>
            <a:endParaRPr sz="1800"/>
          </a:p>
        </p:txBody>
      </p:sp>
      <p:sp>
        <p:nvSpPr>
          <p:cNvPr id="895" name="Google Shape;895;p108"/>
          <p:cNvSpPr txBox="1"/>
          <p:nvPr/>
        </p:nvSpPr>
        <p:spPr>
          <a:xfrm>
            <a:off x="686400" y="3672650"/>
            <a:ext cx="8495100" cy="8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Orangtua siswa cukup menyediakan sebuah tablet (wifi) yang akan bisa dipakai bertahun-tahun kemudian oleh anak sekolah tsb</a:t>
            </a:r>
            <a:endParaRPr sz="1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3B4"/>
        </a:solidFill>
      </p:bgPr>
    </p:bg>
    <p:spTree>
      <p:nvGrpSpPr>
        <p:cNvPr id="899" name="Shape 899"/>
        <p:cNvGrpSpPr/>
        <p:nvPr/>
      </p:nvGrpSpPr>
      <p:grpSpPr>
        <a:xfrm>
          <a:off x="0" y="0"/>
          <a:ext cx="0" cy="0"/>
          <a:chOff x="0" y="0"/>
          <a:chExt cx="0" cy="0"/>
        </a:xfrm>
      </p:grpSpPr>
      <p:pic>
        <p:nvPicPr>
          <p:cNvPr id="900" name="Google Shape;900;p109"/>
          <p:cNvPicPr preferRelativeResize="0"/>
          <p:nvPr/>
        </p:nvPicPr>
        <p:blipFill rotWithShape="1">
          <a:blip r:embed="rId3">
            <a:alphaModFix/>
          </a:blip>
          <a:srcRect b="0" l="0" r="0" t="0"/>
          <a:stretch/>
        </p:blipFill>
        <p:spPr>
          <a:xfrm>
            <a:off x="1917692" y="666232"/>
            <a:ext cx="5046594" cy="5046594"/>
          </a:xfrm>
          <a:prstGeom prst="rect">
            <a:avLst/>
          </a:prstGeom>
          <a:noFill/>
          <a:ln>
            <a:noFill/>
          </a:ln>
        </p:spPr>
      </p:pic>
      <p:sp>
        <p:nvSpPr>
          <p:cNvPr id="901" name="Google Shape;901;p109"/>
          <p:cNvSpPr txBox="1"/>
          <p:nvPr/>
        </p:nvSpPr>
        <p:spPr>
          <a:xfrm>
            <a:off x="2092589" y="188194"/>
            <a:ext cx="4572000" cy="1177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400"/>
              <a:buFont typeface="Corbel"/>
              <a:buNone/>
            </a:pPr>
            <a:r>
              <a:rPr b="1" i="0" lang="en" sz="2400" u="none" cap="none" strike="noStrike">
                <a:solidFill>
                  <a:schemeClr val="lt1"/>
                </a:solidFill>
                <a:latin typeface="Barlow"/>
                <a:ea typeface="Barlow"/>
                <a:cs typeface="Barlow"/>
                <a:sym typeface="Barlow"/>
              </a:rPr>
              <a:t>Apakah</a:t>
            </a:r>
            <a:r>
              <a:rPr b="1" i="0" lang="en" sz="2400" u="none" cap="none" strike="noStrike">
                <a:solidFill>
                  <a:schemeClr val="lt1"/>
                </a:solidFill>
                <a:latin typeface="Corbel"/>
                <a:ea typeface="Corbel"/>
                <a:cs typeface="Corbel"/>
                <a:sym typeface="Corbel"/>
              </a:rPr>
              <a:t> Kipin Classroom hanya bisa dipakai untuk komputer/gadget </a:t>
            </a:r>
            <a:r>
              <a:rPr b="1" lang="en" sz="2400">
                <a:solidFill>
                  <a:schemeClr val="lt1"/>
                </a:solidFill>
                <a:latin typeface="Corbel"/>
                <a:ea typeface="Corbel"/>
                <a:cs typeface="Corbel"/>
                <a:sym typeface="Corbel"/>
              </a:rPr>
              <a:t>Tertentu </a:t>
            </a:r>
            <a:r>
              <a:rPr b="1" i="0" lang="en" sz="2400" u="none" cap="none" strike="noStrike">
                <a:solidFill>
                  <a:schemeClr val="lt1"/>
                </a:solidFill>
                <a:latin typeface="Corbel"/>
                <a:ea typeface="Corbel"/>
                <a:cs typeface="Corbel"/>
                <a:sym typeface="Corbel"/>
              </a:rPr>
              <a:t>?</a:t>
            </a:r>
            <a:endParaRPr b="0" i="0" sz="1100" u="none" cap="none" strike="noStrike">
              <a:solidFill>
                <a:srgbClr val="000000"/>
              </a:solidFill>
              <a:latin typeface="Arial"/>
              <a:ea typeface="Arial"/>
              <a:cs typeface="Arial"/>
              <a:sym typeface="Arial"/>
            </a:endParaRPr>
          </a:p>
        </p:txBody>
      </p:sp>
      <p:sp>
        <p:nvSpPr>
          <p:cNvPr id="902" name="Google Shape;902;p109"/>
          <p:cNvSpPr/>
          <p:nvPr/>
        </p:nvSpPr>
        <p:spPr>
          <a:xfrm>
            <a:off x="367747" y="1646259"/>
            <a:ext cx="2266200" cy="1023600"/>
          </a:xfrm>
          <a:prstGeom prst="wedgeRectCallout">
            <a:avLst>
              <a:gd fmla="val 41886" name="adj1"/>
              <a:gd fmla="val 114927"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4B53"/>
                </a:solidFill>
                <a:latin typeface="Corbel"/>
                <a:ea typeface="Corbel"/>
                <a:cs typeface="Corbel"/>
                <a:sym typeface="Corbel"/>
              </a:rPr>
              <a:t>Kipin Classroom bisa diakses dari semua komputer (windows/linux/mac) </a:t>
            </a:r>
            <a:endParaRPr b="0" i="0" sz="1100" u="none" cap="none" strike="noStrike">
              <a:solidFill>
                <a:srgbClr val="004B53"/>
              </a:solidFill>
              <a:latin typeface="Arial"/>
              <a:ea typeface="Arial"/>
              <a:cs typeface="Arial"/>
              <a:sym typeface="Arial"/>
            </a:endParaRPr>
          </a:p>
        </p:txBody>
      </p:sp>
      <p:sp>
        <p:nvSpPr>
          <p:cNvPr id="903" name="Google Shape;903;p109"/>
          <p:cNvSpPr/>
          <p:nvPr/>
        </p:nvSpPr>
        <p:spPr>
          <a:xfrm>
            <a:off x="6609522" y="1970432"/>
            <a:ext cx="2166600" cy="1202700"/>
          </a:xfrm>
          <a:prstGeom prst="wedgeRectCallout">
            <a:avLst>
              <a:gd fmla="val -61200" name="adj1"/>
              <a:gd fmla="val 91426"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4B53"/>
                </a:solidFill>
                <a:latin typeface="Calibri"/>
                <a:ea typeface="Calibri"/>
                <a:cs typeface="Calibri"/>
                <a:sym typeface="Calibri"/>
              </a:rPr>
              <a:t>Kipin Classroom juga </a:t>
            </a:r>
            <a:br>
              <a:rPr b="1" i="0" lang="en" sz="1400" u="none" cap="none" strike="noStrike">
                <a:solidFill>
                  <a:srgbClr val="004B53"/>
                </a:solidFill>
                <a:latin typeface="Calibri"/>
                <a:ea typeface="Calibri"/>
                <a:cs typeface="Calibri"/>
                <a:sym typeface="Calibri"/>
              </a:rPr>
            </a:br>
            <a:r>
              <a:rPr b="1" i="0" lang="en" sz="1400" u="none" cap="none" strike="noStrike">
                <a:solidFill>
                  <a:srgbClr val="004B53"/>
                </a:solidFill>
                <a:latin typeface="Calibri"/>
                <a:ea typeface="Calibri"/>
                <a:cs typeface="Calibri"/>
                <a:sym typeface="Calibri"/>
              </a:rPr>
              <a:t>bisa diakses dari tablet/smartphone berbasis: Android, iOS, windows 10</a:t>
            </a:r>
            <a:endParaRPr b="0" i="0" sz="1100" u="none" cap="none" strike="noStrike">
              <a:solidFill>
                <a:srgbClr val="004B53"/>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907" name="Shape 907"/>
        <p:cNvGrpSpPr/>
        <p:nvPr/>
      </p:nvGrpSpPr>
      <p:grpSpPr>
        <a:xfrm>
          <a:off x="0" y="0"/>
          <a:ext cx="0" cy="0"/>
          <a:chOff x="0" y="0"/>
          <a:chExt cx="0" cy="0"/>
        </a:xfrm>
      </p:grpSpPr>
      <p:pic>
        <p:nvPicPr>
          <p:cNvPr id="908" name="Google Shape;908;p110"/>
          <p:cNvPicPr preferRelativeResize="0"/>
          <p:nvPr/>
        </p:nvPicPr>
        <p:blipFill rotWithShape="1">
          <a:blip r:embed="rId3">
            <a:alphaModFix/>
          </a:blip>
          <a:srcRect b="0" l="0" r="0" t="0"/>
          <a:stretch/>
        </p:blipFill>
        <p:spPr>
          <a:xfrm rot="5400000">
            <a:off x="-559016" y="521073"/>
            <a:ext cx="4526278" cy="4526278"/>
          </a:xfrm>
          <a:prstGeom prst="rect">
            <a:avLst/>
          </a:prstGeom>
          <a:noFill/>
          <a:ln>
            <a:noFill/>
          </a:ln>
        </p:spPr>
      </p:pic>
      <p:sp>
        <p:nvSpPr>
          <p:cNvPr id="909" name="Google Shape;909;p110"/>
          <p:cNvSpPr/>
          <p:nvPr/>
        </p:nvSpPr>
        <p:spPr>
          <a:xfrm rot="9000016">
            <a:off x="725803" y="3263321"/>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910" name="Google Shape;910;p110"/>
          <p:cNvSpPr txBox="1"/>
          <p:nvPr/>
        </p:nvSpPr>
        <p:spPr>
          <a:xfrm>
            <a:off x="3727350" y="468900"/>
            <a:ext cx="4712100" cy="335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000000"/>
                </a:solidFill>
                <a:latin typeface="Barlow"/>
                <a:ea typeface="Barlow"/>
                <a:cs typeface="Barlow"/>
                <a:sym typeface="Barlow"/>
              </a:rPr>
              <a:t>Melalui Kipin Classroom</a:t>
            </a:r>
            <a:br>
              <a:rPr b="0" i="0" lang="en" sz="1600" u="none" cap="none" strike="noStrike">
                <a:solidFill>
                  <a:srgbClr val="000000"/>
                </a:solidFill>
                <a:latin typeface="Barlow"/>
                <a:ea typeface="Barlow"/>
                <a:cs typeface="Barlow"/>
                <a:sym typeface="Barlow"/>
              </a:rPr>
            </a:br>
            <a:endParaRPr sz="1600">
              <a:latin typeface="Barlow"/>
              <a:ea typeface="Barlow"/>
              <a:cs typeface="Barlow"/>
              <a:sym typeface="Barlow"/>
            </a:endParaRPr>
          </a:p>
          <a:p>
            <a:pPr indent="0" lvl="0" marL="0" marR="0" rtl="0" algn="ctr">
              <a:lnSpc>
                <a:spcPct val="100000"/>
              </a:lnSpc>
              <a:spcBef>
                <a:spcPts val="0"/>
              </a:spcBef>
              <a:spcAft>
                <a:spcPts val="0"/>
              </a:spcAft>
              <a:buClr>
                <a:srgbClr val="000000"/>
              </a:buClr>
              <a:buSzPts val="2800"/>
              <a:buFont typeface="Arial"/>
              <a:buNone/>
            </a:pPr>
            <a:r>
              <a:rPr b="1" i="0" lang="en" sz="1600" u="none" cap="none" strike="noStrike">
                <a:solidFill>
                  <a:srgbClr val="000000"/>
                </a:solidFill>
                <a:latin typeface="Barlow"/>
                <a:ea typeface="Barlow"/>
                <a:cs typeface="Barlow"/>
                <a:sym typeface="Barlow"/>
              </a:rPr>
              <a:t>1. Siswa bisa mendapatkan materi pembelajaran yang lengkap (ribuan buku, video, latihan soal &amp; bacaan literasi) tanpa butuh biaya sama sekali</a:t>
            </a:r>
            <a:endParaRPr b="1" i="0" sz="1600" u="none" cap="none" strike="noStrike">
              <a:solidFill>
                <a:srgbClr val="000000"/>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600"/>
              <a:buFont typeface="Arial"/>
              <a:buNone/>
            </a:pPr>
            <a:r>
              <a:rPr b="1" lang="en" sz="1600">
                <a:latin typeface="Barlow"/>
                <a:ea typeface="Barlow"/>
                <a:cs typeface="Barlow"/>
                <a:sym typeface="Barlow"/>
              </a:rPr>
              <a:t>2. </a:t>
            </a:r>
            <a:r>
              <a:rPr b="1" i="0" lang="en" sz="1600" u="none" cap="none" strike="noStrike">
                <a:solidFill>
                  <a:srgbClr val="000000"/>
                </a:solidFill>
                <a:latin typeface="Barlow"/>
                <a:ea typeface="Barlow"/>
                <a:cs typeface="Barlow"/>
                <a:sym typeface="Barlow"/>
              </a:rPr>
              <a:t>Dan sekolah bisa mengadakan kegiatan latihan soal, penilaian harian, UTS,UAS, Ujian dll sebanyak-banyaknya, tanpa biaya lagi</a:t>
            </a:r>
            <a:endParaRPr b="1" i="0" sz="1600" u="none" cap="none" strike="noStrike">
              <a:solidFill>
                <a:srgbClr val="000000"/>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600"/>
              <a:buFont typeface="Arial"/>
              <a:buNone/>
            </a:pPr>
            <a:r>
              <a:t/>
            </a:r>
            <a:endParaRPr b="1" sz="1600">
              <a:latin typeface="Barlow"/>
              <a:ea typeface="Barlow"/>
              <a:cs typeface="Barlow"/>
              <a:sym typeface="Barlow"/>
            </a:endParaRPr>
          </a:p>
          <a:p>
            <a:pPr indent="0" lvl="0" marL="0" marR="0" rtl="0" algn="ctr">
              <a:lnSpc>
                <a:spcPct val="100000"/>
              </a:lnSpc>
              <a:spcBef>
                <a:spcPts val="0"/>
              </a:spcBef>
              <a:spcAft>
                <a:spcPts val="0"/>
              </a:spcAft>
              <a:buClr>
                <a:srgbClr val="000000"/>
              </a:buClr>
              <a:buSzPts val="1600"/>
              <a:buFont typeface="Arial"/>
              <a:buNone/>
            </a:pPr>
            <a:r>
              <a:rPr b="1" lang="en" sz="1600">
                <a:latin typeface="Barlow"/>
                <a:ea typeface="Barlow"/>
                <a:cs typeface="Barlow"/>
                <a:sym typeface="Barlow"/>
              </a:rPr>
              <a:t>3. Sekolah  mempunyai sendiri sebuah server file sebagai perpustakaan digital untuk </a:t>
            </a:r>
            <a:br>
              <a:rPr b="1" lang="en" sz="1600">
                <a:latin typeface="Barlow"/>
                <a:ea typeface="Barlow"/>
                <a:cs typeface="Barlow"/>
                <a:sym typeface="Barlow"/>
              </a:rPr>
            </a:br>
            <a:r>
              <a:rPr b="1" lang="en" sz="1600">
                <a:latin typeface="Barlow"/>
                <a:ea typeface="Barlow"/>
                <a:cs typeface="Barlow"/>
                <a:sym typeface="Barlow"/>
              </a:rPr>
              <a:t>internal sekolah</a:t>
            </a:r>
            <a:endParaRPr b="1" sz="1600">
              <a:latin typeface="Barlow"/>
              <a:ea typeface="Barlow"/>
              <a:cs typeface="Barlow"/>
              <a:sym typeface="Barlow"/>
            </a:endParaRPr>
          </a:p>
        </p:txBody>
      </p:sp>
      <p:sp>
        <p:nvSpPr>
          <p:cNvPr id="911" name="Google Shape;911;p110"/>
          <p:cNvSpPr/>
          <p:nvPr/>
        </p:nvSpPr>
        <p:spPr>
          <a:xfrm>
            <a:off x="3370525" y="4254371"/>
            <a:ext cx="5320200" cy="720000"/>
          </a:xfrm>
          <a:prstGeom prst="rect">
            <a:avLst/>
          </a:prstGeom>
          <a:solidFill>
            <a:srgbClr val="004B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2" name="Google Shape;912;p110"/>
          <p:cNvSpPr txBox="1"/>
          <p:nvPr/>
        </p:nvSpPr>
        <p:spPr>
          <a:xfrm>
            <a:off x="2562448" y="4254383"/>
            <a:ext cx="6889800" cy="29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lt1"/>
                </a:solidFill>
                <a:latin typeface="Verdana"/>
                <a:ea typeface="Verdana"/>
                <a:cs typeface="Verdana"/>
                <a:sym typeface="Verdana"/>
              </a:rPr>
              <a:t>TIDAK BUTUH INTERNET DAN </a:t>
            </a:r>
            <a:br>
              <a:rPr b="1" i="0" lang="en" sz="1900" u="none" cap="none" strike="noStrike">
                <a:solidFill>
                  <a:schemeClr val="lt1"/>
                </a:solidFill>
                <a:latin typeface="Verdana"/>
                <a:ea typeface="Verdana"/>
                <a:cs typeface="Verdana"/>
                <a:sym typeface="Verdana"/>
              </a:rPr>
            </a:br>
            <a:r>
              <a:rPr b="1" i="0" lang="en" sz="1900" u="none" cap="none" strike="noStrike">
                <a:solidFill>
                  <a:schemeClr val="lt1"/>
                </a:solidFill>
                <a:latin typeface="Verdana"/>
                <a:ea typeface="Verdana"/>
                <a:cs typeface="Verdana"/>
                <a:sym typeface="Verdana"/>
              </a:rPr>
              <a:t>TAK ADA BIAYA SAMA SEKALI LAGI!</a:t>
            </a:r>
            <a:endParaRPr b="1" i="0" sz="1900" u="none" cap="none" strike="noStrike">
              <a:solidFill>
                <a:schemeClr val="lt1"/>
              </a:solidFill>
              <a:latin typeface="Verdana"/>
              <a:ea typeface="Verdana"/>
              <a:cs typeface="Verdana"/>
              <a:sym typeface="Verdana"/>
            </a:endParaRPr>
          </a:p>
        </p:txBody>
      </p:sp>
      <p:sp>
        <p:nvSpPr>
          <p:cNvPr id="913" name="Google Shape;913;p110"/>
          <p:cNvSpPr txBox="1"/>
          <p:nvPr/>
        </p:nvSpPr>
        <p:spPr>
          <a:xfrm>
            <a:off x="226925" y="231275"/>
            <a:ext cx="33489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FF0000"/>
                </a:solidFill>
              </a:rPr>
              <a:t>3 in 1 solutions:</a:t>
            </a:r>
            <a:endParaRPr sz="2600">
              <a:solidFill>
                <a:srgbClr val="FF0000"/>
              </a:solidFill>
            </a:endParaRPr>
          </a:p>
        </p:txBody>
      </p:sp>
      <p:pic>
        <p:nvPicPr>
          <p:cNvPr id="914" name="Google Shape;914;p110"/>
          <p:cNvPicPr preferRelativeResize="0"/>
          <p:nvPr/>
        </p:nvPicPr>
        <p:blipFill>
          <a:blip r:embed="rId4">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11"/>
          <p:cNvSpPr/>
          <p:nvPr/>
        </p:nvSpPr>
        <p:spPr>
          <a:xfrm>
            <a:off x="0" y="84440"/>
            <a:ext cx="9144000" cy="723000"/>
          </a:xfrm>
          <a:prstGeom prst="rect">
            <a:avLst/>
          </a:prstGeom>
          <a:solidFill>
            <a:srgbClr val="004B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0" name="Google Shape;920;p111"/>
          <p:cNvSpPr txBox="1"/>
          <p:nvPr/>
        </p:nvSpPr>
        <p:spPr>
          <a:xfrm>
            <a:off x="932455" y="80397"/>
            <a:ext cx="7456500" cy="73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Barlow"/>
                <a:ea typeface="Barlow"/>
                <a:cs typeface="Barlow"/>
                <a:sym typeface="Barlow"/>
              </a:rPr>
              <a:t>Siapa yang Membutuhkan Kipin Classroom?</a:t>
            </a:r>
            <a:endParaRPr b="1" i="0" sz="2800" u="none" cap="none" strike="noStrike">
              <a:solidFill>
                <a:schemeClr val="lt1"/>
              </a:solidFill>
              <a:latin typeface="Barlow"/>
              <a:ea typeface="Barlow"/>
              <a:cs typeface="Barlow"/>
              <a:sym typeface="Barlow"/>
            </a:endParaRPr>
          </a:p>
        </p:txBody>
      </p:sp>
      <p:pic>
        <p:nvPicPr>
          <p:cNvPr id="921" name="Google Shape;921;p111"/>
          <p:cNvPicPr preferRelativeResize="0"/>
          <p:nvPr/>
        </p:nvPicPr>
        <p:blipFill rotWithShape="1">
          <a:blip r:embed="rId3">
            <a:alphaModFix/>
          </a:blip>
          <a:srcRect b="0" l="0" r="0" t="0"/>
          <a:stretch/>
        </p:blipFill>
        <p:spPr>
          <a:xfrm>
            <a:off x="151993" y="1023076"/>
            <a:ext cx="5994100" cy="2973525"/>
          </a:xfrm>
          <a:prstGeom prst="rect">
            <a:avLst/>
          </a:prstGeom>
          <a:noFill/>
          <a:ln>
            <a:noFill/>
          </a:ln>
        </p:spPr>
      </p:pic>
      <p:pic>
        <p:nvPicPr>
          <p:cNvPr id="922" name="Google Shape;922;p111"/>
          <p:cNvPicPr preferRelativeResize="0"/>
          <p:nvPr/>
        </p:nvPicPr>
        <p:blipFill rotWithShape="1">
          <a:blip r:embed="rId4">
            <a:alphaModFix/>
          </a:blip>
          <a:srcRect b="0" l="1997" r="1987" t="0"/>
          <a:stretch/>
        </p:blipFill>
        <p:spPr>
          <a:xfrm>
            <a:off x="6229788" y="1023076"/>
            <a:ext cx="2159300" cy="1451742"/>
          </a:xfrm>
          <a:prstGeom prst="rect">
            <a:avLst/>
          </a:prstGeom>
          <a:noFill/>
          <a:ln>
            <a:noFill/>
          </a:ln>
        </p:spPr>
      </p:pic>
      <p:pic>
        <p:nvPicPr>
          <p:cNvPr id="923" name="Google Shape;923;p111"/>
          <p:cNvPicPr preferRelativeResize="0"/>
          <p:nvPr/>
        </p:nvPicPr>
        <p:blipFill rotWithShape="1">
          <a:blip r:embed="rId5">
            <a:alphaModFix/>
          </a:blip>
          <a:srcRect b="347" l="0" r="0" t="347"/>
          <a:stretch/>
        </p:blipFill>
        <p:spPr>
          <a:xfrm>
            <a:off x="6229790" y="2598120"/>
            <a:ext cx="2159298" cy="1398481"/>
          </a:xfrm>
          <a:prstGeom prst="rect">
            <a:avLst/>
          </a:prstGeom>
          <a:noFill/>
          <a:ln>
            <a:noFill/>
          </a:ln>
        </p:spPr>
      </p:pic>
      <p:sp>
        <p:nvSpPr>
          <p:cNvPr id="924" name="Google Shape;924;p111"/>
          <p:cNvSpPr txBox="1"/>
          <p:nvPr/>
        </p:nvSpPr>
        <p:spPr>
          <a:xfrm>
            <a:off x="240300" y="4119903"/>
            <a:ext cx="8663400" cy="91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arlow"/>
                <a:ea typeface="Barlow"/>
                <a:cs typeface="Barlow"/>
                <a:sym typeface="Barlow"/>
              </a:rPr>
              <a:t>Semua sekolah di Indonesia membutuhkan </a:t>
            </a:r>
            <a:r>
              <a:rPr b="1" i="0" lang="en" sz="1400" u="none" cap="none" strike="noStrike">
                <a:solidFill>
                  <a:srgbClr val="0000FF"/>
                </a:solidFill>
                <a:latin typeface="Barlow"/>
                <a:ea typeface="Barlow"/>
                <a:cs typeface="Barlow"/>
                <a:sym typeface="Barlow"/>
              </a:rPr>
              <a:t>Kipin Classroom </a:t>
            </a:r>
            <a:r>
              <a:rPr b="1" lang="en">
                <a:solidFill>
                  <a:srgbClr val="0000FF"/>
                </a:solidFill>
                <a:latin typeface="Barlow"/>
                <a:ea typeface="Barlow"/>
                <a:cs typeface="Barlow"/>
                <a:sym typeface="Barlow"/>
              </a:rPr>
              <a:t> </a:t>
            </a:r>
            <a:r>
              <a:rPr b="0" i="0" lang="en" sz="1400" u="none" cap="none" strike="noStrike">
                <a:solidFill>
                  <a:srgbClr val="000000"/>
                </a:solidFill>
                <a:latin typeface="Barlow"/>
                <a:ea typeface="Barlow"/>
                <a:cs typeface="Barlow"/>
                <a:sym typeface="Barlow"/>
              </a:rPr>
              <a:t>guna memenuhi kebutuhan </a:t>
            </a:r>
            <a:br>
              <a:rPr b="0" i="0" lang="en" sz="1400" u="none" cap="none" strike="noStrike">
                <a:solidFill>
                  <a:srgbClr val="000000"/>
                </a:solidFill>
                <a:latin typeface="Barlow"/>
                <a:ea typeface="Barlow"/>
                <a:cs typeface="Barlow"/>
                <a:sym typeface="Barlow"/>
              </a:rPr>
            </a:br>
            <a:r>
              <a:rPr b="0" i="0" lang="en" sz="1400" u="none" cap="none" strike="noStrike">
                <a:solidFill>
                  <a:srgbClr val="000000"/>
                </a:solidFill>
                <a:latin typeface="Barlow"/>
                <a:ea typeface="Barlow"/>
                <a:cs typeface="Barlow"/>
                <a:sym typeface="Barlow"/>
              </a:rPr>
              <a:t>penyediaan materi pelajaran  yang lengkap, asesmen yang support AKM + pemanfaatan server file management untuk internal sekolah, </a:t>
            </a:r>
            <a:r>
              <a:rPr lang="en">
                <a:latin typeface="Barlow"/>
                <a:ea typeface="Barlow"/>
                <a:cs typeface="Barlow"/>
                <a:sym typeface="Barlow"/>
              </a:rPr>
              <a:t>dan pasti bisa jalan lancar sebab</a:t>
            </a:r>
            <a:r>
              <a:rPr b="0" i="0" lang="en" sz="1400" u="none" cap="none" strike="noStrike">
                <a:solidFill>
                  <a:srgbClr val="000000"/>
                </a:solidFill>
                <a:latin typeface="Barlow"/>
                <a:ea typeface="Barlow"/>
                <a:cs typeface="Barlow"/>
                <a:sym typeface="Barlow"/>
              </a:rPr>
              <a:t> tidak membutuhkan jalur internet sama sekali</a:t>
            </a:r>
            <a:endParaRPr b="0" i="0" sz="1400" u="none" cap="none" strike="noStrike">
              <a:solidFill>
                <a:srgbClr val="000000"/>
              </a:solidFill>
              <a:latin typeface="Barlow"/>
              <a:ea typeface="Barlow"/>
              <a:cs typeface="Barlow"/>
              <a:sym typeface="Barl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287" name="Shape 287"/>
        <p:cNvGrpSpPr/>
        <p:nvPr/>
      </p:nvGrpSpPr>
      <p:grpSpPr>
        <a:xfrm>
          <a:off x="0" y="0"/>
          <a:ext cx="0" cy="0"/>
          <a:chOff x="0" y="0"/>
          <a:chExt cx="0" cy="0"/>
        </a:xfrm>
      </p:grpSpPr>
      <p:sp>
        <p:nvSpPr>
          <p:cNvPr id="288" name="Google Shape;288;p58"/>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89" name="Google Shape;289;p58"/>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290" name="Google Shape;290;p58"/>
          <p:cNvPicPr preferRelativeResize="0"/>
          <p:nvPr/>
        </p:nvPicPr>
        <p:blipFill>
          <a:blip r:embed="rId3">
            <a:alphaModFix/>
          </a:blip>
          <a:stretch>
            <a:fillRect/>
          </a:stretch>
        </p:blipFill>
        <p:spPr>
          <a:xfrm>
            <a:off x="1283550" y="1406575"/>
            <a:ext cx="6576876" cy="1578450"/>
          </a:xfrm>
          <a:prstGeom prst="rect">
            <a:avLst/>
          </a:prstGeom>
          <a:noFill/>
          <a:ln>
            <a:noFill/>
          </a:ln>
        </p:spPr>
      </p:pic>
      <p:sp>
        <p:nvSpPr>
          <p:cNvPr id="291" name="Google Shape;291;p58"/>
          <p:cNvSpPr txBox="1"/>
          <p:nvPr/>
        </p:nvSpPr>
        <p:spPr>
          <a:xfrm>
            <a:off x="1612500" y="3627400"/>
            <a:ext cx="5919000" cy="7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Pendidikan.id melalui teknologi berbasis digital berkeinginan ikut serta mendukung pemerintah Indonesia dalam mencerdaskan seluruh bangsa</a:t>
            </a:r>
            <a:endParaRPr/>
          </a:p>
        </p:txBody>
      </p:sp>
      <p:sp>
        <p:nvSpPr>
          <p:cNvPr id="292" name="Google Shape;292;p58"/>
          <p:cNvSpPr txBox="1"/>
          <p:nvPr/>
        </p:nvSpPr>
        <p:spPr>
          <a:xfrm>
            <a:off x="2334600" y="454625"/>
            <a:ext cx="4474800" cy="48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Edutech Indonesia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928" name="Shape 928"/>
        <p:cNvGrpSpPr/>
        <p:nvPr/>
      </p:nvGrpSpPr>
      <p:grpSpPr>
        <a:xfrm>
          <a:off x="0" y="0"/>
          <a:ext cx="0" cy="0"/>
          <a:chOff x="0" y="0"/>
          <a:chExt cx="0" cy="0"/>
        </a:xfrm>
      </p:grpSpPr>
      <p:sp>
        <p:nvSpPr>
          <p:cNvPr id="929" name="Google Shape;929;p112"/>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930" name="Google Shape;930;p112"/>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931" name="Google Shape;931;p112"/>
          <p:cNvSpPr txBox="1"/>
          <p:nvPr/>
        </p:nvSpPr>
        <p:spPr>
          <a:xfrm>
            <a:off x="1248000" y="1914625"/>
            <a:ext cx="65607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KIPIN SUDAH MENDUKUNG </a:t>
            </a:r>
            <a:br>
              <a:rPr b="1" lang="en" sz="3200">
                <a:latin typeface="Nunito"/>
                <a:ea typeface="Nunito"/>
                <a:cs typeface="Nunito"/>
                <a:sym typeface="Nunito"/>
              </a:rPr>
            </a:br>
            <a:r>
              <a:rPr b="1" lang="en" sz="3200">
                <a:latin typeface="Nunito"/>
                <a:ea typeface="Nunito"/>
                <a:cs typeface="Nunito"/>
                <a:sym typeface="Nunito"/>
              </a:rPr>
              <a:t>HYBRID SISTEM</a:t>
            </a:r>
            <a:endParaRPr b="1" i="0" sz="3200" u="none" cap="none" strike="noStrike">
              <a:latin typeface="Nunito"/>
              <a:ea typeface="Nunito"/>
              <a:cs typeface="Nunito"/>
              <a:sym typeface="Nunito"/>
            </a:endParaRPr>
          </a:p>
        </p:txBody>
      </p:sp>
      <p:pic>
        <p:nvPicPr>
          <p:cNvPr id="932" name="Google Shape;932;p112"/>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936" name="Shape 936"/>
        <p:cNvGrpSpPr/>
        <p:nvPr/>
      </p:nvGrpSpPr>
      <p:grpSpPr>
        <a:xfrm>
          <a:off x="0" y="0"/>
          <a:ext cx="0" cy="0"/>
          <a:chOff x="0" y="0"/>
          <a:chExt cx="0" cy="0"/>
        </a:xfrm>
      </p:grpSpPr>
      <p:sp>
        <p:nvSpPr>
          <p:cNvPr id="937" name="Google Shape;937;p113"/>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938" name="Google Shape;938;p113"/>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939" name="Google Shape;939;p113"/>
          <p:cNvPicPr preferRelativeResize="0"/>
          <p:nvPr/>
        </p:nvPicPr>
        <p:blipFill>
          <a:blip r:embed="rId3">
            <a:alphaModFix/>
          </a:blip>
          <a:stretch>
            <a:fillRect/>
          </a:stretch>
        </p:blipFill>
        <p:spPr>
          <a:xfrm>
            <a:off x="186400" y="686375"/>
            <a:ext cx="4544099" cy="4305575"/>
          </a:xfrm>
          <a:prstGeom prst="rect">
            <a:avLst/>
          </a:prstGeom>
          <a:noFill/>
          <a:ln>
            <a:noFill/>
          </a:ln>
        </p:spPr>
      </p:pic>
      <p:sp>
        <p:nvSpPr>
          <p:cNvPr id="940" name="Google Shape;940;p113"/>
          <p:cNvSpPr txBox="1"/>
          <p:nvPr/>
        </p:nvSpPr>
        <p:spPr>
          <a:xfrm>
            <a:off x="232650" y="121050"/>
            <a:ext cx="8678700" cy="4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HYBRID MODEL MENJADI BASIS PEMBELAJARAN DI INDONESIA KE DEPAN</a:t>
            </a:r>
            <a:endParaRPr b="1" sz="1800"/>
          </a:p>
        </p:txBody>
      </p:sp>
      <p:sp>
        <p:nvSpPr>
          <p:cNvPr id="941" name="Google Shape;941;p113"/>
          <p:cNvSpPr txBox="1"/>
          <p:nvPr/>
        </p:nvSpPr>
        <p:spPr>
          <a:xfrm>
            <a:off x="5223725" y="784450"/>
            <a:ext cx="3405300" cy="42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Kipin mendukung sistem Hybrid yang dicanangkan oleh Menteri Pendidikan sebagai basis pembelajaran di Indonesia ke depan, yaitu : support untuk pembelajaran daring dan juga support untuk pembelajaran luring.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Setiap sekolah cukup menggunakan sistem Kipin yang bisa sekaligus untuk pembelajaran berbasis PJJ atau tatap muka dikelas, tidak perlu belajar aplikasi lain-lain lagi untuk guru.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Catatan :</a:t>
            </a:r>
            <a:endParaRPr/>
          </a:p>
          <a:p>
            <a:pPr indent="-317500" lvl="0" marL="457200" rtl="0" algn="l">
              <a:spcBef>
                <a:spcPts val="0"/>
              </a:spcBef>
              <a:spcAft>
                <a:spcPts val="0"/>
              </a:spcAft>
              <a:buSzPts val="1400"/>
              <a:buFont typeface="Abel"/>
              <a:buChar char="-"/>
            </a:pPr>
            <a:r>
              <a:rPr b="1" lang="en">
                <a:latin typeface="Abel"/>
                <a:ea typeface="Abel"/>
                <a:cs typeface="Abel"/>
                <a:sym typeface="Abel"/>
              </a:rPr>
              <a:t>PJJ : pakai Kipin School + PTO Cloud</a:t>
            </a:r>
            <a:endParaRPr b="1">
              <a:latin typeface="Abel"/>
              <a:ea typeface="Abel"/>
              <a:cs typeface="Abel"/>
              <a:sym typeface="Abel"/>
            </a:endParaRPr>
          </a:p>
          <a:p>
            <a:pPr indent="-317500" lvl="0" marL="457200" rtl="0" algn="l">
              <a:spcBef>
                <a:spcPts val="0"/>
              </a:spcBef>
              <a:spcAft>
                <a:spcPts val="0"/>
              </a:spcAft>
              <a:buSzPts val="1400"/>
              <a:buFont typeface="Abel"/>
              <a:buChar char="-"/>
            </a:pPr>
            <a:r>
              <a:rPr b="1" lang="en">
                <a:latin typeface="Abel"/>
                <a:ea typeface="Abel"/>
                <a:cs typeface="Abel"/>
                <a:sym typeface="Abel"/>
              </a:rPr>
              <a:t>Tatap muka : pakai Kipin Classroom</a:t>
            </a:r>
            <a:endParaRPr b="1">
              <a:latin typeface="Abel"/>
              <a:ea typeface="Abel"/>
              <a:cs typeface="Abel"/>
              <a:sym typeface="Abe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14"/>
          <p:cNvSpPr/>
          <p:nvPr/>
        </p:nvSpPr>
        <p:spPr>
          <a:xfrm>
            <a:off x="1392865" y="0"/>
            <a:ext cx="6358270" cy="999460"/>
          </a:xfrm>
          <a:prstGeom prst="rect">
            <a:avLst/>
          </a:prstGeom>
          <a:solidFill>
            <a:srgbClr val="004B53"/>
          </a:solidFill>
          <a:ln cap="flat" cmpd="sng" w="25400">
            <a:solidFill>
              <a:srgbClr val="004B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Barlow"/>
                <a:ea typeface="Barlow"/>
                <a:cs typeface="Barlow"/>
                <a:sym typeface="Barlow"/>
              </a:rPr>
              <a:t>APLIKASI PENDAMPING UNTUK MENGUNDUH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Barlow"/>
                <a:ea typeface="Barlow"/>
                <a:cs typeface="Barlow"/>
                <a:sym typeface="Barlow"/>
              </a:rPr>
              <a:t>SUMBER PEMBELAJARAN DARI KIPIN CLASSROOM</a:t>
            </a:r>
            <a:endParaRPr b="1" i="0" sz="2000" u="none" cap="none" strike="noStrike">
              <a:solidFill>
                <a:schemeClr val="lt1"/>
              </a:solidFill>
              <a:latin typeface="Barlow"/>
              <a:ea typeface="Barlow"/>
              <a:cs typeface="Barlow"/>
              <a:sym typeface="Barlow"/>
            </a:endParaRPr>
          </a:p>
        </p:txBody>
      </p:sp>
      <p:pic>
        <p:nvPicPr>
          <p:cNvPr id="947" name="Google Shape;947;p114"/>
          <p:cNvPicPr preferRelativeResize="0"/>
          <p:nvPr/>
        </p:nvPicPr>
        <p:blipFill rotWithShape="1">
          <a:blip r:embed="rId3">
            <a:alphaModFix/>
          </a:blip>
          <a:srcRect b="0" l="0" r="0" t="0"/>
          <a:stretch/>
        </p:blipFill>
        <p:spPr>
          <a:xfrm>
            <a:off x="2244309" y="1397030"/>
            <a:ext cx="4573652" cy="2842701"/>
          </a:xfrm>
          <a:prstGeom prst="rect">
            <a:avLst/>
          </a:prstGeom>
          <a:noFill/>
          <a:ln>
            <a:noFill/>
          </a:ln>
        </p:spPr>
      </p:pic>
      <p:pic>
        <p:nvPicPr>
          <p:cNvPr id="948" name="Google Shape;948;p114"/>
          <p:cNvPicPr preferRelativeResize="0"/>
          <p:nvPr/>
        </p:nvPicPr>
        <p:blipFill rotWithShape="1">
          <a:blip r:embed="rId4">
            <a:alphaModFix/>
          </a:blip>
          <a:srcRect b="0" l="0" r="0" t="0"/>
          <a:stretch/>
        </p:blipFill>
        <p:spPr>
          <a:xfrm>
            <a:off x="2572253" y="4461674"/>
            <a:ext cx="1217525" cy="398748"/>
          </a:xfrm>
          <a:prstGeom prst="rect">
            <a:avLst/>
          </a:prstGeom>
          <a:noFill/>
          <a:ln>
            <a:noFill/>
          </a:ln>
        </p:spPr>
      </p:pic>
      <p:pic>
        <p:nvPicPr>
          <p:cNvPr id="949" name="Google Shape;949;p114"/>
          <p:cNvPicPr preferRelativeResize="0"/>
          <p:nvPr/>
        </p:nvPicPr>
        <p:blipFill rotWithShape="1">
          <a:blip r:embed="rId5">
            <a:alphaModFix/>
          </a:blip>
          <a:srcRect b="0" l="0" r="0" t="0"/>
          <a:stretch/>
        </p:blipFill>
        <p:spPr>
          <a:xfrm>
            <a:off x="3917689" y="4463760"/>
            <a:ext cx="1226893" cy="398748"/>
          </a:xfrm>
          <a:prstGeom prst="rect">
            <a:avLst/>
          </a:prstGeom>
          <a:noFill/>
          <a:ln>
            <a:noFill/>
          </a:ln>
        </p:spPr>
      </p:pic>
      <p:pic>
        <p:nvPicPr>
          <p:cNvPr id="950" name="Google Shape;950;p114"/>
          <p:cNvPicPr preferRelativeResize="0"/>
          <p:nvPr/>
        </p:nvPicPr>
        <p:blipFill rotWithShape="1">
          <a:blip r:embed="rId6">
            <a:alphaModFix/>
          </a:blip>
          <a:srcRect b="0" l="0" r="0" t="0"/>
          <a:stretch/>
        </p:blipFill>
        <p:spPr>
          <a:xfrm>
            <a:off x="5272493" y="4412499"/>
            <a:ext cx="1217524" cy="481124"/>
          </a:xfrm>
          <a:prstGeom prst="rect">
            <a:avLst/>
          </a:prstGeom>
          <a:noFill/>
          <a:ln>
            <a:noFill/>
          </a:ln>
        </p:spPr>
      </p:pic>
      <p:sp>
        <p:nvSpPr>
          <p:cNvPr id="951" name="Google Shape;951;p114"/>
          <p:cNvSpPr txBox="1"/>
          <p:nvPr/>
        </p:nvSpPr>
        <p:spPr>
          <a:xfrm>
            <a:off x="3515725" y="4085842"/>
            <a:ext cx="203081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arlow"/>
                <a:ea typeface="Barlow"/>
                <a:cs typeface="Barlow"/>
                <a:sym typeface="Barlow"/>
              </a:rPr>
              <a:t>Tersedia di platform:</a:t>
            </a:r>
            <a:endParaRPr b="0" i="0" sz="1400" u="none" cap="none" strike="noStrike">
              <a:solidFill>
                <a:srgbClr val="000000"/>
              </a:solidFill>
              <a:latin typeface="Barlow"/>
              <a:ea typeface="Barlow"/>
              <a:cs typeface="Barlow"/>
              <a:sym typeface="Barlow"/>
            </a:endParaRPr>
          </a:p>
        </p:txBody>
      </p:sp>
      <p:pic>
        <p:nvPicPr>
          <p:cNvPr id="952" name="Google Shape;952;p114"/>
          <p:cNvPicPr preferRelativeResize="0"/>
          <p:nvPr/>
        </p:nvPicPr>
        <p:blipFill rotWithShape="1">
          <a:blip r:embed="rId7">
            <a:alphaModFix/>
          </a:blip>
          <a:srcRect b="0" l="0" r="0" t="0"/>
          <a:stretch/>
        </p:blipFill>
        <p:spPr>
          <a:xfrm>
            <a:off x="321443" y="1243142"/>
            <a:ext cx="2142844" cy="139820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15"/>
          <p:cNvSpPr/>
          <p:nvPr/>
        </p:nvSpPr>
        <p:spPr>
          <a:xfrm>
            <a:off x="0" y="0"/>
            <a:ext cx="4572000" cy="5143500"/>
          </a:xfrm>
          <a:prstGeom prst="rect">
            <a:avLst/>
          </a:prstGeom>
          <a:solidFill>
            <a:srgbClr val="97E1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8" name="Google Shape;958;p115"/>
          <p:cNvSpPr/>
          <p:nvPr/>
        </p:nvSpPr>
        <p:spPr>
          <a:xfrm>
            <a:off x="4572000" y="0"/>
            <a:ext cx="4572000" cy="5143500"/>
          </a:xfrm>
          <a:prstGeom prst="rect">
            <a:avLst/>
          </a:prstGeom>
          <a:solidFill>
            <a:srgbClr val="59BFB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59" name="Google Shape;959;p115"/>
          <p:cNvPicPr preferRelativeResize="0"/>
          <p:nvPr/>
        </p:nvPicPr>
        <p:blipFill rotWithShape="1">
          <a:blip r:embed="rId3">
            <a:alphaModFix/>
          </a:blip>
          <a:srcRect b="0" l="0" r="0" t="0"/>
          <a:stretch/>
        </p:blipFill>
        <p:spPr>
          <a:xfrm>
            <a:off x="819023" y="1011710"/>
            <a:ext cx="2716658" cy="551275"/>
          </a:xfrm>
          <a:prstGeom prst="rect">
            <a:avLst/>
          </a:prstGeom>
          <a:noFill/>
          <a:ln>
            <a:noFill/>
          </a:ln>
        </p:spPr>
      </p:pic>
      <p:pic>
        <p:nvPicPr>
          <p:cNvPr id="960" name="Google Shape;960;p115"/>
          <p:cNvPicPr preferRelativeResize="0"/>
          <p:nvPr/>
        </p:nvPicPr>
        <p:blipFill rotWithShape="1">
          <a:blip r:embed="rId4">
            <a:alphaModFix/>
          </a:blip>
          <a:srcRect b="0" l="0" r="0" t="0"/>
          <a:stretch/>
        </p:blipFill>
        <p:spPr>
          <a:xfrm>
            <a:off x="1711920" y="225566"/>
            <a:ext cx="930865" cy="678201"/>
          </a:xfrm>
          <a:prstGeom prst="rect">
            <a:avLst/>
          </a:prstGeom>
          <a:noFill/>
          <a:ln>
            <a:noFill/>
          </a:ln>
        </p:spPr>
      </p:pic>
      <p:sp>
        <p:nvSpPr>
          <p:cNvPr id="961" name="Google Shape;961;p115"/>
          <p:cNvSpPr txBox="1"/>
          <p:nvPr/>
        </p:nvSpPr>
        <p:spPr>
          <a:xfrm>
            <a:off x="928799" y="2892675"/>
            <a:ext cx="2716500" cy="92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600" u="none" cap="none" strike="noStrike">
                <a:solidFill>
                  <a:schemeClr val="dk1"/>
                </a:solidFill>
                <a:latin typeface="Barlow"/>
                <a:ea typeface="Barlow"/>
                <a:cs typeface="Barlow"/>
                <a:sym typeface="Barlow"/>
              </a:rPr>
              <a:t>KIPIN</a:t>
            </a:r>
            <a:r>
              <a:rPr b="1" i="0" lang="en" sz="1600" u="none" cap="none" strike="noStrike">
                <a:solidFill>
                  <a:srgbClr val="000000"/>
                </a:solidFill>
                <a:latin typeface="Barlow"/>
                <a:ea typeface="Barlow"/>
                <a:cs typeface="Barlow"/>
                <a:sym typeface="Barlow"/>
              </a:rPr>
              <a:t> CLASSROOM </a:t>
            </a:r>
            <a:r>
              <a:rPr b="0" i="0" lang="en" sz="1600" u="none" cap="none" strike="noStrike">
                <a:solidFill>
                  <a:srgbClr val="000000"/>
                </a:solidFill>
                <a:latin typeface="Barlow"/>
                <a:ea typeface="Barlow"/>
                <a:cs typeface="Barlow"/>
                <a:sym typeface="Barlow"/>
              </a:rPr>
              <a:t>sudah dilengkapi dengan jaringan WIFI internal yang dinamakan ‘</a:t>
            </a:r>
            <a:r>
              <a:rPr b="1" i="0" lang="en" sz="1600" u="none" cap="none" strike="noStrike">
                <a:solidFill>
                  <a:schemeClr val="dk1"/>
                </a:solidFill>
                <a:latin typeface="Barlow"/>
                <a:ea typeface="Barlow"/>
                <a:cs typeface="Barlow"/>
                <a:sym typeface="Barlow"/>
              </a:rPr>
              <a:t>eduSPOT</a:t>
            </a:r>
            <a:r>
              <a:rPr b="0" i="0" lang="en" sz="1600" u="none" cap="none" strike="noStrike">
                <a:solidFill>
                  <a:srgbClr val="000000"/>
                </a:solidFill>
                <a:latin typeface="Barlow"/>
                <a:ea typeface="Barlow"/>
                <a:cs typeface="Barlow"/>
                <a:sym typeface="Barlow"/>
              </a:rPr>
              <a:t>’ dimana semua data yang ada di dalam KIPIN CLASSROOM bisa diunduh ke ribuan device pengguna </a:t>
            </a:r>
            <a:r>
              <a:rPr b="1" i="0" lang="en" sz="1600" u="none" cap="none" strike="noStrike">
                <a:solidFill>
                  <a:srgbClr val="000000"/>
                </a:solidFill>
                <a:latin typeface="Barlow"/>
                <a:ea typeface="Barlow"/>
                <a:cs typeface="Barlow"/>
                <a:sym typeface="Barlow"/>
              </a:rPr>
              <a:t>Kipin School 4.0</a:t>
            </a:r>
            <a:br>
              <a:rPr b="0" i="0" lang="en" sz="1600" u="none" cap="none" strike="noStrike">
                <a:solidFill>
                  <a:srgbClr val="000000"/>
                </a:solidFill>
                <a:latin typeface="Barlow"/>
                <a:ea typeface="Barlow"/>
                <a:cs typeface="Barlow"/>
                <a:sym typeface="Barlow"/>
              </a:rPr>
            </a:br>
            <a:r>
              <a:rPr b="0" i="0" lang="en" sz="1600" u="none" cap="none" strike="noStrike">
                <a:solidFill>
                  <a:srgbClr val="000000"/>
                </a:solidFill>
                <a:latin typeface="Barlow"/>
                <a:ea typeface="Barlow"/>
                <a:cs typeface="Barlow"/>
                <a:sym typeface="Barlow"/>
              </a:rPr>
              <a:t>tanpa membutuhkan pulsa / kuota internet &amp; cepat sekali.</a:t>
            </a:r>
            <a:endParaRPr b="0" i="0" sz="1600" u="none" cap="none" strike="noStrike">
              <a:solidFill>
                <a:srgbClr val="000000"/>
              </a:solidFill>
              <a:latin typeface="Barlow"/>
              <a:ea typeface="Barlow"/>
              <a:cs typeface="Barlow"/>
              <a:sym typeface="Barlow"/>
            </a:endParaRPr>
          </a:p>
        </p:txBody>
      </p:sp>
      <p:sp>
        <p:nvSpPr>
          <p:cNvPr id="962" name="Google Shape;962;p115"/>
          <p:cNvSpPr/>
          <p:nvPr/>
        </p:nvSpPr>
        <p:spPr>
          <a:xfrm>
            <a:off x="4827950" y="3721392"/>
            <a:ext cx="2509284" cy="552893"/>
          </a:xfrm>
          <a:prstGeom prst="rect">
            <a:avLst/>
          </a:prstGeom>
          <a:solidFill>
            <a:srgbClr val="004B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chemeClr val="lt1"/>
                </a:solidFill>
                <a:latin typeface="Barlow"/>
                <a:ea typeface="Barlow"/>
                <a:cs typeface="Barlow"/>
                <a:sym typeface="Barlow"/>
              </a:rPr>
              <a:t>DOWNLOAD</a:t>
            </a:r>
            <a:endParaRPr b="1" i="0" sz="3200" u="none" cap="none" strike="noStrike">
              <a:solidFill>
                <a:schemeClr val="lt1"/>
              </a:solidFill>
              <a:latin typeface="Barlow"/>
              <a:ea typeface="Barlow"/>
              <a:cs typeface="Barlow"/>
              <a:sym typeface="Barlow"/>
            </a:endParaRPr>
          </a:p>
        </p:txBody>
      </p:sp>
      <p:sp>
        <p:nvSpPr>
          <p:cNvPr id="963" name="Google Shape;963;p115"/>
          <p:cNvSpPr/>
          <p:nvPr/>
        </p:nvSpPr>
        <p:spPr>
          <a:xfrm>
            <a:off x="8036546" y="3721391"/>
            <a:ext cx="730101" cy="552893"/>
          </a:xfrm>
          <a:prstGeom prst="rect">
            <a:avLst/>
          </a:prstGeom>
          <a:solidFill>
            <a:srgbClr val="004B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chemeClr val="lt1"/>
                </a:solidFill>
                <a:latin typeface="Barlow"/>
                <a:ea typeface="Barlow"/>
                <a:cs typeface="Barlow"/>
                <a:sym typeface="Barlow"/>
              </a:rPr>
              <a:t>GO</a:t>
            </a:r>
            <a:endParaRPr b="1" i="0" sz="3200" u="none" cap="none" strike="noStrike">
              <a:solidFill>
                <a:schemeClr val="lt1"/>
              </a:solidFill>
              <a:latin typeface="Barlow"/>
              <a:ea typeface="Barlow"/>
              <a:cs typeface="Barlow"/>
              <a:sym typeface="Barlow"/>
            </a:endParaRPr>
          </a:p>
        </p:txBody>
      </p:sp>
      <p:sp>
        <p:nvSpPr>
          <p:cNvPr id="964" name="Google Shape;964;p115"/>
          <p:cNvSpPr/>
          <p:nvPr/>
        </p:nvSpPr>
        <p:spPr>
          <a:xfrm>
            <a:off x="7375888" y="3721391"/>
            <a:ext cx="622004" cy="552893"/>
          </a:xfrm>
          <a:prstGeom prst="rect">
            <a:avLst/>
          </a:prstGeom>
          <a:solidFill>
            <a:srgbClr val="004B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chemeClr val="lt1"/>
                </a:solidFill>
                <a:latin typeface="Barlow"/>
                <a:ea typeface="Barlow"/>
                <a:cs typeface="Barlow"/>
                <a:sym typeface="Barlow"/>
              </a:rPr>
              <a:t>&amp;</a:t>
            </a:r>
            <a:endParaRPr b="1" i="0" sz="3200" u="none" cap="none" strike="noStrike">
              <a:solidFill>
                <a:schemeClr val="lt1"/>
              </a:solidFill>
              <a:latin typeface="Barlow"/>
              <a:ea typeface="Barlow"/>
              <a:cs typeface="Barlow"/>
              <a:sym typeface="Barlow"/>
            </a:endParaRPr>
          </a:p>
        </p:txBody>
      </p:sp>
      <p:sp>
        <p:nvSpPr>
          <p:cNvPr id="965" name="Google Shape;965;p115"/>
          <p:cNvSpPr txBox="1"/>
          <p:nvPr/>
        </p:nvSpPr>
        <p:spPr>
          <a:xfrm>
            <a:off x="5609460" y="1751718"/>
            <a:ext cx="2497080" cy="921158"/>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600" u="none" cap="none" strike="noStrike">
                <a:solidFill>
                  <a:schemeClr val="dk1"/>
                </a:solidFill>
                <a:latin typeface="Barlow"/>
                <a:ea typeface="Barlow"/>
                <a:cs typeface="Barlow"/>
                <a:sym typeface="Barlow"/>
              </a:rPr>
              <a:t>KIPIN</a:t>
            </a:r>
            <a:r>
              <a:rPr b="1" i="0" lang="en" sz="1600" u="none" cap="none" strike="noStrike">
                <a:solidFill>
                  <a:srgbClr val="000000"/>
                </a:solidFill>
                <a:latin typeface="Barlow"/>
                <a:ea typeface="Barlow"/>
                <a:cs typeface="Barlow"/>
                <a:sym typeface="Barlow"/>
              </a:rPr>
              <a:t> </a:t>
            </a:r>
            <a:r>
              <a:rPr b="1" lang="en" sz="1600">
                <a:latin typeface="Barlow"/>
                <a:ea typeface="Barlow"/>
                <a:cs typeface="Barlow"/>
                <a:sym typeface="Barlow"/>
              </a:rPr>
              <a:t>SCHOOL</a:t>
            </a:r>
            <a:r>
              <a:rPr b="1" i="0" lang="en" sz="1600" u="none" cap="none" strike="noStrike">
                <a:solidFill>
                  <a:srgbClr val="000000"/>
                </a:solidFill>
                <a:latin typeface="Barlow"/>
                <a:ea typeface="Barlow"/>
                <a:cs typeface="Barlow"/>
                <a:sym typeface="Barlow"/>
              </a:rPr>
              <a:t> </a:t>
            </a:r>
            <a:r>
              <a:rPr b="0" i="0" lang="en" sz="1600" u="none" cap="none" strike="noStrike">
                <a:solidFill>
                  <a:srgbClr val="000000"/>
                </a:solidFill>
                <a:latin typeface="Barlow"/>
                <a:ea typeface="Barlow"/>
                <a:cs typeface="Barlow"/>
                <a:sym typeface="Barlow"/>
              </a:rPr>
              <a:t>sudah dilengkapi dengan teknologi </a:t>
            </a:r>
            <a:r>
              <a:rPr b="1" i="0" lang="en" sz="1600" u="none" cap="none" strike="noStrike">
                <a:solidFill>
                  <a:srgbClr val="000000"/>
                </a:solidFill>
                <a:latin typeface="Barlow"/>
                <a:ea typeface="Barlow"/>
                <a:cs typeface="Barlow"/>
                <a:sym typeface="Barlow"/>
              </a:rPr>
              <a:t>DOWNLOAD &amp; GO</a:t>
            </a:r>
            <a:r>
              <a:rPr b="0" i="0" lang="en" sz="1600" u="none" cap="none" strike="noStrike">
                <a:solidFill>
                  <a:srgbClr val="000000"/>
                </a:solidFill>
                <a:latin typeface="Barlow"/>
                <a:ea typeface="Barlow"/>
                <a:cs typeface="Barlow"/>
                <a:sym typeface="Barlow"/>
              </a:rPr>
              <a:t> yang memungkinkan untuk </a:t>
            </a:r>
            <a:r>
              <a:rPr b="1" i="0" lang="en" sz="1600" u="none" cap="none" strike="noStrike">
                <a:solidFill>
                  <a:srgbClr val="000000"/>
                </a:solidFill>
                <a:latin typeface="Barlow"/>
                <a:ea typeface="Barlow"/>
                <a:cs typeface="Barlow"/>
                <a:sym typeface="Barlow"/>
              </a:rPr>
              <a:t>1x unduh </a:t>
            </a:r>
            <a:r>
              <a:rPr lang="en" sz="1600">
                <a:latin typeface="Barlow"/>
                <a:ea typeface="Barlow"/>
                <a:cs typeface="Barlow"/>
                <a:sym typeface="Barlow"/>
              </a:rPr>
              <a:t>file yang dibutuhkan</a:t>
            </a:r>
            <a:r>
              <a:rPr b="0" i="0" lang="en" sz="1600" u="none" cap="none" strike="noStrike">
                <a:solidFill>
                  <a:srgbClr val="000000"/>
                </a:solidFill>
                <a:latin typeface="Barlow"/>
                <a:ea typeface="Barlow"/>
                <a:cs typeface="Barlow"/>
                <a:sym typeface="Barlow"/>
              </a:rPr>
              <a:t> dari </a:t>
            </a:r>
            <a:r>
              <a:rPr b="1" lang="en" sz="1600">
                <a:latin typeface="Barlow"/>
                <a:ea typeface="Barlow"/>
                <a:cs typeface="Barlow"/>
                <a:sym typeface="Barlow"/>
              </a:rPr>
              <a:t>KIPIN CLASSROOM </a:t>
            </a:r>
            <a:r>
              <a:rPr b="0" i="0" lang="en" sz="1600" u="none" cap="none" strike="noStrike">
                <a:solidFill>
                  <a:srgbClr val="000000"/>
                </a:solidFill>
                <a:latin typeface="Barlow"/>
                <a:ea typeface="Barlow"/>
                <a:cs typeface="Barlow"/>
                <a:sym typeface="Barlow"/>
              </a:rPr>
              <a:t>dan dapat digunakan kembali berkali-kali dimanapun dan kapanpun</a:t>
            </a:r>
            <a:endParaRPr b="0" i="0" sz="1600" u="none" cap="none" strike="noStrike">
              <a:solidFill>
                <a:srgbClr val="000000"/>
              </a:solidFill>
              <a:latin typeface="Barlow"/>
              <a:ea typeface="Barlow"/>
              <a:cs typeface="Barlow"/>
              <a:sym typeface="Barlow"/>
            </a:endParaRPr>
          </a:p>
        </p:txBody>
      </p:sp>
      <p:sp>
        <p:nvSpPr>
          <p:cNvPr id="966" name="Google Shape;966;p115"/>
          <p:cNvSpPr txBox="1"/>
          <p:nvPr/>
        </p:nvSpPr>
        <p:spPr>
          <a:xfrm>
            <a:off x="4411350" y="4282260"/>
            <a:ext cx="4893300" cy="731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lang="en" sz="2100">
                <a:solidFill>
                  <a:schemeClr val="dk1"/>
                </a:solidFill>
                <a:latin typeface="Abel"/>
                <a:ea typeface="Abel"/>
                <a:cs typeface="Abel"/>
                <a:sym typeface="Abel"/>
              </a:rPr>
              <a:t>p</a:t>
            </a:r>
            <a:r>
              <a:rPr b="1" i="0" lang="en" sz="2100" u="none" cap="none" strike="noStrike">
                <a:solidFill>
                  <a:schemeClr val="dk1"/>
                </a:solidFill>
                <a:latin typeface="Abel"/>
                <a:ea typeface="Abel"/>
                <a:cs typeface="Abel"/>
                <a:sym typeface="Abel"/>
              </a:rPr>
              <a:t>aling cocok untuk kondisi di Indonesia</a:t>
            </a:r>
            <a:endParaRPr b="1" i="0" sz="2100" u="none" cap="none" strike="noStrike">
              <a:solidFill>
                <a:schemeClr val="dk1"/>
              </a:solidFill>
              <a:latin typeface="Abel"/>
              <a:ea typeface="Abel"/>
              <a:cs typeface="Abel"/>
              <a:sym typeface="Abel"/>
            </a:endParaRPr>
          </a:p>
        </p:txBody>
      </p:sp>
      <p:pic>
        <p:nvPicPr>
          <p:cNvPr id="967" name="Google Shape;967;p115"/>
          <p:cNvPicPr preferRelativeResize="0"/>
          <p:nvPr/>
        </p:nvPicPr>
        <p:blipFill rotWithShape="1">
          <a:blip r:embed="rId5">
            <a:alphaModFix/>
          </a:blip>
          <a:srcRect b="0" l="0" r="0" t="0"/>
          <a:stretch/>
        </p:blipFill>
        <p:spPr>
          <a:xfrm>
            <a:off x="3698548" y="-2"/>
            <a:ext cx="1550490" cy="1011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971" name="Shape 971"/>
        <p:cNvGrpSpPr/>
        <p:nvPr/>
      </p:nvGrpSpPr>
      <p:grpSpPr>
        <a:xfrm>
          <a:off x="0" y="0"/>
          <a:ext cx="0" cy="0"/>
          <a:chOff x="0" y="0"/>
          <a:chExt cx="0" cy="0"/>
        </a:xfrm>
      </p:grpSpPr>
      <p:sp>
        <p:nvSpPr>
          <p:cNvPr id="972" name="Google Shape;972;p116"/>
          <p:cNvSpPr txBox="1"/>
          <p:nvPr/>
        </p:nvSpPr>
        <p:spPr>
          <a:xfrm>
            <a:off x="235500" y="377675"/>
            <a:ext cx="5613600" cy="7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Helvetica Neue"/>
                <a:ea typeface="Helvetica Neue"/>
                <a:cs typeface="Helvetica Neue"/>
                <a:sym typeface="Helvetica Neue"/>
              </a:rPr>
              <a:t>First in Indonesia</a:t>
            </a:r>
            <a:endParaRPr b="1" sz="2300">
              <a:latin typeface="Helvetica Neue"/>
              <a:ea typeface="Helvetica Neue"/>
              <a:cs typeface="Helvetica Neue"/>
              <a:sym typeface="Helvetica Neue"/>
            </a:endParaRPr>
          </a:p>
          <a:p>
            <a:pPr indent="0" lvl="0" marL="0" rtl="0" algn="l">
              <a:spcBef>
                <a:spcPts val="0"/>
              </a:spcBef>
              <a:spcAft>
                <a:spcPts val="0"/>
              </a:spcAft>
              <a:buNone/>
            </a:pPr>
            <a:r>
              <a:rPr b="1" lang="en" sz="2300">
                <a:latin typeface="Helvetica Neue"/>
                <a:ea typeface="Helvetica Neue"/>
                <a:cs typeface="Helvetica Neue"/>
                <a:sym typeface="Helvetica Neue"/>
              </a:rPr>
              <a:t>Edtech with TKDN Certificate</a:t>
            </a:r>
            <a:endParaRPr b="1" sz="2300">
              <a:latin typeface="Helvetica Neue"/>
              <a:ea typeface="Helvetica Neue"/>
              <a:cs typeface="Helvetica Neue"/>
              <a:sym typeface="Helvetica Neue"/>
            </a:endParaRPr>
          </a:p>
          <a:p>
            <a:pPr indent="0" lvl="0" marL="0" rtl="0" algn="l">
              <a:spcBef>
                <a:spcPts val="0"/>
              </a:spcBef>
              <a:spcAft>
                <a:spcPts val="0"/>
              </a:spcAft>
              <a:buNone/>
            </a:pPr>
            <a:r>
              <a:rPr b="1" lang="en" sz="2300">
                <a:latin typeface="Helvetica Neue"/>
                <a:ea typeface="Helvetica Neue"/>
                <a:cs typeface="Helvetica Neue"/>
                <a:sym typeface="Helvetica Neue"/>
              </a:rPr>
              <a:t>Ministry of Industry</a:t>
            </a:r>
            <a:endParaRPr b="1" sz="2300">
              <a:latin typeface="Helvetica Neue"/>
              <a:ea typeface="Helvetica Neue"/>
              <a:cs typeface="Helvetica Neue"/>
              <a:sym typeface="Helvetica Neue"/>
            </a:endParaRPr>
          </a:p>
        </p:txBody>
      </p:sp>
      <p:pic>
        <p:nvPicPr>
          <p:cNvPr id="973" name="Google Shape;973;p116"/>
          <p:cNvPicPr preferRelativeResize="0"/>
          <p:nvPr/>
        </p:nvPicPr>
        <p:blipFill>
          <a:blip r:embed="rId3">
            <a:alphaModFix/>
          </a:blip>
          <a:stretch>
            <a:fillRect/>
          </a:stretch>
        </p:blipFill>
        <p:spPr>
          <a:xfrm>
            <a:off x="2427575" y="2049438"/>
            <a:ext cx="1287191" cy="670500"/>
          </a:xfrm>
          <a:prstGeom prst="rect">
            <a:avLst/>
          </a:prstGeom>
          <a:noFill/>
          <a:ln>
            <a:noFill/>
          </a:ln>
        </p:spPr>
      </p:pic>
      <p:pic>
        <p:nvPicPr>
          <p:cNvPr id="974" name="Google Shape;974;p116"/>
          <p:cNvPicPr preferRelativeResize="0"/>
          <p:nvPr/>
        </p:nvPicPr>
        <p:blipFill>
          <a:blip r:embed="rId4">
            <a:alphaModFix/>
          </a:blip>
          <a:stretch>
            <a:fillRect/>
          </a:stretch>
        </p:blipFill>
        <p:spPr>
          <a:xfrm>
            <a:off x="729189" y="2105275"/>
            <a:ext cx="1027071" cy="591000"/>
          </a:xfrm>
          <a:prstGeom prst="rect">
            <a:avLst/>
          </a:prstGeom>
          <a:noFill/>
          <a:ln>
            <a:noFill/>
          </a:ln>
        </p:spPr>
      </p:pic>
      <p:pic>
        <p:nvPicPr>
          <p:cNvPr id="975" name="Google Shape;975;p116"/>
          <p:cNvPicPr preferRelativeResize="0"/>
          <p:nvPr/>
        </p:nvPicPr>
        <p:blipFill>
          <a:blip r:embed="rId5">
            <a:alphaModFix/>
          </a:blip>
          <a:stretch>
            <a:fillRect/>
          </a:stretch>
        </p:blipFill>
        <p:spPr>
          <a:xfrm>
            <a:off x="659851" y="3156249"/>
            <a:ext cx="3165851" cy="1098025"/>
          </a:xfrm>
          <a:prstGeom prst="rect">
            <a:avLst/>
          </a:prstGeom>
          <a:noFill/>
          <a:ln>
            <a:noFill/>
          </a:ln>
        </p:spPr>
      </p:pic>
      <p:pic>
        <p:nvPicPr>
          <p:cNvPr id="976" name="Google Shape;976;p116"/>
          <p:cNvPicPr preferRelativeResize="0"/>
          <p:nvPr/>
        </p:nvPicPr>
        <p:blipFill>
          <a:blip r:embed="rId6">
            <a:alphaModFix/>
          </a:blip>
          <a:stretch>
            <a:fillRect/>
          </a:stretch>
        </p:blipFill>
        <p:spPr>
          <a:xfrm>
            <a:off x="4974801" y="226250"/>
            <a:ext cx="3548325" cy="46909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980" name="Shape 980"/>
        <p:cNvGrpSpPr/>
        <p:nvPr/>
      </p:nvGrpSpPr>
      <p:grpSpPr>
        <a:xfrm>
          <a:off x="0" y="0"/>
          <a:ext cx="0" cy="0"/>
          <a:chOff x="0" y="0"/>
          <a:chExt cx="0" cy="0"/>
        </a:xfrm>
      </p:grpSpPr>
      <p:sp>
        <p:nvSpPr>
          <p:cNvPr id="981" name="Google Shape;981;p117"/>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117"/>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3" name="Google Shape;983;p117"/>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984" name="Google Shape;984;p117"/>
          <p:cNvSpPr txBox="1"/>
          <p:nvPr/>
        </p:nvSpPr>
        <p:spPr>
          <a:xfrm>
            <a:off x="2439625" y="320200"/>
            <a:ext cx="6278400" cy="12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latin typeface="Lato"/>
                <a:ea typeface="Lato"/>
                <a:cs typeface="Lato"/>
                <a:sym typeface="Lato"/>
              </a:rPr>
              <a:t>Teknologi “Download and Go” menghemat banyak bandwidth internet, sangat cocok dipakai di Indonesia yang wilayahnya luas &amp; berupa kepulauan</a:t>
            </a:r>
            <a:endParaRPr sz="1900">
              <a:latin typeface="Lato"/>
              <a:ea typeface="Lato"/>
              <a:cs typeface="Lato"/>
              <a:sym typeface="Lato"/>
            </a:endParaRPr>
          </a:p>
        </p:txBody>
      </p:sp>
      <p:sp>
        <p:nvSpPr>
          <p:cNvPr id="985" name="Google Shape;985;p117"/>
          <p:cNvSpPr txBox="1"/>
          <p:nvPr/>
        </p:nvSpPr>
        <p:spPr>
          <a:xfrm>
            <a:off x="510400" y="2146075"/>
            <a:ext cx="4044000" cy="229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0000FF"/>
                </a:solidFill>
                <a:latin typeface="Lato"/>
                <a:ea typeface="Lato"/>
                <a:cs typeface="Lato"/>
                <a:sym typeface="Lato"/>
              </a:rPr>
              <a:t>Data cukup di download 1x, selanjutnya baca BUKU atau tonton VIDEO via Kipin School bisa dimana saja, kapan saja tak butuh jalur internet lagi</a:t>
            </a:r>
            <a:endParaRPr i="1" sz="2400">
              <a:solidFill>
                <a:srgbClr val="0000FF"/>
              </a:solidFill>
              <a:latin typeface="Lato"/>
              <a:ea typeface="Lato"/>
              <a:cs typeface="Lato"/>
              <a:sym typeface="Lato"/>
            </a:endParaRPr>
          </a:p>
        </p:txBody>
      </p:sp>
      <p:pic>
        <p:nvPicPr>
          <p:cNvPr id="986" name="Google Shape;986;p117"/>
          <p:cNvPicPr preferRelativeResize="0"/>
          <p:nvPr/>
        </p:nvPicPr>
        <p:blipFill rotWithShape="1">
          <a:blip r:embed="rId4">
            <a:alphaModFix/>
          </a:blip>
          <a:srcRect b="1105" l="0" r="0" t="1095"/>
          <a:stretch/>
        </p:blipFill>
        <p:spPr>
          <a:xfrm>
            <a:off x="4712900" y="2007800"/>
            <a:ext cx="4044000" cy="2416360"/>
          </a:xfrm>
          <a:prstGeom prst="rect">
            <a:avLst/>
          </a:prstGeom>
          <a:noFill/>
          <a:ln>
            <a:noFill/>
          </a:ln>
        </p:spPr>
      </p:pic>
      <p:sp>
        <p:nvSpPr>
          <p:cNvPr id="987" name="Google Shape;987;p117"/>
          <p:cNvSpPr txBox="1"/>
          <p:nvPr/>
        </p:nvSpPr>
        <p:spPr>
          <a:xfrm>
            <a:off x="606175" y="4573000"/>
            <a:ext cx="4106700" cy="4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Berlaku untuk Daring &amp; Luring</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991" name="Shape 991"/>
        <p:cNvGrpSpPr/>
        <p:nvPr/>
      </p:nvGrpSpPr>
      <p:grpSpPr>
        <a:xfrm>
          <a:off x="0" y="0"/>
          <a:ext cx="0" cy="0"/>
          <a:chOff x="0" y="0"/>
          <a:chExt cx="0" cy="0"/>
        </a:xfrm>
      </p:grpSpPr>
      <p:sp>
        <p:nvSpPr>
          <p:cNvPr id="992" name="Google Shape;992;p118"/>
          <p:cNvSpPr txBox="1"/>
          <p:nvPr>
            <p:ph idx="4294967295" type="title"/>
          </p:nvPr>
        </p:nvSpPr>
        <p:spPr>
          <a:xfrm>
            <a:off x="311700" y="340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Teknologi</a:t>
            </a:r>
            <a:r>
              <a:rPr b="1" lang="en" sz="2400"/>
              <a:t> “Download &amp; Go” Menghindarkan  Seperti Ini</a:t>
            </a:r>
            <a:endParaRPr b="1" sz="2400"/>
          </a:p>
        </p:txBody>
      </p:sp>
      <p:pic>
        <p:nvPicPr>
          <p:cNvPr id="993" name="Google Shape;993;p118"/>
          <p:cNvPicPr preferRelativeResize="0"/>
          <p:nvPr/>
        </p:nvPicPr>
        <p:blipFill>
          <a:blip r:embed="rId3">
            <a:alphaModFix/>
          </a:blip>
          <a:stretch>
            <a:fillRect/>
          </a:stretch>
        </p:blipFill>
        <p:spPr>
          <a:xfrm>
            <a:off x="639650" y="1117800"/>
            <a:ext cx="3870925" cy="3501500"/>
          </a:xfrm>
          <a:prstGeom prst="rect">
            <a:avLst/>
          </a:prstGeom>
          <a:noFill/>
          <a:ln>
            <a:noFill/>
          </a:ln>
        </p:spPr>
      </p:pic>
      <p:sp>
        <p:nvSpPr>
          <p:cNvPr id="994" name="Google Shape;994;p118"/>
          <p:cNvSpPr txBox="1"/>
          <p:nvPr/>
        </p:nvSpPr>
        <p:spPr>
          <a:xfrm>
            <a:off x="5069250" y="1117800"/>
            <a:ext cx="3534300" cy="3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Helvetica Neue"/>
                <a:ea typeface="Helvetica Neue"/>
                <a:cs typeface="Helvetica Neue"/>
                <a:sym typeface="Helvetica Neue"/>
              </a:rPr>
              <a:t>Karena geografi Indonesia yang besar, banyak siswa mengalami kesulitan untuk mendapatkan sinyal internet yang lebih baik agar ponsel mereka berfungsi.</a:t>
            </a:r>
            <a:endParaRPr sz="12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 sz="1800">
                <a:latin typeface="Helvetica Neue"/>
                <a:ea typeface="Helvetica Neue"/>
                <a:cs typeface="Helvetica Neue"/>
                <a:sym typeface="Helvetica Neue"/>
              </a:rPr>
              <a:t>Kipin School menngatasi hal seperti ini dengan teknologi </a:t>
            </a:r>
            <a:r>
              <a:rPr b="1" lang="en" sz="1800">
                <a:latin typeface="Helvetica Neue"/>
                <a:ea typeface="Helvetica Neue"/>
                <a:cs typeface="Helvetica Neue"/>
                <a:sym typeface="Helvetica Neue"/>
              </a:rPr>
              <a:t>DOWNLOAD &amp; GO</a:t>
            </a:r>
            <a:r>
              <a:rPr lang="en" sz="1800">
                <a:latin typeface="Helvetica Neue"/>
                <a:ea typeface="Helvetica Neue"/>
                <a:cs typeface="Helvetica Neue"/>
                <a:sym typeface="Helvetica Neue"/>
              </a:rPr>
              <a:t>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sz="1200">
                <a:latin typeface="Helvetica Neue"/>
                <a:ea typeface="Helvetica Neue"/>
                <a:cs typeface="Helvetica Neue"/>
                <a:sym typeface="Helvetica Neue"/>
              </a:rPr>
              <a:t>Siswa dapat mengunduh konten dari Kipin School/ Kipin Classroom  dan membawanya untuk belajar di rumah dengan aman bahkan tanpa sinyal internet.</a:t>
            </a:r>
            <a:endParaRPr sz="1200">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200">
              <a:latin typeface="Helvetica Neue"/>
              <a:ea typeface="Helvetica Neue"/>
              <a:cs typeface="Helvetica Neue"/>
              <a:sym typeface="Helvetica Neue"/>
            </a:endParaRPr>
          </a:p>
          <a:p>
            <a:pPr indent="0" lvl="0" marL="0" rtl="0" algn="l">
              <a:spcBef>
                <a:spcPts val="0"/>
              </a:spcBef>
              <a:spcAft>
                <a:spcPts val="0"/>
              </a:spcAft>
              <a:buNone/>
            </a:pPr>
            <a:r>
              <a:t/>
            </a:r>
            <a:endParaRPr sz="1200">
              <a:latin typeface="Helvetica Neue"/>
              <a:ea typeface="Helvetica Neue"/>
              <a:cs typeface="Helvetica Neue"/>
              <a:sym typeface="Helvetica Neue"/>
            </a:endParaRPr>
          </a:p>
        </p:txBody>
      </p:sp>
      <p:pic>
        <p:nvPicPr>
          <p:cNvPr id="995" name="Google Shape;995;p118"/>
          <p:cNvPicPr preferRelativeResize="0"/>
          <p:nvPr/>
        </p:nvPicPr>
        <p:blipFill>
          <a:blip r:embed="rId4">
            <a:alphaModFix/>
          </a:blip>
          <a:stretch>
            <a:fillRect/>
          </a:stretch>
        </p:blipFill>
        <p:spPr>
          <a:xfrm>
            <a:off x="1945175" y="2895325"/>
            <a:ext cx="2916485" cy="1953726"/>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D8BD"/>
        </a:solidFill>
      </p:bgPr>
    </p:bg>
    <p:spTree>
      <p:nvGrpSpPr>
        <p:cNvPr id="999" name="Shape 999"/>
        <p:cNvGrpSpPr/>
        <p:nvPr/>
      </p:nvGrpSpPr>
      <p:grpSpPr>
        <a:xfrm>
          <a:off x="0" y="0"/>
          <a:ext cx="0" cy="0"/>
          <a:chOff x="0" y="0"/>
          <a:chExt cx="0" cy="0"/>
        </a:xfrm>
      </p:grpSpPr>
      <p:sp>
        <p:nvSpPr>
          <p:cNvPr id="1000" name="Google Shape;1000;p119"/>
          <p:cNvSpPr/>
          <p:nvPr/>
        </p:nvSpPr>
        <p:spPr>
          <a:xfrm>
            <a:off x="2041451" y="0"/>
            <a:ext cx="4890900" cy="1251600"/>
          </a:xfrm>
          <a:prstGeom prst="rect">
            <a:avLst/>
          </a:prstGeom>
          <a:solidFill>
            <a:srgbClr val="004B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01" name="Google Shape;1001;p119"/>
          <p:cNvSpPr txBox="1"/>
          <p:nvPr/>
        </p:nvSpPr>
        <p:spPr>
          <a:xfrm>
            <a:off x="1382906" y="130333"/>
            <a:ext cx="6199500" cy="12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Barlow"/>
                <a:ea typeface="Barlow"/>
                <a:cs typeface="Barlow"/>
                <a:sym typeface="Barlow"/>
              </a:rPr>
              <a:t>Kipin Classroom memenuhi syarat untuk pemanfaatan Dana BOS,</a:t>
            </a:r>
            <a:r>
              <a:rPr b="1" i="0" lang="en" sz="1400" u="none" cap="none" strike="noStrike">
                <a:solidFill>
                  <a:schemeClr val="lt1"/>
                </a:solidFill>
                <a:latin typeface="Barlow"/>
                <a:ea typeface="Barlow"/>
                <a:cs typeface="Barlow"/>
                <a:sym typeface="Barlow"/>
              </a:rPr>
              <a:t> </a:t>
            </a:r>
            <a:br>
              <a:rPr b="1" i="0" lang="en" sz="1400" u="none" cap="none" strike="noStrike">
                <a:solidFill>
                  <a:schemeClr val="lt1"/>
                </a:solidFill>
                <a:latin typeface="Barlow"/>
                <a:ea typeface="Barlow"/>
                <a:cs typeface="Barlow"/>
                <a:sym typeface="Barlow"/>
              </a:rPr>
            </a:br>
            <a:r>
              <a:rPr b="0" i="0" lang="en" sz="1400" u="none" cap="none" strike="noStrike">
                <a:solidFill>
                  <a:schemeClr val="lt1"/>
                </a:solidFill>
                <a:latin typeface="Barlow"/>
                <a:ea typeface="Barlow"/>
                <a:cs typeface="Barlow"/>
                <a:sym typeface="Barlow"/>
              </a:rPr>
              <a:t>( sesuai Permendikbud Nomor 8 Tahun 2020 )</a:t>
            </a:r>
            <a:endParaRPr b="0" i="0" sz="1400" u="none" cap="none" strike="noStrike">
              <a:solidFill>
                <a:schemeClr val="lt1"/>
              </a:solidFill>
              <a:latin typeface="Barlow"/>
              <a:ea typeface="Barlow"/>
              <a:cs typeface="Barlow"/>
              <a:sym typeface="Barlow"/>
            </a:endParaRPr>
          </a:p>
        </p:txBody>
      </p:sp>
      <p:pic>
        <p:nvPicPr>
          <p:cNvPr id="1002" name="Google Shape;1002;p119"/>
          <p:cNvPicPr preferRelativeResize="0"/>
          <p:nvPr/>
        </p:nvPicPr>
        <p:blipFill rotWithShape="1">
          <a:blip r:embed="rId3">
            <a:alphaModFix/>
          </a:blip>
          <a:srcRect b="0" l="0" r="0" t="0"/>
          <a:stretch/>
        </p:blipFill>
        <p:spPr>
          <a:xfrm>
            <a:off x="397825" y="1381925"/>
            <a:ext cx="4390950" cy="2908025"/>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350"/>
              </a:srgbClr>
            </a:outerShdw>
          </a:effectLst>
        </p:spPr>
      </p:pic>
      <p:pic>
        <p:nvPicPr>
          <p:cNvPr id="1003" name="Google Shape;1003;p119"/>
          <p:cNvPicPr preferRelativeResize="0"/>
          <p:nvPr/>
        </p:nvPicPr>
        <p:blipFill rotWithShape="1">
          <a:blip r:embed="rId4">
            <a:alphaModFix/>
          </a:blip>
          <a:srcRect b="0" l="0" r="0" t="0"/>
          <a:stretch/>
        </p:blipFill>
        <p:spPr>
          <a:xfrm>
            <a:off x="4935177" y="1381933"/>
            <a:ext cx="3994501" cy="2908024"/>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350"/>
              </a:srgbClr>
            </a:outerShdw>
          </a:effectLst>
        </p:spPr>
      </p:pic>
      <p:sp>
        <p:nvSpPr>
          <p:cNvPr id="1004" name="Google Shape;1004;p119"/>
          <p:cNvSpPr txBox="1"/>
          <p:nvPr/>
        </p:nvSpPr>
        <p:spPr>
          <a:xfrm>
            <a:off x="397829" y="4289957"/>
            <a:ext cx="4297800" cy="31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4B53"/>
                </a:solidFill>
                <a:latin typeface="Barlow"/>
                <a:ea typeface="Barlow"/>
                <a:cs typeface="Barlow"/>
                <a:sym typeface="Barlow"/>
              </a:rPr>
              <a:t>Kipin Classroom memenuhi syarat untuk pasal 9.2b</a:t>
            </a:r>
            <a:br>
              <a:rPr b="0" i="0" lang="en" sz="1400" u="none" cap="none" strike="noStrike">
                <a:solidFill>
                  <a:srgbClr val="0000FF"/>
                </a:solidFill>
                <a:latin typeface="Abel"/>
                <a:ea typeface="Abel"/>
                <a:cs typeface="Abel"/>
                <a:sym typeface="Abel"/>
              </a:rPr>
            </a:br>
            <a:r>
              <a:rPr b="0" i="0" lang="en" sz="1200" u="none" cap="none" strike="noStrike">
                <a:solidFill>
                  <a:srgbClr val="000000"/>
                </a:solidFill>
                <a:latin typeface="Abel"/>
                <a:ea typeface="Abel"/>
                <a:cs typeface="Abel"/>
                <a:sym typeface="Abel"/>
              </a:rPr>
              <a:t>(untuk pengembangan perpustakaan)</a:t>
            </a:r>
            <a:endParaRPr b="0" i="0" sz="1200" u="none" cap="none" strike="noStrike">
              <a:solidFill>
                <a:srgbClr val="000000"/>
              </a:solidFill>
              <a:latin typeface="Abel"/>
              <a:ea typeface="Abel"/>
              <a:cs typeface="Abel"/>
              <a:sym typeface="Abel"/>
            </a:endParaRPr>
          </a:p>
        </p:txBody>
      </p:sp>
      <p:sp>
        <p:nvSpPr>
          <p:cNvPr id="1005" name="Google Shape;1005;p119"/>
          <p:cNvSpPr txBox="1"/>
          <p:nvPr/>
        </p:nvSpPr>
        <p:spPr>
          <a:xfrm>
            <a:off x="4695528" y="4320778"/>
            <a:ext cx="4448400" cy="56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4B53"/>
                </a:solidFill>
                <a:latin typeface="Barlow"/>
                <a:ea typeface="Barlow"/>
                <a:cs typeface="Barlow"/>
                <a:sym typeface="Barlow"/>
              </a:rPr>
              <a:t>Kipin Classroom  memenuhi syarat untuk pasal 9.2d</a:t>
            </a:r>
            <a:br>
              <a:rPr b="0" i="0" lang="en" sz="1400" u="none" cap="none" strike="noStrike">
                <a:solidFill>
                  <a:srgbClr val="0000FF"/>
                </a:solidFill>
                <a:latin typeface="Barlow"/>
                <a:ea typeface="Barlow"/>
                <a:cs typeface="Barlow"/>
                <a:sym typeface="Barlow"/>
              </a:rPr>
            </a:br>
            <a:r>
              <a:rPr b="0" i="0" lang="en" sz="1200" u="none" cap="none" strike="noStrike">
                <a:solidFill>
                  <a:srgbClr val="0000FF"/>
                </a:solidFill>
                <a:latin typeface="Barlow"/>
                <a:ea typeface="Barlow"/>
                <a:cs typeface="Barlow"/>
                <a:sym typeface="Barlow"/>
              </a:rPr>
              <a:t>(</a:t>
            </a:r>
            <a:r>
              <a:rPr b="0" i="0" lang="en" sz="1200" u="none" cap="none" strike="noStrike">
                <a:solidFill>
                  <a:srgbClr val="000000"/>
                </a:solidFill>
                <a:latin typeface="Barlow"/>
                <a:ea typeface="Barlow"/>
                <a:cs typeface="Barlow"/>
                <a:sym typeface="Barlow"/>
              </a:rPr>
              <a:t>untuk kegiatan asesmen/evaluasi pembelajaran)</a:t>
            </a:r>
            <a:endParaRPr b="0" i="0" sz="1200" u="none" cap="none" strike="noStrike">
              <a:solidFill>
                <a:srgbClr val="000000"/>
              </a:solidFill>
              <a:latin typeface="Barlow"/>
              <a:ea typeface="Barlow"/>
              <a:cs typeface="Barlow"/>
              <a:sym typeface="Barlow"/>
            </a:endParaRPr>
          </a:p>
        </p:txBody>
      </p:sp>
      <p:pic>
        <p:nvPicPr>
          <p:cNvPr id="1006" name="Google Shape;1006;p119"/>
          <p:cNvPicPr preferRelativeResize="0"/>
          <p:nvPr/>
        </p:nvPicPr>
        <p:blipFill>
          <a:blip r:embed="rId5">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010" name="Shape 1010"/>
        <p:cNvGrpSpPr/>
        <p:nvPr/>
      </p:nvGrpSpPr>
      <p:grpSpPr>
        <a:xfrm>
          <a:off x="0" y="0"/>
          <a:ext cx="0" cy="0"/>
          <a:chOff x="0" y="0"/>
          <a:chExt cx="0" cy="0"/>
        </a:xfrm>
      </p:grpSpPr>
      <p:sp>
        <p:nvSpPr>
          <p:cNvPr id="1011" name="Google Shape;1011;p120"/>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12" name="Google Shape;1012;p120"/>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13" name="Google Shape;1013;p120"/>
          <p:cNvSpPr txBox="1"/>
          <p:nvPr/>
        </p:nvSpPr>
        <p:spPr>
          <a:xfrm>
            <a:off x="1078625" y="1566975"/>
            <a:ext cx="68103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KIPIN ADA DI SETIAP TABLET ANAK SEKOLAH DI INDONESIA</a:t>
            </a:r>
            <a:endParaRPr b="1" i="0" sz="3200" u="none" cap="none" strike="noStrike">
              <a:latin typeface="Nunito"/>
              <a:ea typeface="Nunito"/>
              <a:cs typeface="Nunito"/>
              <a:sym typeface="Nunito"/>
            </a:endParaRPr>
          </a:p>
        </p:txBody>
      </p:sp>
      <p:sp>
        <p:nvSpPr>
          <p:cNvPr id="1014" name="Google Shape;1014;p120"/>
          <p:cNvSpPr txBox="1"/>
          <p:nvPr/>
        </p:nvSpPr>
        <p:spPr>
          <a:xfrm>
            <a:off x="1176700" y="3378475"/>
            <a:ext cx="68907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Dari sabang sampai merauke, di kota, di desa, di daerah 3T dan di lokasi manapun diseluruh Indonesia, setiap sekolah bisa menjalankan kegiatan pembelajaran secara digital dengan lancar berkat Kipin Classroom + Kipin School 4.0</a:t>
            </a:r>
            <a:endParaRPr/>
          </a:p>
        </p:txBody>
      </p:sp>
      <p:pic>
        <p:nvPicPr>
          <p:cNvPr id="1015" name="Google Shape;1015;p120"/>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019" name="Shape 1019"/>
        <p:cNvGrpSpPr/>
        <p:nvPr/>
      </p:nvGrpSpPr>
      <p:grpSpPr>
        <a:xfrm>
          <a:off x="0" y="0"/>
          <a:ext cx="0" cy="0"/>
          <a:chOff x="0" y="0"/>
          <a:chExt cx="0" cy="0"/>
        </a:xfrm>
      </p:grpSpPr>
      <p:sp>
        <p:nvSpPr>
          <p:cNvPr id="1020" name="Google Shape;1020;p121"/>
          <p:cNvSpPr txBox="1"/>
          <p:nvPr/>
        </p:nvSpPr>
        <p:spPr>
          <a:xfrm>
            <a:off x="1524325" y="141525"/>
            <a:ext cx="5526900" cy="6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0000FF"/>
                </a:solidFill>
              </a:rPr>
              <a:t>Zaman Beralih ke Digital</a:t>
            </a:r>
            <a:br>
              <a:rPr b="1" lang="en" sz="2300">
                <a:solidFill>
                  <a:srgbClr val="0000FF"/>
                </a:solidFill>
              </a:rPr>
            </a:br>
            <a:r>
              <a:rPr lang="en" sz="2100">
                <a:solidFill>
                  <a:srgbClr val="0000FF"/>
                </a:solidFill>
              </a:rPr>
              <a:t>(termasuk dunia pendidikan)</a:t>
            </a:r>
            <a:endParaRPr sz="2100">
              <a:solidFill>
                <a:srgbClr val="0000FF"/>
              </a:solidFill>
            </a:endParaRPr>
          </a:p>
        </p:txBody>
      </p:sp>
      <p:pic>
        <p:nvPicPr>
          <p:cNvPr id="1021" name="Google Shape;1021;p121"/>
          <p:cNvPicPr preferRelativeResize="0"/>
          <p:nvPr/>
        </p:nvPicPr>
        <p:blipFill>
          <a:blip r:embed="rId3">
            <a:alphaModFix/>
          </a:blip>
          <a:stretch>
            <a:fillRect/>
          </a:stretch>
        </p:blipFill>
        <p:spPr>
          <a:xfrm>
            <a:off x="198975" y="1272350"/>
            <a:ext cx="4373026" cy="3268329"/>
          </a:xfrm>
          <a:prstGeom prst="rect">
            <a:avLst/>
          </a:prstGeom>
          <a:noFill/>
          <a:ln>
            <a:noFill/>
          </a:ln>
        </p:spPr>
      </p:pic>
      <p:sp>
        <p:nvSpPr>
          <p:cNvPr id="1022" name="Google Shape;1022;p121"/>
          <p:cNvSpPr txBox="1"/>
          <p:nvPr/>
        </p:nvSpPr>
        <p:spPr>
          <a:xfrm>
            <a:off x="4653225" y="922363"/>
            <a:ext cx="4572900" cy="36183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2300"/>
              </a:spcBef>
              <a:spcAft>
                <a:spcPts val="0"/>
              </a:spcAft>
              <a:buSzPts val="1600"/>
              <a:buFont typeface="Atma"/>
              <a:buChar char="●"/>
            </a:pPr>
            <a:r>
              <a:rPr b="1" lang="en" sz="1600">
                <a:solidFill>
                  <a:srgbClr val="980000"/>
                </a:solidFill>
              </a:rPr>
              <a:t>Wartel (Warung Telekomunikasi)       </a:t>
            </a:r>
            <a:r>
              <a:rPr lang="en" sz="1600"/>
              <a:t>digantikan dengan </a:t>
            </a:r>
            <a:r>
              <a:rPr b="1" lang="en" sz="1600" u="sng">
                <a:solidFill>
                  <a:srgbClr val="1F497D"/>
                </a:solidFill>
              </a:rPr>
              <a:t>Handphone </a:t>
            </a:r>
            <a:r>
              <a:rPr lang="en" sz="1600"/>
              <a:t>.</a:t>
            </a:r>
            <a:endParaRPr sz="1600"/>
          </a:p>
          <a:p>
            <a:pPr indent="-330200" lvl="0" marL="457200" rtl="0" algn="l">
              <a:lnSpc>
                <a:spcPct val="100000"/>
              </a:lnSpc>
              <a:spcBef>
                <a:spcPts val="0"/>
              </a:spcBef>
              <a:spcAft>
                <a:spcPts val="0"/>
              </a:spcAft>
              <a:buSzPts val="1600"/>
              <a:buFont typeface="Atma"/>
              <a:buChar char="●"/>
            </a:pPr>
            <a:r>
              <a:rPr b="1" lang="en" sz="1600">
                <a:solidFill>
                  <a:srgbClr val="980000"/>
                </a:solidFill>
              </a:rPr>
              <a:t>Dunia retail ( Matahari, Ramayana,dll)</a:t>
            </a:r>
            <a:r>
              <a:rPr b="1" lang="en" sz="1600"/>
              <a:t> </a:t>
            </a:r>
            <a:r>
              <a:rPr lang="en" sz="1600"/>
              <a:t>digantikan dengan </a:t>
            </a:r>
            <a:r>
              <a:rPr b="1" lang="en" sz="1600" u="sng">
                <a:solidFill>
                  <a:srgbClr val="1F497D"/>
                </a:solidFill>
              </a:rPr>
              <a:t>Lazada, Tokopedia, Blibli, Bukalapak, Shopee </a:t>
            </a:r>
            <a:r>
              <a:rPr b="1" lang="en" sz="1600">
                <a:solidFill>
                  <a:srgbClr val="1F497D"/>
                </a:solidFill>
              </a:rPr>
              <a:t>.</a:t>
            </a:r>
            <a:endParaRPr b="1" sz="1600">
              <a:solidFill>
                <a:srgbClr val="1F497D"/>
              </a:solidFill>
            </a:endParaRPr>
          </a:p>
          <a:p>
            <a:pPr indent="-330200" lvl="0" marL="457200" rtl="0" algn="l">
              <a:lnSpc>
                <a:spcPct val="100000"/>
              </a:lnSpc>
              <a:spcBef>
                <a:spcPts val="0"/>
              </a:spcBef>
              <a:spcAft>
                <a:spcPts val="0"/>
              </a:spcAft>
              <a:buClr>
                <a:srgbClr val="1F497D"/>
              </a:buClr>
              <a:buSzPts val="1600"/>
              <a:buFont typeface="Atma"/>
              <a:buChar char="●"/>
            </a:pPr>
            <a:r>
              <a:rPr b="1" lang="en" sz="1600">
                <a:solidFill>
                  <a:srgbClr val="980000"/>
                </a:solidFill>
              </a:rPr>
              <a:t>Surat Kabar, Majalah, Televisi</a:t>
            </a:r>
            <a:r>
              <a:rPr b="1" lang="en" sz="1600">
                <a:solidFill>
                  <a:srgbClr val="1F497D"/>
                </a:solidFill>
              </a:rPr>
              <a:t>              </a:t>
            </a:r>
            <a:r>
              <a:rPr lang="en" sz="1600"/>
              <a:t>digantikan dengan </a:t>
            </a:r>
            <a:r>
              <a:rPr b="1" lang="en" sz="1600" u="sng">
                <a:solidFill>
                  <a:srgbClr val="1F497D"/>
                </a:solidFill>
              </a:rPr>
              <a:t>Youtube, Facebook, Twitter, Instagram, dll</a:t>
            </a:r>
            <a:endParaRPr b="1" sz="1600" u="sng">
              <a:solidFill>
                <a:srgbClr val="1F497D"/>
              </a:solidFill>
            </a:endParaRPr>
          </a:p>
          <a:p>
            <a:pPr indent="0" lvl="0" marL="0" rtl="0" algn="l">
              <a:lnSpc>
                <a:spcPct val="100000"/>
              </a:lnSpc>
              <a:spcBef>
                <a:spcPts val="0"/>
              </a:spcBef>
              <a:spcAft>
                <a:spcPts val="0"/>
              </a:spcAft>
              <a:buNone/>
            </a:pPr>
            <a:r>
              <a:t/>
            </a:r>
            <a:endParaRPr sz="1600" u="sng"/>
          </a:p>
          <a:p>
            <a:pPr indent="0" lvl="0" marL="0" rtl="0" algn="l">
              <a:lnSpc>
                <a:spcPct val="100000"/>
              </a:lnSpc>
              <a:spcBef>
                <a:spcPts val="0"/>
              </a:spcBef>
              <a:spcAft>
                <a:spcPts val="0"/>
              </a:spcAft>
              <a:buNone/>
            </a:pPr>
            <a:r>
              <a:rPr lang="en" sz="1600"/>
              <a:t>Begitu pula untuk pendidikan : tiap siswa cukup membawa sebuah tablet+ app </a:t>
            </a:r>
            <a:r>
              <a:rPr b="1" lang="en" sz="1600"/>
              <a:t>Kipin School 4.0</a:t>
            </a:r>
            <a:r>
              <a:rPr lang="en" sz="1600"/>
              <a:t> yang dipakai dikelas untuk kegiatan pembelajaran sehari hari</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296" name="Shape 296"/>
        <p:cNvGrpSpPr/>
        <p:nvPr/>
      </p:nvGrpSpPr>
      <p:grpSpPr>
        <a:xfrm>
          <a:off x="0" y="0"/>
          <a:ext cx="0" cy="0"/>
          <a:chOff x="0" y="0"/>
          <a:chExt cx="0" cy="0"/>
        </a:xfrm>
      </p:grpSpPr>
      <p:sp>
        <p:nvSpPr>
          <p:cNvPr id="297" name="Google Shape;297;p59"/>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8" name="Google Shape;298;p59"/>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9" name="Google Shape;299;p59"/>
          <p:cNvSpPr txBox="1"/>
          <p:nvPr/>
        </p:nvSpPr>
        <p:spPr>
          <a:xfrm>
            <a:off x="2411250" y="282925"/>
            <a:ext cx="4321500" cy="5952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1800">
                <a:solidFill>
                  <a:schemeClr val="dk1"/>
                </a:solidFill>
              </a:rPr>
              <a:t>VISI </a:t>
            </a:r>
            <a:endParaRPr b="1" i="0" sz="1800" u="none" cap="none" strike="noStrike"/>
          </a:p>
        </p:txBody>
      </p:sp>
      <p:sp>
        <p:nvSpPr>
          <p:cNvPr id="300" name="Google Shape;300;p59"/>
          <p:cNvSpPr txBox="1"/>
          <p:nvPr/>
        </p:nvSpPr>
        <p:spPr>
          <a:xfrm>
            <a:off x="765600" y="1089075"/>
            <a:ext cx="7612800" cy="36747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400"/>
              </a:spcBef>
              <a:spcAft>
                <a:spcPts val="0"/>
              </a:spcAft>
              <a:buNone/>
            </a:pPr>
            <a:r>
              <a:rPr lang="en" sz="2000">
                <a:solidFill>
                  <a:schemeClr val="dk1"/>
                </a:solidFill>
                <a:latin typeface="Calibri"/>
                <a:ea typeface="Calibri"/>
                <a:cs typeface="Calibri"/>
                <a:sym typeface="Calibri"/>
              </a:rPr>
              <a:t>Sekolah bisa menyediakan fasilitas sebanyaknya bagi siswa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dalam menyukseskan program pemerintah  “Digitalisasi Sekolah” </a:t>
            </a:r>
            <a:endParaRPr sz="2000">
              <a:solidFill>
                <a:schemeClr val="dk1"/>
              </a:solidFill>
              <a:latin typeface="Calibri"/>
              <a:ea typeface="Calibri"/>
              <a:cs typeface="Calibri"/>
              <a:sym typeface="Calibri"/>
            </a:endParaRPr>
          </a:p>
          <a:p>
            <a:pPr indent="0" lvl="0" marL="0" rtl="0" algn="ctr">
              <a:lnSpc>
                <a:spcPct val="80000"/>
              </a:lnSpc>
              <a:spcBef>
                <a:spcPts val="400"/>
              </a:spcBef>
              <a:spcAft>
                <a:spcPts val="0"/>
              </a:spcAft>
              <a:buNone/>
            </a:pPr>
            <a:r>
              <a:t/>
            </a:r>
            <a:endParaRPr sz="2000">
              <a:solidFill>
                <a:schemeClr val="dk1"/>
              </a:solidFill>
              <a:latin typeface="Calibri"/>
              <a:ea typeface="Calibri"/>
              <a:cs typeface="Calibri"/>
              <a:sym typeface="Calibri"/>
            </a:endParaRPr>
          </a:p>
          <a:p>
            <a:pPr indent="0" lvl="0" marL="0" rtl="0" algn="ctr">
              <a:lnSpc>
                <a:spcPct val="80000"/>
              </a:lnSpc>
              <a:spcBef>
                <a:spcPts val="400"/>
              </a:spcBef>
              <a:spcAft>
                <a:spcPts val="0"/>
              </a:spcAft>
              <a:buNone/>
            </a:pPr>
            <a:r>
              <a:rPr lang="en" sz="2000">
                <a:solidFill>
                  <a:schemeClr val="dk1"/>
                </a:solidFill>
                <a:latin typeface="Calibri"/>
                <a:ea typeface="Calibri"/>
                <a:cs typeface="Calibri"/>
                <a:sym typeface="Calibri"/>
              </a:rPr>
              <a:t>Yaitu m</a:t>
            </a:r>
            <a:r>
              <a:rPr lang="en" sz="2000">
                <a:solidFill>
                  <a:schemeClr val="dk1"/>
                </a:solidFill>
                <a:latin typeface="Calibri"/>
                <a:ea typeface="Calibri"/>
                <a:cs typeface="Calibri"/>
                <a:sym typeface="Calibri"/>
              </a:rPr>
              <a:t>enyediakan fasilitas agar siswa di sekolah  bisa memperoleh :</a:t>
            </a:r>
            <a:endParaRPr sz="2000">
              <a:solidFill>
                <a:schemeClr val="dk1"/>
              </a:solidFill>
              <a:latin typeface="Calibri"/>
              <a:ea typeface="Calibri"/>
              <a:cs typeface="Calibri"/>
              <a:sym typeface="Calibri"/>
            </a:endParaRPr>
          </a:p>
          <a:p>
            <a:pPr indent="-355600" lvl="0" marL="457200" rtl="0" algn="l">
              <a:lnSpc>
                <a:spcPct val="80000"/>
              </a:lnSpc>
              <a:spcBef>
                <a:spcPts val="4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Materi pembelajaran lengkap(buku, video, soal, literasi) </a:t>
            </a:r>
            <a:endParaRPr sz="2000">
              <a:solidFill>
                <a:schemeClr val="dk1"/>
              </a:solidFill>
              <a:latin typeface="Calibri"/>
              <a:ea typeface="Calibri"/>
              <a:cs typeface="Calibri"/>
              <a:sym typeface="Calibri"/>
            </a:endParaRPr>
          </a:p>
          <a:p>
            <a:pPr indent="-355600" lvl="0" marL="457200" rtl="0" algn="l">
              <a:lnSpc>
                <a:spcPct val="80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Penyelenggaraan evaluasi pembelajaran sebanyaknya </a:t>
            </a:r>
            <a:endParaRPr sz="2000">
              <a:solidFill>
                <a:schemeClr val="dk1"/>
              </a:solidFill>
              <a:latin typeface="Calibri"/>
              <a:ea typeface="Calibri"/>
              <a:cs typeface="Calibri"/>
              <a:sym typeface="Calibri"/>
            </a:endParaRPr>
          </a:p>
          <a:p>
            <a:pPr indent="-355600" lvl="0" marL="457200" rtl="0" algn="l">
              <a:lnSpc>
                <a:spcPct val="80000"/>
              </a:lnSpc>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Sekolah mempunyai perpustakaan digital untuk internal</a:t>
            </a:r>
            <a:endParaRPr sz="2000">
              <a:solidFill>
                <a:schemeClr val="dk1"/>
              </a:solidFill>
              <a:latin typeface="Calibri"/>
              <a:ea typeface="Calibri"/>
              <a:cs typeface="Calibri"/>
              <a:sym typeface="Calibri"/>
            </a:endParaRPr>
          </a:p>
          <a:p>
            <a:pPr indent="0" lvl="0" marL="457200" rtl="0" algn="l">
              <a:lnSpc>
                <a:spcPct val="80000"/>
              </a:lnSpc>
              <a:spcBef>
                <a:spcPts val="400"/>
              </a:spcBef>
              <a:spcAft>
                <a:spcPts val="0"/>
              </a:spcAft>
              <a:buNone/>
            </a:pPr>
            <a:r>
              <a:t/>
            </a:r>
            <a:endParaRPr sz="2000">
              <a:solidFill>
                <a:schemeClr val="dk1"/>
              </a:solidFill>
              <a:latin typeface="Calibri"/>
              <a:ea typeface="Calibri"/>
              <a:cs typeface="Calibri"/>
              <a:sym typeface="Calibri"/>
            </a:endParaRPr>
          </a:p>
          <a:p>
            <a:pPr indent="0" lvl="0" marL="457200" rtl="0" algn="l">
              <a:lnSpc>
                <a:spcPct val="80000"/>
              </a:lnSpc>
              <a:spcBef>
                <a:spcPts val="400"/>
              </a:spcBef>
              <a:spcAft>
                <a:spcPts val="0"/>
              </a:spcAft>
              <a:buNone/>
            </a:pPr>
            <a:r>
              <a:rPr lang="en" sz="2000">
                <a:solidFill>
                  <a:schemeClr val="dk1"/>
                </a:solidFill>
                <a:latin typeface="Calibri"/>
                <a:ea typeface="Calibri"/>
                <a:cs typeface="Calibri"/>
                <a:sym typeface="Calibri"/>
              </a:rPr>
              <a:t>Untuk semua itu tidak membutuhkan jalur internet. </a:t>
            </a:r>
            <a:endParaRPr sz="2000">
              <a:solidFill>
                <a:schemeClr val="dk1"/>
              </a:solidFill>
              <a:latin typeface="Calibri"/>
              <a:ea typeface="Calibri"/>
              <a:cs typeface="Calibri"/>
              <a:sym typeface="Calibri"/>
            </a:endParaRPr>
          </a:p>
          <a:p>
            <a:pPr indent="0" lvl="0" marL="457200" rtl="0" algn="l">
              <a:lnSpc>
                <a:spcPct val="80000"/>
              </a:lnSpc>
              <a:spcBef>
                <a:spcPts val="400"/>
              </a:spcBef>
              <a:spcAft>
                <a:spcPts val="0"/>
              </a:spcAft>
              <a:buNone/>
            </a:pPr>
            <a:r>
              <a:t/>
            </a:r>
            <a:endParaRPr sz="2000">
              <a:solidFill>
                <a:schemeClr val="dk1"/>
              </a:solidFill>
              <a:latin typeface="Calibri"/>
              <a:ea typeface="Calibri"/>
              <a:cs typeface="Calibri"/>
              <a:sym typeface="Calibri"/>
            </a:endParaRPr>
          </a:p>
          <a:p>
            <a:pPr indent="0" lvl="0" marL="457200" rtl="0" algn="l">
              <a:lnSpc>
                <a:spcPct val="80000"/>
              </a:lnSpc>
              <a:spcBef>
                <a:spcPts val="400"/>
              </a:spcBef>
              <a:spcAft>
                <a:spcPts val="0"/>
              </a:spcAft>
              <a:buNone/>
            </a:pPr>
            <a:r>
              <a:rPr lang="en" sz="2000">
                <a:solidFill>
                  <a:schemeClr val="dk1"/>
                </a:solidFill>
                <a:latin typeface="Calibri"/>
                <a:ea typeface="Calibri"/>
                <a:cs typeface="Calibri"/>
                <a:sym typeface="Calibri"/>
              </a:rPr>
              <a:t>Diharapkan dengan ini pendidikan Indonesia akan meningkat tinggi dan bisa bersaing dengan Negara-negara lain.</a:t>
            </a:r>
            <a:endParaRPr sz="2000">
              <a:latin typeface="Lato"/>
              <a:ea typeface="Lato"/>
              <a:cs typeface="Lato"/>
              <a:sym typeface="Lato"/>
            </a:endParaRPr>
          </a:p>
        </p:txBody>
      </p:sp>
      <p:pic>
        <p:nvPicPr>
          <p:cNvPr id="301" name="Google Shape;301;p59"/>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id="1027" name="Google Shape;1027;p122"/>
          <p:cNvPicPr preferRelativeResize="0"/>
          <p:nvPr/>
        </p:nvPicPr>
        <p:blipFill rotWithShape="1">
          <a:blip r:embed="rId3">
            <a:alphaModFix/>
          </a:blip>
          <a:srcRect b="6560" l="0" r="0" t="2818"/>
          <a:stretch/>
        </p:blipFill>
        <p:spPr>
          <a:xfrm>
            <a:off x="0" y="0"/>
            <a:ext cx="9143999" cy="5143501"/>
          </a:xfrm>
          <a:prstGeom prst="rect">
            <a:avLst/>
          </a:prstGeom>
          <a:noFill/>
          <a:ln>
            <a:noFill/>
          </a:ln>
        </p:spPr>
      </p:pic>
      <p:sp>
        <p:nvSpPr>
          <p:cNvPr id="1028" name="Google Shape;1028;p122"/>
          <p:cNvSpPr txBox="1"/>
          <p:nvPr/>
        </p:nvSpPr>
        <p:spPr>
          <a:xfrm>
            <a:off x="2870375" y="4262725"/>
            <a:ext cx="3993600" cy="4083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aytone One"/>
                <a:ea typeface="Paytone One"/>
                <a:cs typeface="Paytone One"/>
                <a:sym typeface="Paytone One"/>
              </a:rPr>
              <a:t>ILUSTRASI KEGIATAN KELAS DIGITAL </a:t>
            </a:r>
            <a:endParaRPr>
              <a:latin typeface="Paytone One"/>
              <a:ea typeface="Paytone One"/>
              <a:cs typeface="Paytone One"/>
              <a:sym typeface="Paytone One"/>
            </a:endParaRPr>
          </a:p>
        </p:txBody>
      </p:sp>
      <p:sp>
        <p:nvSpPr>
          <p:cNvPr id="1029" name="Google Shape;1029;p122"/>
          <p:cNvSpPr txBox="1"/>
          <p:nvPr/>
        </p:nvSpPr>
        <p:spPr>
          <a:xfrm>
            <a:off x="829025" y="4671025"/>
            <a:ext cx="7612800" cy="5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Calibri"/>
                <a:ea typeface="Calibri"/>
                <a:cs typeface="Calibri"/>
                <a:sym typeface="Calibri"/>
              </a:rPr>
              <a:t>Aplikasi Kipin School 4.0 dipakai di kelas untuk pembelajaran sehari-hari &amp; kegiatan asesmen</a:t>
            </a:r>
            <a:endParaRPr sz="1500">
              <a:solidFill>
                <a:srgbClr val="FFFFFF"/>
              </a:solidFill>
              <a:latin typeface="Calibri"/>
              <a:ea typeface="Calibri"/>
              <a:cs typeface="Calibri"/>
              <a:sym typeface="Calibri"/>
            </a:endParaRPr>
          </a:p>
        </p:txBody>
      </p:sp>
      <p:pic>
        <p:nvPicPr>
          <p:cNvPr id="1030" name="Google Shape;1030;p122"/>
          <p:cNvPicPr preferRelativeResize="0"/>
          <p:nvPr/>
        </p:nvPicPr>
        <p:blipFill>
          <a:blip r:embed="rId4">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1034" name="Shape 1034"/>
        <p:cNvGrpSpPr/>
        <p:nvPr/>
      </p:nvGrpSpPr>
      <p:grpSpPr>
        <a:xfrm>
          <a:off x="0" y="0"/>
          <a:ext cx="0" cy="0"/>
          <a:chOff x="0" y="0"/>
          <a:chExt cx="0" cy="0"/>
        </a:xfrm>
      </p:grpSpPr>
      <p:sp>
        <p:nvSpPr>
          <p:cNvPr id="1035" name="Google Shape;1035;p123"/>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36" name="Google Shape;1036;p123"/>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037" name="Google Shape;1037;p123"/>
          <p:cNvSpPr txBox="1"/>
          <p:nvPr/>
        </p:nvSpPr>
        <p:spPr>
          <a:xfrm>
            <a:off x="1291650" y="1999050"/>
            <a:ext cx="6273600" cy="1145400"/>
          </a:xfrm>
          <a:prstGeom prst="rect">
            <a:avLst/>
          </a:prstGeom>
          <a:noFill/>
          <a:ln>
            <a:noFill/>
          </a:ln>
        </p:spPr>
        <p:txBody>
          <a:bodyPr anchorCtr="0" anchor="t" bIns="34275" lIns="68575" spcFirstLastPara="1" rIns="68575" wrap="square" tIns="34275">
            <a:noAutofit/>
          </a:bodyPr>
          <a:lstStyle/>
          <a:p>
            <a:pPr indent="0" lvl="0" marL="457200" marR="0" rtl="0" algn="ctr">
              <a:lnSpc>
                <a:spcPct val="100000"/>
              </a:lnSpc>
              <a:spcBef>
                <a:spcPts val="0"/>
              </a:spcBef>
              <a:spcAft>
                <a:spcPts val="0"/>
              </a:spcAft>
              <a:buNone/>
            </a:pPr>
            <a:r>
              <a:rPr b="1" lang="en" sz="3200">
                <a:latin typeface="Nunito"/>
                <a:ea typeface="Nunito"/>
                <a:cs typeface="Nunito"/>
                <a:sym typeface="Nunito"/>
              </a:rPr>
              <a:t>TERIMA KASIH</a:t>
            </a:r>
            <a:endParaRPr b="1" sz="3200">
              <a:latin typeface="Nunito"/>
              <a:ea typeface="Nunito"/>
              <a:cs typeface="Nunito"/>
              <a:sym typeface="Nunito"/>
            </a:endParaRPr>
          </a:p>
          <a:p>
            <a:pPr indent="0" lvl="0" marL="457200" marR="0" rtl="0" algn="ctr">
              <a:lnSpc>
                <a:spcPct val="100000"/>
              </a:lnSpc>
              <a:spcBef>
                <a:spcPts val="0"/>
              </a:spcBef>
              <a:spcAft>
                <a:spcPts val="0"/>
              </a:spcAft>
              <a:buNone/>
            </a:pPr>
            <a:r>
              <a:t/>
            </a:r>
            <a:endParaRPr b="1" sz="1200">
              <a:latin typeface="Nunito"/>
              <a:ea typeface="Nunito"/>
              <a:cs typeface="Nunito"/>
              <a:sym typeface="Nunito"/>
            </a:endParaRPr>
          </a:p>
          <a:p>
            <a:pPr indent="0" lvl="0" marL="457200" marR="0" rtl="0" algn="ctr">
              <a:lnSpc>
                <a:spcPct val="100000"/>
              </a:lnSpc>
              <a:spcBef>
                <a:spcPts val="0"/>
              </a:spcBef>
              <a:spcAft>
                <a:spcPts val="0"/>
              </a:spcAft>
              <a:buNone/>
            </a:pPr>
            <a:r>
              <a:rPr b="1" lang="en" sz="1200">
                <a:latin typeface="Nunito"/>
                <a:ea typeface="Nunito"/>
                <a:cs typeface="Nunito"/>
                <a:sym typeface="Nunito"/>
              </a:rPr>
              <a:t>Kipin : Ikut Mencerdaskan Bangsa</a:t>
            </a:r>
            <a:endParaRPr b="1" sz="1200">
              <a:latin typeface="Nunito"/>
              <a:ea typeface="Nunito"/>
              <a:cs typeface="Nunito"/>
              <a:sym typeface="Nunito"/>
            </a:endParaRPr>
          </a:p>
        </p:txBody>
      </p:sp>
      <p:pic>
        <p:nvPicPr>
          <p:cNvPr id="1038" name="Google Shape;1038;p123"/>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05" name="Shape 305"/>
        <p:cNvGrpSpPr/>
        <p:nvPr/>
      </p:nvGrpSpPr>
      <p:grpSpPr>
        <a:xfrm>
          <a:off x="0" y="0"/>
          <a:ext cx="0" cy="0"/>
          <a:chOff x="0" y="0"/>
          <a:chExt cx="0" cy="0"/>
        </a:xfrm>
      </p:grpSpPr>
      <p:sp>
        <p:nvSpPr>
          <p:cNvPr id="306" name="Google Shape;306;p60"/>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07" name="Google Shape;307;p60"/>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08" name="Google Shape;308;p60"/>
          <p:cNvSpPr txBox="1"/>
          <p:nvPr/>
        </p:nvSpPr>
        <p:spPr>
          <a:xfrm>
            <a:off x="1665900" y="1999050"/>
            <a:ext cx="5812200" cy="1145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lang="en" sz="3200">
                <a:latin typeface="Nunito"/>
                <a:ea typeface="Nunito"/>
                <a:cs typeface="Nunito"/>
                <a:sym typeface="Nunito"/>
              </a:rPr>
              <a:t>PENDIDIKAN DI INDONESIA</a:t>
            </a:r>
            <a:br>
              <a:rPr b="1" lang="en" sz="3200">
                <a:latin typeface="Nunito"/>
                <a:ea typeface="Nunito"/>
                <a:cs typeface="Nunito"/>
                <a:sym typeface="Nunito"/>
              </a:rPr>
            </a:br>
            <a:r>
              <a:rPr b="1" lang="en" sz="3200">
                <a:latin typeface="Nunito"/>
                <a:ea typeface="Nunito"/>
                <a:cs typeface="Nunito"/>
                <a:sym typeface="Nunito"/>
              </a:rPr>
              <a:t>SAAT INI</a:t>
            </a:r>
            <a:endParaRPr b="1" i="0" sz="3200" u="none" cap="none" strike="noStrike">
              <a:latin typeface="Nunito"/>
              <a:ea typeface="Nunito"/>
              <a:cs typeface="Nunito"/>
              <a:sym typeface="Nunito"/>
            </a:endParaRPr>
          </a:p>
        </p:txBody>
      </p:sp>
      <p:pic>
        <p:nvPicPr>
          <p:cNvPr id="309" name="Google Shape;309;p60"/>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F8FF"/>
        </a:solidFill>
      </p:bgPr>
    </p:bg>
    <p:spTree>
      <p:nvGrpSpPr>
        <p:cNvPr id="313" name="Shape 313"/>
        <p:cNvGrpSpPr/>
        <p:nvPr/>
      </p:nvGrpSpPr>
      <p:grpSpPr>
        <a:xfrm>
          <a:off x="0" y="0"/>
          <a:ext cx="0" cy="0"/>
          <a:chOff x="0" y="0"/>
          <a:chExt cx="0" cy="0"/>
        </a:xfrm>
      </p:grpSpPr>
      <p:sp>
        <p:nvSpPr>
          <p:cNvPr id="314" name="Google Shape;314;p61"/>
          <p:cNvSpPr/>
          <p:nvPr/>
        </p:nvSpPr>
        <p:spPr>
          <a:xfrm rot="-899997">
            <a:off x="6754114" y="481014"/>
            <a:ext cx="1288917" cy="1288782"/>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15" name="Google Shape;315;p61"/>
          <p:cNvSpPr/>
          <p:nvPr/>
        </p:nvSpPr>
        <p:spPr>
          <a:xfrm rot="9000016">
            <a:off x="1061078" y="3523984"/>
            <a:ext cx="1288926" cy="1339028"/>
          </a:xfrm>
          <a:custGeom>
            <a:rect b="b" l="l" r="r" t="t"/>
            <a:pathLst>
              <a:path extrusionOk="0" h="12627" w="12629">
                <a:moveTo>
                  <a:pt x="380" y="1"/>
                </a:moveTo>
                <a:cubicBezTo>
                  <a:pt x="263" y="1"/>
                  <a:pt x="147" y="3"/>
                  <a:pt x="30" y="6"/>
                </a:cubicBezTo>
                <a:cubicBezTo>
                  <a:pt x="15" y="7"/>
                  <a:pt x="2" y="19"/>
                  <a:pt x="2" y="35"/>
                </a:cubicBezTo>
                <a:cubicBezTo>
                  <a:pt x="1" y="51"/>
                  <a:pt x="14" y="65"/>
                  <a:pt x="30" y="66"/>
                </a:cubicBezTo>
                <a:cubicBezTo>
                  <a:pt x="837" y="92"/>
                  <a:pt x="1640" y="187"/>
                  <a:pt x="2425" y="361"/>
                </a:cubicBezTo>
                <a:cubicBezTo>
                  <a:pt x="2817" y="447"/>
                  <a:pt x="3205" y="552"/>
                  <a:pt x="3586" y="676"/>
                </a:cubicBezTo>
                <a:cubicBezTo>
                  <a:pt x="3967" y="800"/>
                  <a:pt x="4342" y="941"/>
                  <a:pt x="4710" y="1101"/>
                </a:cubicBezTo>
                <a:cubicBezTo>
                  <a:pt x="5075" y="1261"/>
                  <a:pt x="5435" y="1437"/>
                  <a:pt x="5784" y="1631"/>
                </a:cubicBezTo>
                <a:cubicBezTo>
                  <a:pt x="6134" y="1825"/>
                  <a:pt x="6473" y="2036"/>
                  <a:pt x="6802" y="2262"/>
                </a:cubicBezTo>
                <a:cubicBezTo>
                  <a:pt x="7130" y="2488"/>
                  <a:pt x="7448" y="2730"/>
                  <a:pt x="7752" y="2986"/>
                </a:cubicBezTo>
                <a:cubicBezTo>
                  <a:pt x="8058" y="3243"/>
                  <a:pt x="8350" y="3514"/>
                  <a:pt x="8628" y="3798"/>
                </a:cubicBezTo>
                <a:cubicBezTo>
                  <a:pt x="9744" y="4935"/>
                  <a:pt x="10633" y="6287"/>
                  <a:pt x="11235" y="7755"/>
                </a:cubicBezTo>
                <a:cubicBezTo>
                  <a:pt x="11536" y="8489"/>
                  <a:pt x="11765" y="9253"/>
                  <a:pt x="11919" y="10031"/>
                </a:cubicBezTo>
                <a:cubicBezTo>
                  <a:pt x="12074" y="10809"/>
                  <a:pt x="12151" y="11602"/>
                  <a:pt x="12158" y="12396"/>
                </a:cubicBezTo>
                <a:lnTo>
                  <a:pt x="12158" y="12397"/>
                </a:lnTo>
                <a:cubicBezTo>
                  <a:pt x="12160" y="12523"/>
                  <a:pt x="12262" y="12625"/>
                  <a:pt x="12389" y="12626"/>
                </a:cubicBezTo>
                <a:cubicBezTo>
                  <a:pt x="12389" y="12626"/>
                  <a:pt x="12390" y="12626"/>
                  <a:pt x="12390" y="12626"/>
                </a:cubicBezTo>
                <a:cubicBezTo>
                  <a:pt x="12518" y="12626"/>
                  <a:pt x="12622" y="12524"/>
                  <a:pt x="12623" y="12396"/>
                </a:cubicBezTo>
                <a:cubicBezTo>
                  <a:pt x="12629" y="11572"/>
                  <a:pt x="12549" y="10747"/>
                  <a:pt x="12390" y="9938"/>
                </a:cubicBezTo>
                <a:cubicBezTo>
                  <a:pt x="12230" y="9129"/>
                  <a:pt x="11989" y="8336"/>
                  <a:pt x="11669" y="7575"/>
                </a:cubicBezTo>
                <a:cubicBezTo>
                  <a:pt x="11351" y="6815"/>
                  <a:pt x="10955" y="6087"/>
                  <a:pt x="10492" y="5406"/>
                </a:cubicBezTo>
                <a:cubicBezTo>
                  <a:pt x="10262" y="5065"/>
                  <a:pt x="10013" y="4736"/>
                  <a:pt x="9748" y="4421"/>
                </a:cubicBezTo>
                <a:cubicBezTo>
                  <a:pt x="9485" y="4105"/>
                  <a:pt x="9205" y="3802"/>
                  <a:pt x="8912" y="3514"/>
                </a:cubicBezTo>
                <a:cubicBezTo>
                  <a:pt x="8619" y="3226"/>
                  <a:pt x="8311" y="2954"/>
                  <a:pt x="7991" y="2697"/>
                </a:cubicBezTo>
                <a:cubicBezTo>
                  <a:pt x="7670" y="2439"/>
                  <a:pt x="7338" y="2198"/>
                  <a:pt x="6994" y="1975"/>
                </a:cubicBezTo>
                <a:cubicBezTo>
                  <a:pt x="6650" y="1751"/>
                  <a:pt x="6295" y="1545"/>
                  <a:pt x="5931" y="1357"/>
                </a:cubicBezTo>
                <a:cubicBezTo>
                  <a:pt x="5567" y="1169"/>
                  <a:pt x="5194" y="998"/>
                  <a:pt x="4813" y="849"/>
                </a:cubicBezTo>
                <a:cubicBezTo>
                  <a:pt x="4433" y="698"/>
                  <a:pt x="4046" y="567"/>
                  <a:pt x="3653" y="456"/>
                </a:cubicBezTo>
                <a:cubicBezTo>
                  <a:pt x="3259" y="345"/>
                  <a:pt x="2861" y="254"/>
                  <a:pt x="2460" y="183"/>
                </a:cubicBezTo>
                <a:cubicBezTo>
                  <a:pt x="1772" y="63"/>
                  <a:pt x="1076" y="1"/>
                  <a:pt x="380"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316" name="Google Shape;316;p61"/>
          <p:cNvSpPr txBox="1"/>
          <p:nvPr/>
        </p:nvSpPr>
        <p:spPr>
          <a:xfrm>
            <a:off x="1665900" y="1999050"/>
            <a:ext cx="5812200" cy="1145400"/>
          </a:xfrm>
          <a:prstGeom prst="rect">
            <a:avLst/>
          </a:prstGeom>
          <a:noFill/>
          <a:ln>
            <a:noFill/>
          </a:ln>
        </p:spPr>
        <p:txBody>
          <a:bodyPr anchorCtr="0" anchor="ctr" bIns="34275" lIns="68575" spcFirstLastPara="1" rIns="68575" wrap="square" tIns="34275">
            <a:noAutofit/>
          </a:bodyPr>
          <a:lstStyle/>
          <a:p>
            <a:pPr indent="-431800" lvl="0" marL="457200" marR="0" rtl="0" algn="ctr">
              <a:lnSpc>
                <a:spcPct val="100000"/>
              </a:lnSpc>
              <a:spcBef>
                <a:spcPts val="0"/>
              </a:spcBef>
              <a:spcAft>
                <a:spcPts val="0"/>
              </a:spcAft>
              <a:buSzPts val="3200"/>
              <a:buFont typeface="Nunito"/>
              <a:buAutoNum type="arabicPeriod"/>
            </a:pPr>
            <a:r>
              <a:rPr b="1" lang="en" sz="3200">
                <a:latin typeface="Nunito"/>
                <a:ea typeface="Nunito"/>
                <a:cs typeface="Nunito"/>
                <a:sym typeface="Nunito"/>
              </a:rPr>
              <a:t>PENGADAAN </a:t>
            </a:r>
            <a:br>
              <a:rPr b="1" lang="en" sz="3200">
                <a:latin typeface="Nunito"/>
                <a:ea typeface="Nunito"/>
                <a:cs typeface="Nunito"/>
                <a:sym typeface="Nunito"/>
              </a:rPr>
            </a:br>
            <a:r>
              <a:rPr b="1" lang="en" sz="3200">
                <a:latin typeface="Nunito"/>
                <a:ea typeface="Nunito"/>
                <a:cs typeface="Nunito"/>
                <a:sym typeface="Nunito"/>
              </a:rPr>
              <a:t>SUMBER PEMBELAJARAN</a:t>
            </a:r>
            <a:endParaRPr b="1" i="0" sz="3200" u="none" cap="none" strike="noStrike">
              <a:latin typeface="Nunito"/>
              <a:ea typeface="Nunito"/>
              <a:cs typeface="Nunito"/>
              <a:sym typeface="Nunito"/>
            </a:endParaRPr>
          </a:p>
        </p:txBody>
      </p:sp>
      <p:pic>
        <p:nvPicPr>
          <p:cNvPr id="317" name="Google Shape;317;p61"/>
          <p:cNvPicPr preferRelativeResize="0"/>
          <p:nvPr/>
        </p:nvPicPr>
        <p:blipFill>
          <a:blip r:embed="rId3">
            <a:alphaModFix/>
          </a:blip>
          <a:stretch>
            <a:fillRect/>
          </a:stretch>
        </p:blipFill>
        <p:spPr>
          <a:xfrm>
            <a:off x="7807450" y="130325"/>
            <a:ext cx="1213699" cy="291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