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 id="2147483687" r:id="rId2"/>
    <p:sldMasterId id="2147483688" r:id="rId3"/>
  </p:sldMasterIdLst>
  <p:notesMasterIdLst>
    <p:notesMasterId r:id="rId4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9144000" cy="5143500" type="screen16x9"/>
  <p:notesSz cx="6858000" cy="9144000"/>
  <p:embeddedFontLst>
    <p:embeddedFont>
      <p:font typeface="Barlow" pitchFamily="2" charset="77"/>
      <p:regular r:id="rId41"/>
      <p:bold r:id="rId42"/>
      <p:italic r:id="rId43"/>
      <p:boldItalic r:id="rId44"/>
    </p:embeddedFont>
    <p:embeddedFont>
      <p:font typeface="Didact Gothic" pitchFamily="2" charset="0"/>
      <p:regular r:id="rId45"/>
    </p:embeddedFont>
    <p:embeddedFont>
      <p:font typeface="Fanwood Text" panose="02000503000000000000" pitchFamily="2" charset="0"/>
      <p:regular r:id="rId46"/>
      <p:italic r:id="rId47"/>
    </p:embeddedFont>
    <p:embeddedFont>
      <p:font typeface="Helvetica Neue" panose="02000503000000020004" pitchFamily="2" charset="0"/>
      <p:regular r:id="rId48"/>
      <p:bold r:id="rId49"/>
      <p:italic r:id="rId50"/>
      <p:boldItalic r:id="rId51"/>
    </p:embeddedFont>
    <p:embeddedFont>
      <p:font typeface="Lato" panose="020F0502020204030203" pitchFamily="34" charset="77"/>
      <p:regular r:id="rId52"/>
      <p:bold r:id="rId53"/>
      <p:italic r:id="rId54"/>
      <p:boldItalic r:id="rId55"/>
    </p:embeddedFont>
    <p:embeddedFont>
      <p:font typeface="Paytone One" pitchFamily="2" charset="77"/>
      <p:regular r:id="rId56"/>
    </p:embeddedFont>
    <p:embeddedFont>
      <p:font typeface="Poppins" pitchFamily="2" charset="77"/>
      <p:regular r:id="rId57"/>
      <p:bold r:id="rId58"/>
      <p:italic r:id="rId59"/>
      <p:boldItalic r:id="rId60"/>
    </p:embeddedFont>
    <p:embeddedFont>
      <p:font typeface="PT Sans" panose="020B0503020203020204" pitchFamily="34" charset="77"/>
      <p:regular r:id="rId61"/>
      <p:bold r:id="rId62"/>
      <p:italic r:id="rId63"/>
      <p:boldItalic r:id="rId64"/>
    </p:embeddedFont>
    <p:embeddedFont>
      <p:font typeface="Raleway" pitchFamily="2" charset="77"/>
      <p:regular r:id="rId65"/>
      <p:bold r:id="rId66"/>
      <p:italic r:id="rId67"/>
      <p:boldItalic r:id="rId68"/>
    </p:embeddedFont>
    <p:embeddedFont>
      <p:font typeface="Source Sans Pro" panose="020B050303040302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8"/>
  </p:normalViewPr>
  <p:slideViewPr>
    <p:cSldViewPr snapToGrid="0" snapToObjects="1">
      <p:cViewPr varScale="1">
        <p:scale>
          <a:sx n="159" d="100"/>
          <a:sy n="159" d="100"/>
        </p:scale>
        <p:origin x="2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11.fntdata"/><Relationship Id="rId72" Type="http://schemas.openxmlformats.org/officeDocument/2006/relationships/font" Target="fonts/font3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e5f154310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e5f15431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d37ea8725_0_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d37ea8725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d37ea8725_0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5d37ea8725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e5f1543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e5f1543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5d37ea8725_0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5d37ea8725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d37ea8725_0_8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d37ea8725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5d37ea8725_0_9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5d37ea8725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d37ea8725_0_9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d37ea8725_0_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d37ea8725_0_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d37ea8725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d37ea8725_0_1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d37ea8725_0_1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e5f154310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e5f154310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e020af79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e020af7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d37ea8725_0_16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d37ea8725_0_1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d37ea8725_0_16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d37ea8725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5d37ea872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5d37ea872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60e97199a6_0_60:notes"/>
          <p:cNvSpPr>
            <a:spLocks noGrp="1" noRot="1" noChangeAspect="1"/>
          </p:cNvSpPr>
          <p:nvPr>
            <p:ph type="sldImg" idx="2"/>
          </p:nvPr>
        </p:nvSpPr>
        <p:spPr>
          <a:xfrm>
            <a:off x="381316"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60e97199a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60e97199a6_0_66:notes"/>
          <p:cNvSpPr>
            <a:spLocks noGrp="1" noRot="1" noChangeAspect="1"/>
          </p:cNvSpPr>
          <p:nvPr>
            <p:ph type="sldImg" idx="2"/>
          </p:nvPr>
        </p:nvSpPr>
        <p:spPr>
          <a:xfrm>
            <a:off x="381316"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60e97199a6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60e97199a6_0_4:notes"/>
          <p:cNvSpPr>
            <a:spLocks noGrp="1" noRot="1" noChangeAspect="1"/>
          </p:cNvSpPr>
          <p:nvPr>
            <p:ph type="sldImg" idx="2"/>
          </p:nvPr>
        </p:nvSpPr>
        <p:spPr>
          <a:xfrm>
            <a:off x="381316"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60e97199a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5c342baf75_2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5c342baf75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5c342baf75_2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5c342baf75_2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c3aa6568b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c3aa6568b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5c342baf75_2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5c342baf75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e020af79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e020af79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c342baf75_2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c342baf75_2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5c342baf75_2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5c342baf75_2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54c773072f_0_1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54c773072f_0_1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5d37ea8725_0_14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5d37ea8725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5c342baf75_2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5c342baf75_2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5c342baf75_2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5c342baf75_2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4ed08d8b9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4ed08d8b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e020af791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e020af79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e020af79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e020af79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e020af791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e020af79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dcb18c2e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dcb18c2e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e020af791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5e020af791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5e020af791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e020af791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0"/>
        <p:cNvGrpSpPr/>
        <p:nvPr/>
      </p:nvGrpSpPr>
      <p:grpSpPr>
        <a:xfrm>
          <a:off x="0" y="0"/>
          <a:ext cx="0" cy="0"/>
          <a:chOff x="0" y="0"/>
          <a:chExt cx="0" cy="0"/>
        </a:xfrm>
      </p:grpSpPr>
      <p:sp>
        <p:nvSpPr>
          <p:cNvPr id="51" name="Google Shape;51;p1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3" name="Google Shape;53;p13"/>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54" name="Google Shape;54;p13"/>
          <p:cNvGrpSpPr/>
          <p:nvPr/>
        </p:nvGrpSpPr>
        <p:grpSpPr>
          <a:xfrm>
            <a:off x="6980876" y="209100"/>
            <a:ext cx="2163124" cy="278700"/>
            <a:chOff x="7043426" y="209100"/>
            <a:chExt cx="2163124" cy="278700"/>
          </a:xfrm>
        </p:grpSpPr>
        <p:sp>
          <p:nvSpPr>
            <p:cNvPr id="55" name="Google Shape;55;p13"/>
            <p:cNvSpPr/>
            <p:nvPr/>
          </p:nvSpPr>
          <p:spPr>
            <a:xfrm rot="10800000">
              <a:off x="7184550" y="2115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57" name="Google Shape;57;p13"/>
            <p:cNvSpPr txBox="1"/>
            <p:nvPr/>
          </p:nvSpPr>
          <p:spPr>
            <a:xfrm>
              <a:off x="7541800" y="2471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58" name="Google Shape;58;p13"/>
            <p:cNvSpPr/>
            <p:nvPr/>
          </p:nvSpPr>
          <p:spPr>
            <a:xfrm rot="-5400000">
              <a:off x="7043426" y="209100"/>
              <a:ext cx="278700" cy="278700"/>
            </a:xfrm>
            <a:prstGeom prst="rtTriangl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729450" y="1703450"/>
            <a:ext cx="3787800" cy="1988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a:endParaRPr/>
          </a:p>
        </p:txBody>
      </p:sp>
      <p:sp>
        <p:nvSpPr>
          <p:cNvPr id="65" name="Google Shape;65;p15"/>
          <p:cNvSpPr txBox="1">
            <a:spLocks noGrp="1"/>
          </p:cNvSpPr>
          <p:nvPr>
            <p:ph type="subTitle" idx="1"/>
          </p:nvPr>
        </p:nvSpPr>
        <p:spPr>
          <a:xfrm>
            <a:off x="729595" y="3782500"/>
            <a:ext cx="37878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6" name="Google Shape;66;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5"/>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15"/>
          <p:cNvGrpSpPr/>
          <p:nvPr/>
        </p:nvGrpSpPr>
        <p:grpSpPr>
          <a:xfrm>
            <a:off x="830392" y="1572182"/>
            <a:ext cx="745804" cy="45900"/>
            <a:chOff x="830392" y="1191182"/>
            <a:chExt cx="745804" cy="45900"/>
          </a:xfrm>
        </p:grpSpPr>
        <p:sp>
          <p:nvSpPr>
            <p:cNvPr id="69" name="Google Shape;69;p15"/>
            <p:cNvSpPr/>
            <p:nvPr/>
          </p:nvSpPr>
          <p:spPr>
            <a:xfrm rot="-5400000">
              <a:off x="1366796" y="1027682"/>
              <a:ext cx="45900" cy="372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rot="-5400000">
              <a:off x="995392" y="1026182"/>
              <a:ext cx="45900" cy="3759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 name="Google Shape;71;p15"/>
          <p:cNvPicPr preferRelativeResize="0"/>
          <p:nvPr/>
        </p:nvPicPr>
        <p:blipFill>
          <a:blip r:embed="rId2">
            <a:alphaModFix/>
          </a:blip>
          <a:stretch>
            <a:fillRect/>
          </a:stretch>
        </p:blipFill>
        <p:spPr>
          <a:xfrm>
            <a:off x="729600" y="674052"/>
            <a:ext cx="3035469" cy="728513"/>
          </a:xfrm>
          <a:prstGeom prst="rect">
            <a:avLst/>
          </a:prstGeom>
          <a:noFill/>
          <a:ln>
            <a:noFill/>
          </a:ln>
        </p:spPr>
      </p:pic>
      <p:grpSp>
        <p:nvGrpSpPr>
          <p:cNvPr id="72" name="Google Shape;72;p15"/>
          <p:cNvGrpSpPr/>
          <p:nvPr/>
        </p:nvGrpSpPr>
        <p:grpSpPr>
          <a:xfrm>
            <a:off x="6980876" y="209100"/>
            <a:ext cx="2163124" cy="278700"/>
            <a:chOff x="7043426" y="209100"/>
            <a:chExt cx="2163124" cy="278700"/>
          </a:xfrm>
        </p:grpSpPr>
        <p:sp>
          <p:nvSpPr>
            <p:cNvPr id="73" name="Google Shape;73;p15"/>
            <p:cNvSpPr/>
            <p:nvPr/>
          </p:nvSpPr>
          <p:spPr>
            <a:xfrm rot="10800000">
              <a:off x="7184550" y="2115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15"/>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75" name="Google Shape;75;p15"/>
            <p:cNvSpPr txBox="1"/>
            <p:nvPr/>
          </p:nvSpPr>
          <p:spPr>
            <a:xfrm>
              <a:off x="7541800" y="2471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76" name="Google Shape;76;p15"/>
            <p:cNvSpPr/>
            <p:nvPr/>
          </p:nvSpPr>
          <p:spPr>
            <a:xfrm rot="-5400000">
              <a:off x="7043426" y="209100"/>
              <a:ext cx="278700" cy="278700"/>
            </a:xfrm>
            <a:prstGeom prst="rtTriangl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2"/>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729450" y="1322450"/>
            <a:ext cx="3787800" cy="1988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a:endParaRPr/>
          </a:p>
        </p:txBody>
      </p:sp>
      <p:sp>
        <p:nvSpPr>
          <p:cNvPr id="79" name="Google Shape;79;p16"/>
          <p:cNvSpPr txBox="1">
            <a:spLocks noGrp="1"/>
          </p:cNvSpPr>
          <p:nvPr>
            <p:ph type="subTitle" idx="1"/>
          </p:nvPr>
        </p:nvSpPr>
        <p:spPr>
          <a:xfrm>
            <a:off x="729595" y="3401500"/>
            <a:ext cx="37878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0" name="Google Shape;80;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16"/>
          <p:cNvSpPr/>
          <p:nvPr/>
        </p:nvSpPr>
        <p:spPr>
          <a:xfrm>
            <a:off x="0" y="1"/>
            <a:ext cx="9144000" cy="46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6"/>
          <p:cNvGrpSpPr/>
          <p:nvPr/>
        </p:nvGrpSpPr>
        <p:grpSpPr>
          <a:xfrm>
            <a:off x="5063108" y="1313285"/>
            <a:ext cx="3459716" cy="2670463"/>
            <a:chOff x="3553042" y="1657806"/>
            <a:chExt cx="3461100" cy="2671532"/>
          </a:xfrm>
        </p:grpSpPr>
        <p:sp>
          <p:nvSpPr>
            <p:cNvPr id="83" name="Google Shape;83;p16"/>
            <p:cNvSpPr/>
            <p:nvPr/>
          </p:nvSpPr>
          <p:spPr>
            <a:xfrm>
              <a:off x="4856024" y="3625653"/>
              <a:ext cx="944700" cy="663300"/>
            </a:xfrm>
            <a:prstGeom prst="trapezoid">
              <a:avLst>
                <a:gd name="adj" fmla="val 25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p:nvPr/>
          </p:nvSpPr>
          <p:spPr>
            <a:xfrm rot="10800000">
              <a:off x="4953871" y="3681997"/>
              <a:ext cx="400200" cy="606600"/>
            </a:xfrm>
            <a:prstGeom prst="triangle">
              <a:avLst>
                <a:gd name="adj" fmla="val 96745"/>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p:nvPr/>
          </p:nvSpPr>
          <p:spPr>
            <a:xfrm>
              <a:off x="4767796" y="3681816"/>
              <a:ext cx="163500" cy="606600"/>
            </a:xfrm>
            <a:prstGeom prst="triangle">
              <a:avLst>
                <a:gd name="adj" fmla="val 98558"/>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rot="10800000">
              <a:off x="4678237" y="4276102"/>
              <a:ext cx="1210800" cy="456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p:nvPr/>
          </p:nvSpPr>
          <p:spPr>
            <a:xfrm rot="10800000">
              <a:off x="4668343" y="4283738"/>
              <a:ext cx="1230600" cy="45600"/>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p:nvPr/>
          </p:nvSpPr>
          <p:spPr>
            <a:xfrm>
              <a:off x="4926950" y="3681915"/>
              <a:ext cx="42900" cy="59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6"/>
            <p:cNvSpPr/>
            <p:nvPr/>
          </p:nvSpPr>
          <p:spPr>
            <a:xfrm>
              <a:off x="3553042" y="1674645"/>
              <a:ext cx="3461100" cy="2014500"/>
            </a:xfrm>
            <a:prstGeom prst="roundRect">
              <a:avLst>
                <a:gd name="adj" fmla="val 1882"/>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6"/>
            <p:cNvSpPr/>
            <p:nvPr/>
          </p:nvSpPr>
          <p:spPr>
            <a:xfrm>
              <a:off x="3553042" y="1657806"/>
              <a:ext cx="3461100" cy="2014500"/>
            </a:xfrm>
            <a:prstGeom prst="roundRect">
              <a:avLst>
                <a:gd name="adj" fmla="val 1764"/>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 name="Google Shape;91;p16" descr="Component Detail"/>
          <p:cNvPicPr preferRelativeResize="0"/>
          <p:nvPr/>
        </p:nvPicPr>
        <p:blipFill rotWithShape="1">
          <a:blip r:embed="rId2">
            <a:alphaModFix/>
          </a:blip>
          <a:srcRect b="25076"/>
          <a:stretch/>
        </p:blipFill>
        <p:spPr>
          <a:xfrm>
            <a:off x="5161725" y="1399791"/>
            <a:ext cx="3262825" cy="1833425"/>
          </a:xfrm>
          <a:prstGeom prst="rect">
            <a:avLst/>
          </a:prstGeom>
          <a:noFill/>
          <a:ln>
            <a:noFill/>
          </a:ln>
        </p:spPr>
      </p:pic>
      <p:sp>
        <p:nvSpPr>
          <p:cNvPr id="92" name="Google Shape;92;p16"/>
          <p:cNvSpPr/>
          <p:nvPr/>
        </p:nvSpPr>
        <p:spPr>
          <a:xfrm flipH="1">
            <a:off x="5156273" y="1401826"/>
            <a:ext cx="3268500" cy="1812900"/>
          </a:xfrm>
          <a:prstGeom prst="rtTriangle">
            <a:avLst/>
          </a:prstGeom>
          <a:solidFill>
            <a:srgbClr val="000000">
              <a:alpha val="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6"/>
          <p:cNvGrpSpPr/>
          <p:nvPr/>
        </p:nvGrpSpPr>
        <p:grpSpPr>
          <a:xfrm>
            <a:off x="7666681" y="2077877"/>
            <a:ext cx="1148179" cy="2282764"/>
            <a:chOff x="7666681" y="2077877"/>
            <a:chExt cx="1148179" cy="2282764"/>
          </a:xfrm>
        </p:grpSpPr>
        <p:grpSp>
          <p:nvGrpSpPr>
            <p:cNvPr id="94" name="Google Shape;94;p16"/>
            <p:cNvGrpSpPr/>
            <p:nvPr/>
          </p:nvGrpSpPr>
          <p:grpSpPr>
            <a:xfrm>
              <a:off x="7666681" y="2077877"/>
              <a:ext cx="1148179" cy="2282764"/>
              <a:chOff x="3983627" y="1676395"/>
              <a:chExt cx="1449538" cy="2881914"/>
            </a:xfrm>
          </p:grpSpPr>
          <p:sp>
            <p:nvSpPr>
              <p:cNvPr id="95" name="Google Shape;95;p16"/>
              <p:cNvSpPr/>
              <p:nvPr/>
            </p:nvSpPr>
            <p:spPr>
              <a:xfrm rot="-5400000">
                <a:off x="3276827" y="2404608"/>
                <a:ext cx="2860500" cy="1446900"/>
              </a:xfrm>
              <a:prstGeom prst="roundRect">
                <a:avLst>
                  <a:gd name="adj" fmla="val 4551"/>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rot="-5400000">
                <a:off x="3279465" y="2383195"/>
                <a:ext cx="2860500" cy="1446900"/>
              </a:xfrm>
              <a:prstGeom prst="roundRect">
                <a:avLst>
                  <a:gd name="adj" fmla="val 4551"/>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a:off x="4473243" y="4318802"/>
                <a:ext cx="472800" cy="76800"/>
              </a:xfrm>
              <a:prstGeom prst="roundRect">
                <a:avLst>
                  <a:gd name="adj" fmla="val 50000"/>
                </a:avLst>
              </a:prstGeom>
              <a:solidFill>
                <a:srgbClr val="4B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 name="Google Shape;98;p16" descr="Mobile View"/>
            <p:cNvPicPr preferRelativeResize="0"/>
            <p:nvPr/>
          </p:nvPicPr>
          <p:blipFill rotWithShape="1">
            <a:blip r:embed="rId3">
              <a:alphaModFix/>
            </a:blip>
            <a:srcRect t="4362" b="4371"/>
            <a:stretch/>
          </p:blipFill>
          <p:spPr>
            <a:xfrm>
              <a:off x="7720839" y="2222723"/>
              <a:ext cx="1037555" cy="1833418"/>
            </a:xfrm>
            <a:prstGeom prst="rect">
              <a:avLst/>
            </a:prstGeom>
            <a:noFill/>
            <a:ln>
              <a:noFill/>
            </a:ln>
          </p:spPr>
        </p:pic>
        <p:sp>
          <p:nvSpPr>
            <p:cNvPr id="99" name="Google Shape;99;p16"/>
            <p:cNvSpPr/>
            <p:nvPr/>
          </p:nvSpPr>
          <p:spPr>
            <a:xfrm flipH="1">
              <a:off x="7722342" y="2222973"/>
              <a:ext cx="1037700" cy="1833000"/>
            </a:xfrm>
            <a:prstGeom prst="rtTriangle">
              <a:avLst/>
            </a:prstGeom>
            <a:solidFill>
              <a:srgbClr val="000000">
                <a:alpha val="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6"/>
          <p:cNvGrpSpPr/>
          <p:nvPr/>
        </p:nvGrpSpPr>
        <p:grpSpPr>
          <a:xfrm>
            <a:off x="830392" y="1191182"/>
            <a:ext cx="745804" cy="45900"/>
            <a:chOff x="830392" y="1191182"/>
            <a:chExt cx="745804" cy="45900"/>
          </a:xfrm>
        </p:grpSpPr>
        <p:sp>
          <p:nvSpPr>
            <p:cNvPr id="101" name="Google Shape;101;p16"/>
            <p:cNvSpPr/>
            <p:nvPr/>
          </p:nvSpPr>
          <p:spPr>
            <a:xfrm rot="-5400000">
              <a:off x="1366796" y="1027682"/>
              <a:ext cx="45900" cy="372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rot="-5400000">
              <a:off x="995392" y="1026182"/>
              <a:ext cx="45900" cy="3759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990000"/>
        </a:solidFill>
        <a:effectLst/>
      </p:bgPr>
    </p:bg>
    <p:spTree>
      <p:nvGrpSpPr>
        <p:cNvPr id="1" name="Shape 103"/>
        <p:cNvGrpSpPr/>
        <p:nvPr/>
      </p:nvGrpSpPr>
      <p:grpSpPr>
        <a:xfrm>
          <a:off x="0" y="0"/>
          <a:ext cx="0" cy="0"/>
          <a:chOff x="0" y="0"/>
          <a:chExt cx="0" cy="0"/>
        </a:xfrm>
      </p:grpSpPr>
      <p:grpSp>
        <p:nvGrpSpPr>
          <p:cNvPr id="104" name="Google Shape;104;p17"/>
          <p:cNvGrpSpPr/>
          <p:nvPr/>
        </p:nvGrpSpPr>
        <p:grpSpPr>
          <a:xfrm>
            <a:off x="830392" y="1191256"/>
            <a:ext cx="745763" cy="45826"/>
            <a:chOff x="4580561" y="2589004"/>
            <a:chExt cx="1064464" cy="25200"/>
          </a:xfrm>
        </p:grpSpPr>
        <p:sp>
          <p:nvSpPr>
            <p:cNvPr id="105" name="Google Shape;105;p1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08" name="Google Shape;108;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09" name="Google Shape;109;p17"/>
          <p:cNvGrpSpPr/>
          <p:nvPr/>
        </p:nvGrpSpPr>
        <p:grpSpPr>
          <a:xfrm>
            <a:off x="7122000" y="77700"/>
            <a:ext cx="2022000" cy="276300"/>
            <a:chOff x="7122000" y="77700"/>
            <a:chExt cx="2022000" cy="276300"/>
          </a:xfrm>
        </p:grpSpPr>
        <p:sp>
          <p:nvSpPr>
            <p:cNvPr id="110" name="Google Shape;110;p17"/>
            <p:cNvSpPr/>
            <p:nvPr/>
          </p:nvSpPr>
          <p:spPr>
            <a:xfrm rot="10800000">
              <a:off x="7122000" y="77700"/>
              <a:ext cx="2022000" cy="276300"/>
            </a:xfrm>
            <a:prstGeom prst="homePlat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 name="Google Shape;111;p17"/>
            <p:cNvPicPr preferRelativeResize="0"/>
            <p:nvPr/>
          </p:nvPicPr>
          <p:blipFill>
            <a:blip r:embed="rId2">
              <a:alphaModFix/>
            </a:blip>
            <a:stretch>
              <a:fillRect/>
            </a:stretch>
          </p:blipFill>
          <p:spPr>
            <a:xfrm>
              <a:off x="7354258" y="131238"/>
              <a:ext cx="169175" cy="169175"/>
            </a:xfrm>
            <a:prstGeom prst="rect">
              <a:avLst/>
            </a:prstGeom>
            <a:noFill/>
            <a:ln>
              <a:noFill/>
            </a:ln>
          </p:spPr>
        </p:pic>
        <p:sp>
          <p:nvSpPr>
            <p:cNvPr id="112" name="Google Shape;112;p17"/>
            <p:cNvSpPr txBox="1"/>
            <p:nvPr/>
          </p:nvSpPr>
          <p:spPr>
            <a:xfrm>
              <a:off x="7479250" y="1133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990000"/>
                  </a:solidFill>
                  <a:latin typeface="Poppins"/>
                  <a:ea typeface="Poppins"/>
                  <a:cs typeface="Poppins"/>
                  <a:sym typeface="Poppins"/>
                </a:rPr>
                <a:t>a Mahoni Global Company</a:t>
              </a:r>
              <a:endParaRPr sz="800">
                <a:solidFill>
                  <a:srgbClr val="990000"/>
                </a:solidFill>
                <a:latin typeface="Poppins"/>
                <a:ea typeface="Poppins"/>
                <a:cs typeface="Poppins"/>
                <a:sym typeface="Poppins"/>
              </a:endParaRPr>
            </a:p>
          </p:txBody>
        </p:sp>
      </p:grpSp>
      <p:pic>
        <p:nvPicPr>
          <p:cNvPr id="113" name="Google Shape;113;p17"/>
          <p:cNvPicPr preferRelativeResize="0"/>
          <p:nvPr/>
        </p:nvPicPr>
        <p:blipFill>
          <a:blip r:embed="rId3">
            <a:alphaModFix/>
          </a:blip>
          <a:stretch>
            <a:fillRect/>
          </a:stretch>
        </p:blipFill>
        <p:spPr>
          <a:xfrm>
            <a:off x="86450" y="77700"/>
            <a:ext cx="1385000" cy="332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4"/>
        <p:cNvGrpSpPr/>
        <p:nvPr/>
      </p:nvGrpSpPr>
      <p:grpSpPr>
        <a:xfrm>
          <a:off x="0" y="0"/>
          <a:ext cx="0" cy="0"/>
          <a:chOff x="0" y="0"/>
          <a:chExt cx="0" cy="0"/>
        </a:xfrm>
      </p:grpSpPr>
      <p:sp>
        <p:nvSpPr>
          <p:cNvPr id="115" name="Google Shape;115;p1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18"/>
          <p:cNvGrpSpPr/>
          <p:nvPr/>
        </p:nvGrpSpPr>
        <p:grpSpPr>
          <a:xfrm>
            <a:off x="830392" y="962582"/>
            <a:ext cx="745804" cy="45900"/>
            <a:chOff x="830392" y="1191182"/>
            <a:chExt cx="745804" cy="45900"/>
          </a:xfrm>
        </p:grpSpPr>
        <p:sp>
          <p:nvSpPr>
            <p:cNvPr id="117" name="Google Shape;117;p18"/>
            <p:cNvSpPr/>
            <p:nvPr/>
          </p:nvSpPr>
          <p:spPr>
            <a:xfrm rot="-5400000">
              <a:off x="1366796" y="1027682"/>
              <a:ext cx="45900" cy="372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rot="-5400000">
              <a:off x="995392" y="1026182"/>
              <a:ext cx="45900" cy="3759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8"/>
          <p:cNvSpPr txBox="1">
            <a:spLocks noGrp="1"/>
          </p:cNvSpPr>
          <p:nvPr>
            <p:ph type="title"/>
          </p:nvPr>
        </p:nvSpPr>
        <p:spPr>
          <a:xfrm>
            <a:off x="729450" y="10900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20" name="Google Shape;120;p18"/>
          <p:cNvSpPr txBox="1">
            <a:spLocks noGrp="1"/>
          </p:cNvSpPr>
          <p:nvPr>
            <p:ph type="body" idx="1"/>
          </p:nvPr>
        </p:nvSpPr>
        <p:spPr>
          <a:xfrm>
            <a:off x="729450" y="169787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1" name="Google Shape;121;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2" name="Google Shape;122;p18"/>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23" name="Google Shape;123;p18"/>
          <p:cNvGrpSpPr/>
          <p:nvPr/>
        </p:nvGrpSpPr>
        <p:grpSpPr>
          <a:xfrm>
            <a:off x="6980876" y="209100"/>
            <a:ext cx="2163124" cy="278700"/>
            <a:chOff x="7043426" y="209100"/>
            <a:chExt cx="2163124" cy="278700"/>
          </a:xfrm>
        </p:grpSpPr>
        <p:sp>
          <p:nvSpPr>
            <p:cNvPr id="124" name="Google Shape;124;p18"/>
            <p:cNvSpPr/>
            <p:nvPr/>
          </p:nvSpPr>
          <p:spPr>
            <a:xfrm rot="10800000">
              <a:off x="7184550" y="2115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18"/>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26" name="Google Shape;126;p18"/>
            <p:cNvSpPr txBox="1"/>
            <p:nvPr/>
          </p:nvSpPr>
          <p:spPr>
            <a:xfrm>
              <a:off x="7541800" y="2471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27" name="Google Shape;127;p18"/>
            <p:cNvSpPr/>
            <p:nvPr/>
          </p:nvSpPr>
          <p:spPr>
            <a:xfrm rot="-5400000">
              <a:off x="7043426" y="209100"/>
              <a:ext cx="278700" cy="278700"/>
            </a:xfrm>
            <a:prstGeom prst="rtTriangl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8"/>
        <p:cNvGrpSpPr/>
        <p:nvPr/>
      </p:nvGrpSpPr>
      <p:grpSpPr>
        <a:xfrm>
          <a:off x="0" y="0"/>
          <a:ext cx="0" cy="0"/>
          <a:chOff x="0" y="0"/>
          <a:chExt cx="0" cy="0"/>
        </a:xfrm>
      </p:grpSpPr>
      <p:sp>
        <p:nvSpPr>
          <p:cNvPr id="129" name="Google Shape;129;p1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9"/>
          <p:cNvSpPr txBox="1">
            <a:spLocks noGrp="1"/>
          </p:cNvSpPr>
          <p:nvPr>
            <p:ph type="title"/>
          </p:nvPr>
        </p:nvSpPr>
        <p:spPr>
          <a:xfrm>
            <a:off x="729450" y="10900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31" name="Google Shape;131;p19"/>
          <p:cNvSpPr txBox="1">
            <a:spLocks noGrp="1"/>
          </p:cNvSpPr>
          <p:nvPr>
            <p:ph type="body" idx="1"/>
          </p:nvPr>
        </p:nvSpPr>
        <p:spPr>
          <a:xfrm>
            <a:off x="729325" y="1697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32" name="Google Shape;132;p19"/>
          <p:cNvSpPr txBox="1">
            <a:spLocks noGrp="1"/>
          </p:cNvSpPr>
          <p:nvPr>
            <p:ph type="body" idx="2"/>
          </p:nvPr>
        </p:nvSpPr>
        <p:spPr>
          <a:xfrm>
            <a:off x="4643604" y="1697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33" name="Google Shape;133;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34" name="Google Shape;134;p19"/>
          <p:cNvGrpSpPr/>
          <p:nvPr/>
        </p:nvGrpSpPr>
        <p:grpSpPr>
          <a:xfrm>
            <a:off x="830392" y="962582"/>
            <a:ext cx="745804" cy="45900"/>
            <a:chOff x="830392" y="1191182"/>
            <a:chExt cx="745804" cy="45900"/>
          </a:xfrm>
        </p:grpSpPr>
        <p:sp>
          <p:nvSpPr>
            <p:cNvPr id="135" name="Google Shape;135;p19"/>
            <p:cNvSpPr/>
            <p:nvPr/>
          </p:nvSpPr>
          <p:spPr>
            <a:xfrm rot="-5400000">
              <a:off x="1366796" y="1027682"/>
              <a:ext cx="45900" cy="372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9"/>
            <p:cNvSpPr/>
            <p:nvPr/>
          </p:nvSpPr>
          <p:spPr>
            <a:xfrm rot="-5400000">
              <a:off x="995392" y="1026182"/>
              <a:ext cx="45900" cy="3759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7" name="Google Shape;137;p19"/>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38" name="Google Shape;138;p19"/>
          <p:cNvGrpSpPr/>
          <p:nvPr/>
        </p:nvGrpSpPr>
        <p:grpSpPr>
          <a:xfrm>
            <a:off x="6980876" y="209100"/>
            <a:ext cx="2163124" cy="278700"/>
            <a:chOff x="7043426" y="209100"/>
            <a:chExt cx="2163124" cy="278700"/>
          </a:xfrm>
        </p:grpSpPr>
        <p:sp>
          <p:nvSpPr>
            <p:cNvPr id="139" name="Google Shape;139;p19"/>
            <p:cNvSpPr/>
            <p:nvPr/>
          </p:nvSpPr>
          <p:spPr>
            <a:xfrm rot="10800000">
              <a:off x="7184550" y="2115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 name="Google Shape;140;p19"/>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41" name="Google Shape;141;p19"/>
            <p:cNvSpPr txBox="1"/>
            <p:nvPr/>
          </p:nvSpPr>
          <p:spPr>
            <a:xfrm>
              <a:off x="7541800" y="2471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42" name="Google Shape;142;p19"/>
            <p:cNvSpPr/>
            <p:nvPr/>
          </p:nvSpPr>
          <p:spPr>
            <a:xfrm rot="-5400000">
              <a:off x="7043426" y="209100"/>
              <a:ext cx="278700" cy="278700"/>
            </a:xfrm>
            <a:prstGeom prst="rtTriangl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
        <p:cNvGrpSpPr/>
        <p:nvPr/>
      </p:nvGrpSpPr>
      <p:grpSpPr>
        <a:xfrm>
          <a:off x="0" y="0"/>
          <a:ext cx="0" cy="0"/>
          <a:chOff x="0" y="0"/>
          <a:chExt cx="0" cy="0"/>
        </a:xfrm>
      </p:grpSpPr>
      <p:sp>
        <p:nvSpPr>
          <p:cNvPr id="144" name="Google Shape;144;p2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0"/>
          <p:cNvSpPr txBox="1">
            <a:spLocks noGrp="1"/>
          </p:cNvSpPr>
          <p:nvPr>
            <p:ph type="title"/>
          </p:nvPr>
        </p:nvSpPr>
        <p:spPr>
          <a:xfrm>
            <a:off x="729450" y="10900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46" name="Google Shape;146;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47" name="Google Shape;147;p20"/>
          <p:cNvGrpSpPr/>
          <p:nvPr/>
        </p:nvGrpSpPr>
        <p:grpSpPr>
          <a:xfrm>
            <a:off x="830392" y="962582"/>
            <a:ext cx="745804" cy="45900"/>
            <a:chOff x="830392" y="1191182"/>
            <a:chExt cx="745804" cy="45900"/>
          </a:xfrm>
        </p:grpSpPr>
        <p:sp>
          <p:nvSpPr>
            <p:cNvPr id="148" name="Google Shape;148;p20"/>
            <p:cNvSpPr/>
            <p:nvPr/>
          </p:nvSpPr>
          <p:spPr>
            <a:xfrm rot="-5400000">
              <a:off x="1366796" y="1027682"/>
              <a:ext cx="45900" cy="372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p:nvPr/>
          </p:nvSpPr>
          <p:spPr>
            <a:xfrm rot="-5400000">
              <a:off x="995392" y="1026182"/>
              <a:ext cx="45900" cy="3759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0" name="Google Shape;150;p20"/>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51" name="Google Shape;151;p20"/>
          <p:cNvGrpSpPr/>
          <p:nvPr/>
        </p:nvGrpSpPr>
        <p:grpSpPr>
          <a:xfrm>
            <a:off x="6980876" y="209100"/>
            <a:ext cx="2163124" cy="278700"/>
            <a:chOff x="7043426" y="209100"/>
            <a:chExt cx="2163124" cy="278700"/>
          </a:xfrm>
        </p:grpSpPr>
        <p:sp>
          <p:nvSpPr>
            <p:cNvPr id="152" name="Google Shape;152;p20"/>
            <p:cNvSpPr/>
            <p:nvPr/>
          </p:nvSpPr>
          <p:spPr>
            <a:xfrm rot="10800000">
              <a:off x="7184550" y="2115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 name="Google Shape;153;p20"/>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54" name="Google Shape;154;p20"/>
            <p:cNvSpPr txBox="1"/>
            <p:nvPr/>
          </p:nvSpPr>
          <p:spPr>
            <a:xfrm>
              <a:off x="7541800" y="2471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55" name="Google Shape;155;p20"/>
            <p:cNvSpPr/>
            <p:nvPr/>
          </p:nvSpPr>
          <p:spPr>
            <a:xfrm rot="-5400000">
              <a:off x="7043426" y="209100"/>
              <a:ext cx="278700" cy="278700"/>
            </a:xfrm>
            <a:prstGeom prst="rtTriangl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56"/>
        <p:cNvGrpSpPr/>
        <p:nvPr/>
      </p:nvGrpSpPr>
      <p:grpSpPr>
        <a:xfrm>
          <a:off x="0" y="0"/>
          <a:ext cx="0" cy="0"/>
          <a:chOff x="0" y="0"/>
          <a:chExt cx="0" cy="0"/>
        </a:xfrm>
      </p:grpSpPr>
      <p:sp>
        <p:nvSpPr>
          <p:cNvPr id="157" name="Google Shape;157;p2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9" name="Google Shape;159;p21"/>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60" name="Google Shape;160;p21"/>
          <p:cNvGrpSpPr/>
          <p:nvPr/>
        </p:nvGrpSpPr>
        <p:grpSpPr>
          <a:xfrm>
            <a:off x="6980876" y="209100"/>
            <a:ext cx="2163124" cy="278700"/>
            <a:chOff x="7043426" y="209100"/>
            <a:chExt cx="2163124" cy="278700"/>
          </a:xfrm>
        </p:grpSpPr>
        <p:sp>
          <p:nvSpPr>
            <p:cNvPr id="161" name="Google Shape;161;p21"/>
            <p:cNvSpPr/>
            <p:nvPr/>
          </p:nvSpPr>
          <p:spPr>
            <a:xfrm rot="10800000">
              <a:off x="7184550" y="2115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 name="Google Shape;162;p21"/>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63" name="Google Shape;163;p21"/>
            <p:cNvSpPr txBox="1"/>
            <p:nvPr/>
          </p:nvSpPr>
          <p:spPr>
            <a:xfrm>
              <a:off x="7541800" y="2471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64" name="Google Shape;164;p21"/>
            <p:cNvSpPr/>
            <p:nvPr/>
          </p:nvSpPr>
          <p:spPr>
            <a:xfrm rot="-5400000">
              <a:off x="7043426" y="209100"/>
              <a:ext cx="278700" cy="278700"/>
            </a:xfrm>
            <a:prstGeom prst="rtTriangl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5"/>
        <p:cNvGrpSpPr/>
        <p:nvPr/>
      </p:nvGrpSpPr>
      <p:grpSpPr>
        <a:xfrm>
          <a:off x="0" y="0"/>
          <a:ext cx="0" cy="0"/>
          <a:chOff x="0" y="0"/>
          <a:chExt cx="0" cy="0"/>
        </a:xfrm>
      </p:grpSpPr>
      <p:sp>
        <p:nvSpPr>
          <p:cNvPr id="166" name="Google Shape;166;p2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txBox="1">
            <a:spLocks noGrp="1"/>
          </p:cNvSpPr>
          <p:nvPr>
            <p:ph type="title"/>
          </p:nvPr>
        </p:nvSpPr>
        <p:spPr>
          <a:xfrm>
            <a:off x="730000" y="1090050"/>
            <a:ext cx="3300900" cy="1381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68" name="Google Shape;168;p22"/>
          <p:cNvSpPr txBox="1">
            <a:spLocks noGrp="1"/>
          </p:cNvSpPr>
          <p:nvPr>
            <p:ph type="body" idx="1"/>
          </p:nvPr>
        </p:nvSpPr>
        <p:spPr>
          <a:xfrm>
            <a:off x="721225" y="2553125"/>
            <a:ext cx="3300900" cy="159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69" name="Google Shape;169;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70" name="Google Shape;170;p22"/>
          <p:cNvGrpSpPr/>
          <p:nvPr/>
        </p:nvGrpSpPr>
        <p:grpSpPr>
          <a:xfrm>
            <a:off x="830392" y="962582"/>
            <a:ext cx="745804" cy="45900"/>
            <a:chOff x="830392" y="1191182"/>
            <a:chExt cx="745804" cy="45900"/>
          </a:xfrm>
        </p:grpSpPr>
        <p:sp>
          <p:nvSpPr>
            <p:cNvPr id="171" name="Google Shape;171;p22"/>
            <p:cNvSpPr/>
            <p:nvPr/>
          </p:nvSpPr>
          <p:spPr>
            <a:xfrm rot="-5400000">
              <a:off x="1366796" y="1027682"/>
              <a:ext cx="45900" cy="372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2"/>
            <p:cNvSpPr/>
            <p:nvPr/>
          </p:nvSpPr>
          <p:spPr>
            <a:xfrm rot="-5400000">
              <a:off x="995392" y="1026182"/>
              <a:ext cx="45900" cy="3759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3" name="Google Shape;173;p22"/>
          <p:cNvPicPr preferRelativeResize="0"/>
          <p:nvPr/>
        </p:nvPicPr>
        <p:blipFill>
          <a:blip r:embed="rId2">
            <a:alphaModFix/>
          </a:blip>
          <a:stretch>
            <a:fillRect/>
          </a:stretch>
        </p:blipFill>
        <p:spPr>
          <a:xfrm>
            <a:off x="86450" y="77700"/>
            <a:ext cx="1385000" cy="332400"/>
          </a:xfrm>
          <a:prstGeom prst="rect">
            <a:avLst/>
          </a:prstGeom>
          <a:noFill/>
          <a:ln>
            <a:noFill/>
          </a:ln>
        </p:spPr>
      </p:pic>
      <p:grpSp>
        <p:nvGrpSpPr>
          <p:cNvPr id="174" name="Google Shape;174;p22"/>
          <p:cNvGrpSpPr/>
          <p:nvPr/>
        </p:nvGrpSpPr>
        <p:grpSpPr>
          <a:xfrm>
            <a:off x="6980876" y="209100"/>
            <a:ext cx="2163124" cy="278700"/>
            <a:chOff x="7043426" y="209100"/>
            <a:chExt cx="2163124" cy="278700"/>
          </a:xfrm>
        </p:grpSpPr>
        <p:sp>
          <p:nvSpPr>
            <p:cNvPr id="175" name="Google Shape;175;p22"/>
            <p:cNvSpPr/>
            <p:nvPr/>
          </p:nvSpPr>
          <p:spPr>
            <a:xfrm rot="10800000">
              <a:off x="7184550" y="2115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 name="Google Shape;176;p22"/>
            <p:cNvPicPr preferRelativeResize="0"/>
            <p:nvPr/>
          </p:nvPicPr>
          <p:blipFill>
            <a:blip r:embed="rId3">
              <a:alphaModFix/>
            </a:blip>
            <a:stretch>
              <a:fillRect/>
            </a:stretch>
          </p:blipFill>
          <p:spPr>
            <a:xfrm>
              <a:off x="7416808" y="265038"/>
              <a:ext cx="169175" cy="169175"/>
            </a:xfrm>
            <a:prstGeom prst="rect">
              <a:avLst/>
            </a:prstGeom>
            <a:noFill/>
            <a:ln>
              <a:noFill/>
            </a:ln>
          </p:spPr>
        </p:pic>
        <p:sp>
          <p:nvSpPr>
            <p:cNvPr id="177" name="Google Shape;177;p22"/>
            <p:cNvSpPr txBox="1"/>
            <p:nvPr/>
          </p:nvSpPr>
          <p:spPr>
            <a:xfrm>
              <a:off x="7541800" y="2471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sp>
          <p:nvSpPr>
            <p:cNvPr id="178" name="Google Shape;178;p22"/>
            <p:cNvSpPr/>
            <p:nvPr/>
          </p:nvSpPr>
          <p:spPr>
            <a:xfrm rot="-5400000">
              <a:off x="7043426" y="209100"/>
              <a:ext cx="278700" cy="278700"/>
            </a:xfrm>
            <a:prstGeom prst="rtTriangl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990000"/>
        </a:solidFill>
        <a:effectLst/>
      </p:bgPr>
    </p:bg>
    <p:spTree>
      <p:nvGrpSpPr>
        <p:cNvPr id="1" name="Shape 179"/>
        <p:cNvGrpSpPr/>
        <p:nvPr/>
      </p:nvGrpSpPr>
      <p:grpSpPr>
        <a:xfrm>
          <a:off x="0" y="0"/>
          <a:ext cx="0" cy="0"/>
          <a:chOff x="0" y="0"/>
          <a:chExt cx="0" cy="0"/>
        </a:xfrm>
      </p:grpSpPr>
      <p:grpSp>
        <p:nvGrpSpPr>
          <p:cNvPr id="180" name="Google Shape;180;p23"/>
          <p:cNvGrpSpPr/>
          <p:nvPr/>
        </p:nvGrpSpPr>
        <p:grpSpPr>
          <a:xfrm>
            <a:off x="830392" y="4169130"/>
            <a:ext cx="745763" cy="45826"/>
            <a:chOff x="4580561" y="2589004"/>
            <a:chExt cx="1064464" cy="25200"/>
          </a:xfrm>
        </p:grpSpPr>
        <p:sp>
          <p:nvSpPr>
            <p:cNvPr id="181" name="Google Shape;181;p2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2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184" name="Google Shape;184;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85" name="Google Shape;185;p23"/>
          <p:cNvGrpSpPr/>
          <p:nvPr/>
        </p:nvGrpSpPr>
        <p:grpSpPr>
          <a:xfrm>
            <a:off x="7122000" y="77700"/>
            <a:ext cx="2022000" cy="276300"/>
            <a:chOff x="7122000" y="77700"/>
            <a:chExt cx="2022000" cy="276300"/>
          </a:xfrm>
        </p:grpSpPr>
        <p:sp>
          <p:nvSpPr>
            <p:cNvPr id="186" name="Google Shape;186;p23"/>
            <p:cNvSpPr/>
            <p:nvPr/>
          </p:nvSpPr>
          <p:spPr>
            <a:xfrm rot="10800000">
              <a:off x="7122000" y="777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7" name="Google Shape;187;p23"/>
            <p:cNvPicPr preferRelativeResize="0"/>
            <p:nvPr/>
          </p:nvPicPr>
          <p:blipFill>
            <a:blip r:embed="rId2">
              <a:alphaModFix/>
            </a:blip>
            <a:stretch>
              <a:fillRect/>
            </a:stretch>
          </p:blipFill>
          <p:spPr>
            <a:xfrm>
              <a:off x="7354258" y="131238"/>
              <a:ext cx="169175" cy="169175"/>
            </a:xfrm>
            <a:prstGeom prst="rect">
              <a:avLst/>
            </a:prstGeom>
            <a:noFill/>
            <a:ln>
              <a:noFill/>
            </a:ln>
          </p:spPr>
        </p:pic>
        <p:sp>
          <p:nvSpPr>
            <p:cNvPr id="188" name="Google Shape;188;p23"/>
            <p:cNvSpPr txBox="1"/>
            <p:nvPr/>
          </p:nvSpPr>
          <p:spPr>
            <a:xfrm>
              <a:off x="7479250" y="1133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grpSp>
      <p:pic>
        <p:nvPicPr>
          <p:cNvPr id="189" name="Google Shape;189;p23"/>
          <p:cNvPicPr preferRelativeResize="0"/>
          <p:nvPr/>
        </p:nvPicPr>
        <p:blipFill>
          <a:blip r:embed="rId3">
            <a:alphaModFix/>
          </a:blip>
          <a:stretch>
            <a:fillRect/>
          </a:stretch>
        </p:blipFill>
        <p:spPr>
          <a:xfrm>
            <a:off x="86450" y="77700"/>
            <a:ext cx="1385000" cy="332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0"/>
        <p:cNvGrpSpPr/>
        <p:nvPr/>
      </p:nvGrpSpPr>
      <p:grpSpPr>
        <a:xfrm>
          <a:off x="0" y="0"/>
          <a:ext cx="0" cy="0"/>
          <a:chOff x="0" y="0"/>
          <a:chExt cx="0" cy="0"/>
        </a:xfrm>
      </p:grpSpPr>
      <p:sp>
        <p:nvSpPr>
          <p:cNvPr id="191" name="Google Shape;191;p24"/>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93" name="Google Shape;193;p24"/>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94" name="Google Shape;194;p24"/>
          <p:cNvSpPr txBox="1">
            <a:spLocks noGrp="1"/>
          </p:cNvSpPr>
          <p:nvPr>
            <p:ph type="body" idx="2"/>
          </p:nvPr>
        </p:nvSpPr>
        <p:spPr>
          <a:xfrm>
            <a:off x="5174225" y="1200225"/>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95" name="Google Shape;195;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96" name="Google Shape;196;p24"/>
          <p:cNvGrpSpPr/>
          <p:nvPr/>
        </p:nvGrpSpPr>
        <p:grpSpPr>
          <a:xfrm>
            <a:off x="830392" y="1191182"/>
            <a:ext cx="745804" cy="45900"/>
            <a:chOff x="830392" y="1191182"/>
            <a:chExt cx="745804" cy="45900"/>
          </a:xfrm>
        </p:grpSpPr>
        <p:sp>
          <p:nvSpPr>
            <p:cNvPr id="197" name="Google Shape;197;p24"/>
            <p:cNvSpPr/>
            <p:nvPr/>
          </p:nvSpPr>
          <p:spPr>
            <a:xfrm rot="-5400000">
              <a:off x="1366796" y="1027682"/>
              <a:ext cx="45900" cy="3729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rot="-5400000">
              <a:off x="995392" y="1026182"/>
              <a:ext cx="45900" cy="3759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24"/>
          <p:cNvGrpSpPr/>
          <p:nvPr/>
        </p:nvGrpSpPr>
        <p:grpSpPr>
          <a:xfrm>
            <a:off x="7122000" y="77700"/>
            <a:ext cx="2022000" cy="276300"/>
            <a:chOff x="7122000" y="77700"/>
            <a:chExt cx="2022000" cy="276300"/>
          </a:xfrm>
        </p:grpSpPr>
        <p:sp>
          <p:nvSpPr>
            <p:cNvPr id="200" name="Google Shape;200;p24"/>
            <p:cNvSpPr/>
            <p:nvPr/>
          </p:nvSpPr>
          <p:spPr>
            <a:xfrm rot="10800000">
              <a:off x="7122000" y="777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24"/>
            <p:cNvPicPr preferRelativeResize="0"/>
            <p:nvPr/>
          </p:nvPicPr>
          <p:blipFill>
            <a:blip r:embed="rId2">
              <a:alphaModFix/>
            </a:blip>
            <a:stretch>
              <a:fillRect/>
            </a:stretch>
          </p:blipFill>
          <p:spPr>
            <a:xfrm>
              <a:off x="7354258" y="131238"/>
              <a:ext cx="169175" cy="169175"/>
            </a:xfrm>
            <a:prstGeom prst="rect">
              <a:avLst/>
            </a:prstGeom>
            <a:noFill/>
            <a:ln>
              <a:noFill/>
            </a:ln>
          </p:spPr>
        </p:pic>
        <p:sp>
          <p:nvSpPr>
            <p:cNvPr id="202" name="Google Shape;202;p24"/>
            <p:cNvSpPr txBox="1"/>
            <p:nvPr/>
          </p:nvSpPr>
          <p:spPr>
            <a:xfrm>
              <a:off x="7479250" y="1133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grpSp>
      <p:pic>
        <p:nvPicPr>
          <p:cNvPr id="203" name="Google Shape;203;p24"/>
          <p:cNvPicPr preferRelativeResize="0"/>
          <p:nvPr/>
        </p:nvPicPr>
        <p:blipFill>
          <a:blip r:embed="rId3">
            <a:alphaModFix/>
          </a:blip>
          <a:stretch>
            <a:fillRect/>
          </a:stretch>
        </p:blipFill>
        <p:spPr>
          <a:xfrm>
            <a:off x="86450" y="77700"/>
            <a:ext cx="1385000" cy="3324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04"/>
        <p:cNvGrpSpPr/>
        <p:nvPr/>
      </p:nvGrpSpPr>
      <p:grpSpPr>
        <a:xfrm>
          <a:off x="0" y="0"/>
          <a:ext cx="0" cy="0"/>
          <a:chOff x="0" y="0"/>
          <a:chExt cx="0" cy="0"/>
        </a:xfrm>
      </p:grpSpPr>
      <p:pic>
        <p:nvPicPr>
          <p:cNvPr id="205" name="Google Shape;205;p25" descr="Side view of hands writing in a notebook at a cafe"/>
          <p:cNvPicPr preferRelativeResize="0"/>
          <p:nvPr/>
        </p:nvPicPr>
        <p:blipFill rotWithShape="1">
          <a:blip r:embed="rId2">
            <a:alphaModFix/>
          </a:blip>
          <a:srcRect l="9050" t="12064" r="54351" b="26446"/>
          <a:stretch/>
        </p:blipFill>
        <p:spPr>
          <a:xfrm>
            <a:off x="1" y="-50"/>
            <a:ext cx="4572000" cy="5143501"/>
          </a:xfrm>
          <a:prstGeom prst="rect">
            <a:avLst/>
          </a:prstGeom>
          <a:noFill/>
          <a:ln>
            <a:noFill/>
          </a:ln>
        </p:spPr>
      </p:pic>
      <p:sp>
        <p:nvSpPr>
          <p:cNvPr id="206" name="Google Shape;206;p25"/>
          <p:cNvSpPr/>
          <p:nvPr/>
        </p:nvSpPr>
        <p:spPr>
          <a:xfrm>
            <a:off x="1650" y="0"/>
            <a:ext cx="4568700" cy="5143500"/>
          </a:xfrm>
          <a:prstGeom prst="rect">
            <a:avLst/>
          </a:prstGeom>
          <a:solidFill>
            <a:srgbClr val="7D0000">
              <a:alpha val="6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25"/>
          <p:cNvGrpSpPr/>
          <p:nvPr/>
        </p:nvGrpSpPr>
        <p:grpSpPr>
          <a:xfrm>
            <a:off x="830392" y="1191256"/>
            <a:ext cx="745763" cy="45826"/>
            <a:chOff x="4580561" y="2589004"/>
            <a:chExt cx="1064464" cy="25200"/>
          </a:xfrm>
        </p:grpSpPr>
        <p:sp>
          <p:nvSpPr>
            <p:cNvPr id="208" name="Google Shape;208;p25"/>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25"/>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211" name="Google Shape;211;p25"/>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a:endParaRPr/>
          </a:p>
        </p:txBody>
      </p:sp>
      <p:sp>
        <p:nvSpPr>
          <p:cNvPr id="212" name="Google Shape;212;p25"/>
          <p:cNvSpPr txBox="1">
            <a:spLocks noGrp="1"/>
          </p:cNvSpPr>
          <p:nvPr>
            <p:ph type="body" idx="2"/>
          </p:nvPr>
        </p:nvSpPr>
        <p:spPr>
          <a:xfrm>
            <a:off x="5174225" y="1058950"/>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13" name="Google Shape;213;p25"/>
          <p:cNvSpPr txBox="1">
            <a:spLocks noGrp="1"/>
          </p:cNvSpPr>
          <p:nvPr>
            <p:ph type="sldNum" idx="12"/>
          </p:nvPr>
        </p:nvSpPr>
        <p:spPr>
          <a:xfrm>
            <a:off x="8536300" y="474985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14" name="Google Shape;214;p25"/>
          <p:cNvGrpSpPr/>
          <p:nvPr/>
        </p:nvGrpSpPr>
        <p:grpSpPr>
          <a:xfrm>
            <a:off x="7122000" y="77700"/>
            <a:ext cx="2022000" cy="276300"/>
            <a:chOff x="7122000" y="77700"/>
            <a:chExt cx="2022000" cy="276300"/>
          </a:xfrm>
        </p:grpSpPr>
        <p:sp>
          <p:nvSpPr>
            <p:cNvPr id="215" name="Google Shape;215;p25"/>
            <p:cNvSpPr/>
            <p:nvPr/>
          </p:nvSpPr>
          <p:spPr>
            <a:xfrm rot="10800000">
              <a:off x="7122000" y="777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 name="Google Shape;216;p25"/>
            <p:cNvPicPr preferRelativeResize="0"/>
            <p:nvPr/>
          </p:nvPicPr>
          <p:blipFill>
            <a:blip r:embed="rId3">
              <a:alphaModFix/>
            </a:blip>
            <a:stretch>
              <a:fillRect/>
            </a:stretch>
          </p:blipFill>
          <p:spPr>
            <a:xfrm>
              <a:off x="7354258" y="131238"/>
              <a:ext cx="169175" cy="169175"/>
            </a:xfrm>
            <a:prstGeom prst="rect">
              <a:avLst/>
            </a:prstGeom>
            <a:noFill/>
            <a:ln>
              <a:noFill/>
            </a:ln>
          </p:spPr>
        </p:pic>
        <p:sp>
          <p:nvSpPr>
            <p:cNvPr id="217" name="Google Shape;217;p25"/>
            <p:cNvSpPr txBox="1"/>
            <p:nvPr/>
          </p:nvSpPr>
          <p:spPr>
            <a:xfrm>
              <a:off x="7479250" y="1133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grpSp>
      <p:pic>
        <p:nvPicPr>
          <p:cNvPr id="218" name="Google Shape;218;p25"/>
          <p:cNvPicPr preferRelativeResize="0"/>
          <p:nvPr/>
        </p:nvPicPr>
        <p:blipFill>
          <a:blip r:embed="rId4">
            <a:alphaModFix/>
          </a:blip>
          <a:stretch>
            <a:fillRect/>
          </a:stretch>
        </p:blipFill>
        <p:spPr>
          <a:xfrm>
            <a:off x="86450" y="77700"/>
            <a:ext cx="1385000" cy="332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1 2">
  <p:cSld name="SECTION_TITLE_AND_DESCRIPTION_1_2">
    <p:spTree>
      <p:nvGrpSpPr>
        <p:cNvPr id="1" name="Shape 219"/>
        <p:cNvGrpSpPr/>
        <p:nvPr/>
      </p:nvGrpSpPr>
      <p:grpSpPr>
        <a:xfrm>
          <a:off x="0" y="0"/>
          <a:ext cx="0" cy="0"/>
          <a:chOff x="0" y="0"/>
          <a:chExt cx="0" cy="0"/>
        </a:xfrm>
      </p:grpSpPr>
      <p:pic>
        <p:nvPicPr>
          <p:cNvPr id="220" name="Google Shape;220;p26"/>
          <p:cNvPicPr preferRelativeResize="0"/>
          <p:nvPr/>
        </p:nvPicPr>
        <p:blipFill rotWithShape="1">
          <a:blip r:embed="rId2">
            <a:alphaModFix/>
          </a:blip>
          <a:srcRect l="31883" t="8096" r="25713"/>
          <a:stretch/>
        </p:blipFill>
        <p:spPr>
          <a:xfrm>
            <a:off x="0" y="0"/>
            <a:ext cx="4575250" cy="5143500"/>
          </a:xfrm>
          <a:prstGeom prst="rect">
            <a:avLst/>
          </a:prstGeom>
          <a:noFill/>
          <a:ln>
            <a:noFill/>
          </a:ln>
        </p:spPr>
      </p:pic>
      <p:sp>
        <p:nvSpPr>
          <p:cNvPr id="221" name="Google Shape;221;p26"/>
          <p:cNvSpPr/>
          <p:nvPr/>
        </p:nvSpPr>
        <p:spPr>
          <a:xfrm>
            <a:off x="-75" y="0"/>
            <a:ext cx="4572000" cy="5143500"/>
          </a:xfrm>
          <a:prstGeom prst="rect">
            <a:avLst/>
          </a:prstGeom>
          <a:solidFill>
            <a:srgbClr val="7D0000">
              <a:alpha val="6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26"/>
          <p:cNvGrpSpPr/>
          <p:nvPr/>
        </p:nvGrpSpPr>
        <p:grpSpPr>
          <a:xfrm>
            <a:off x="830392" y="1191256"/>
            <a:ext cx="745763" cy="45826"/>
            <a:chOff x="4580561" y="2589004"/>
            <a:chExt cx="1064464" cy="25200"/>
          </a:xfrm>
        </p:grpSpPr>
        <p:sp>
          <p:nvSpPr>
            <p:cNvPr id="223" name="Google Shape;223;p26"/>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6"/>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000"/>
              <a:buNone/>
              <a:defRPr sz="3000">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226" name="Google Shape;226;p26"/>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None/>
              <a:defRPr sz="1600">
                <a:solidFill>
                  <a:srgbClr val="FFFFFF"/>
                </a:solidFill>
              </a:defRPr>
            </a:lvl1pPr>
            <a:lvl2pPr lvl="1" rtl="0">
              <a:lnSpc>
                <a:spcPct val="100000"/>
              </a:lnSpc>
              <a:spcBef>
                <a:spcPts val="0"/>
              </a:spcBef>
              <a:spcAft>
                <a:spcPts val="0"/>
              </a:spcAft>
              <a:buClr>
                <a:srgbClr val="FFFFFF"/>
              </a:buClr>
              <a:buSzPts val="1600"/>
              <a:buNone/>
              <a:defRPr sz="1600">
                <a:solidFill>
                  <a:srgbClr val="FFFFFF"/>
                </a:solidFill>
              </a:defRPr>
            </a:lvl2pPr>
            <a:lvl3pPr lvl="2" rtl="0">
              <a:lnSpc>
                <a:spcPct val="100000"/>
              </a:lnSpc>
              <a:spcBef>
                <a:spcPts val="0"/>
              </a:spcBef>
              <a:spcAft>
                <a:spcPts val="0"/>
              </a:spcAft>
              <a:buClr>
                <a:srgbClr val="FFFFFF"/>
              </a:buClr>
              <a:buSzPts val="1600"/>
              <a:buNone/>
              <a:defRPr sz="1600">
                <a:solidFill>
                  <a:srgbClr val="FFFFFF"/>
                </a:solidFill>
              </a:defRPr>
            </a:lvl3pPr>
            <a:lvl4pPr lvl="3" rtl="0">
              <a:lnSpc>
                <a:spcPct val="100000"/>
              </a:lnSpc>
              <a:spcBef>
                <a:spcPts val="0"/>
              </a:spcBef>
              <a:spcAft>
                <a:spcPts val="0"/>
              </a:spcAft>
              <a:buClr>
                <a:srgbClr val="FFFFFF"/>
              </a:buClr>
              <a:buSzPts val="1600"/>
              <a:buNone/>
              <a:defRPr sz="1600">
                <a:solidFill>
                  <a:srgbClr val="FFFFFF"/>
                </a:solidFill>
              </a:defRPr>
            </a:lvl4pPr>
            <a:lvl5pPr lvl="4" rtl="0">
              <a:lnSpc>
                <a:spcPct val="100000"/>
              </a:lnSpc>
              <a:spcBef>
                <a:spcPts val="0"/>
              </a:spcBef>
              <a:spcAft>
                <a:spcPts val="0"/>
              </a:spcAft>
              <a:buClr>
                <a:srgbClr val="FFFFFF"/>
              </a:buClr>
              <a:buSzPts val="1600"/>
              <a:buNone/>
              <a:defRPr sz="1600">
                <a:solidFill>
                  <a:srgbClr val="FFFFFF"/>
                </a:solidFill>
              </a:defRPr>
            </a:lvl5pPr>
            <a:lvl6pPr lvl="5" rtl="0">
              <a:lnSpc>
                <a:spcPct val="100000"/>
              </a:lnSpc>
              <a:spcBef>
                <a:spcPts val="0"/>
              </a:spcBef>
              <a:spcAft>
                <a:spcPts val="0"/>
              </a:spcAft>
              <a:buClr>
                <a:srgbClr val="FFFFFF"/>
              </a:buClr>
              <a:buSzPts val="1600"/>
              <a:buNone/>
              <a:defRPr sz="1600">
                <a:solidFill>
                  <a:srgbClr val="FFFFFF"/>
                </a:solidFill>
              </a:defRPr>
            </a:lvl6pPr>
            <a:lvl7pPr lvl="6" rtl="0">
              <a:lnSpc>
                <a:spcPct val="100000"/>
              </a:lnSpc>
              <a:spcBef>
                <a:spcPts val="0"/>
              </a:spcBef>
              <a:spcAft>
                <a:spcPts val="0"/>
              </a:spcAft>
              <a:buClr>
                <a:srgbClr val="FFFFFF"/>
              </a:buClr>
              <a:buSzPts val="1600"/>
              <a:buNone/>
              <a:defRPr sz="1600">
                <a:solidFill>
                  <a:srgbClr val="FFFFFF"/>
                </a:solidFill>
              </a:defRPr>
            </a:lvl7pPr>
            <a:lvl8pPr lvl="7" rtl="0">
              <a:lnSpc>
                <a:spcPct val="100000"/>
              </a:lnSpc>
              <a:spcBef>
                <a:spcPts val="0"/>
              </a:spcBef>
              <a:spcAft>
                <a:spcPts val="0"/>
              </a:spcAft>
              <a:buClr>
                <a:srgbClr val="FFFFFF"/>
              </a:buClr>
              <a:buSzPts val="1600"/>
              <a:buNone/>
              <a:defRPr sz="1600">
                <a:solidFill>
                  <a:srgbClr val="FFFFFF"/>
                </a:solidFill>
              </a:defRPr>
            </a:lvl8pPr>
            <a:lvl9pPr lvl="8" rtl="0">
              <a:lnSpc>
                <a:spcPct val="100000"/>
              </a:lnSpc>
              <a:spcBef>
                <a:spcPts val="0"/>
              </a:spcBef>
              <a:spcAft>
                <a:spcPts val="0"/>
              </a:spcAft>
              <a:buClr>
                <a:srgbClr val="FFFFFF"/>
              </a:buClr>
              <a:buSzPts val="1600"/>
              <a:buNone/>
              <a:defRPr sz="1600">
                <a:solidFill>
                  <a:srgbClr val="FFFFFF"/>
                </a:solidFill>
              </a:defRPr>
            </a:lvl9pPr>
          </a:lstStyle>
          <a:p>
            <a:endParaRPr/>
          </a:p>
        </p:txBody>
      </p:sp>
      <p:sp>
        <p:nvSpPr>
          <p:cNvPr id="227" name="Google Shape;227;p26"/>
          <p:cNvSpPr txBox="1">
            <a:spLocks noGrp="1"/>
          </p:cNvSpPr>
          <p:nvPr>
            <p:ph type="body" idx="2"/>
          </p:nvPr>
        </p:nvSpPr>
        <p:spPr>
          <a:xfrm>
            <a:off x="5174225" y="1059000"/>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28" name="Google Shape;228;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29" name="Google Shape;229;p26"/>
          <p:cNvGrpSpPr/>
          <p:nvPr/>
        </p:nvGrpSpPr>
        <p:grpSpPr>
          <a:xfrm>
            <a:off x="7122000" y="77700"/>
            <a:ext cx="2022000" cy="276300"/>
            <a:chOff x="7122000" y="77700"/>
            <a:chExt cx="2022000" cy="276300"/>
          </a:xfrm>
        </p:grpSpPr>
        <p:sp>
          <p:nvSpPr>
            <p:cNvPr id="230" name="Google Shape;230;p26"/>
            <p:cNvSpPr/>
            <p:nvPr/>
          </p:nvSpPr>
          <p:spPr>
            <a:xfrm rot="10800000">
              <a:off x="7122000" y="777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26"/>
            <p:cNvPicPr preferRelativeResize="0"/>
            <p:nvPr/>
          </p:nvPicPr>
          <p:blipFill>
            <a:blip r:embed="rId3">
              <a:alphaModFix/>
            </a:blip>
            <a:stretch>
              <a:fillRect/>
            </a:stretch>
          </p:blipFill>
          <p:spPr>
            <a:xfrm>
              <a:off x="7354258" y="131238"/>
              <a:ext cx="169175" cy="169175"/>
            </a:xfrm>
            <a:prstGeom prst="rect">
              <a:avLst/>
            </a:prstGeom>
            <a:noFill/>
            <a:ln>
              <a:noFill/>
            </a:ln>
          </p:spPr>
        </p:pic>
        <p:sp>
          <p:nvSpPr>
            <p:cNvPr id="232" name="Google Shape;232;p26"/>
            <p:cNvSpPr txBox="1"/>
            <p:nvPr/>
          </p:nvSpPr>
          <p:spPr>
            <a:xfrm>
              <a:off x="7479250" y="1133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grpSp>
      <p:pic>
        <p:nvPicPr>
          <p:cNvPr id="233" name="Google Shape;233;p26"/>
          <p:cNvPicPr preferRelativeResize="0"/>
          <p:nvPr/>
        </p:nvPicPr>
        <p:blipFill>
          <a:blip r:embed="rId4">
            <a:alphaModFix/>
          </a:blip>
          <a:stretch>
            <a:fillRect/>
          </a:stretch>
        </p:blipFill>
        <p:spPr>
          <a:xfrm>
            <a:off x="86450" y="77700"/>
            <a:ext cx="1385000" cy="3324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4"/>
        <p:cNvGrpSpPr/>
        <p:nvPr/>
      </p:nvGrpSpPr>
      <p:grpSpPr>
        <a:xfrm>
          <a:off x="0" y="0"/>
          <a:ext cx="0" cy="0"/>
          <a:chOff x="0" y="0"/>
          <a:chExt cx="0" cy="0"/>
        </a:xfrm>
      </p:grpSpPr>
      <p:sp>
        <p:nvSpPr>
          <p:cNvPr id="235" name="Google Shape;235;p27"/>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300"/>
              <a:buNone/>
              <a:defRPr/>
            </a:lvl1pPr>
          </a:lstStyle>
          <a:p>
            <a:endParaRPr/>
          </a:p>
        </p:txBody>
      </p:sp>
      <p:sp>
        <p:nvSpPr>
          <p:cNvPr id="236" name="Google Shape;236;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37" name="Google Shape;237;p27"/>
          <p:cNvGrpSpPr/>
          <p:nvPr/>
        </p:nvGrpSpPr>
        <p:grpSpPr>
          <a:xfrm>
            <a:off x="7122000" y="77700"/>
            <a:ext cx="2022000" cy="276300"/>
            <a:chOff x="7122000" y="77700"/>
            <a:chExt cx="2022000" cy="276300"/>
          </a:xfrm>
        </p:grpSpPr>
        <p:sp>
          <p:nvSpPr>
            <p:cNvPr id="238" name="Google Shape;238;p27"/>
            <p:cNvSpPr/>
            <p:nvPr/>
          </p:nvSpPr>
          <p:spPr>
            <a:xfrm rot="10800000">
              <a:off x="7122000" y="77700"/>
              <a:ext cx="2022000" cy="276300"/>
            </a:xfrm>
            <a:prstGeom prst="homePlate">
              <a:avLst>
                <a:gd name="adj" fmla="val 50000"/>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 name="Google Shape;239;p27"/>
            <p:cNvPicPr preferRelativeResize="0"/>
            <p:nvPr/>
          </p:nvPicPr>
          <p:blipFill>
            <a:blip r:embed="rId2">
              <a:alphaModFix/>
            </a:blip>
            <a:stretch>
              <a:fillRect/>
            </a:stretch>
          </p:blipFill>
          <p:spPr>
            <a:xfrm>
              <a:off x="7354258" y="131238"/>
              <a:ext cx="169175" cy="169175"/>
            </a:xfrm>
            <a:prstGeom prst="rect">
              <a:avLst/>
            </a:prstGeom>
            <a:noFill/>
            <a:ln>
              <a:noFill/>
            </a:ln>
          </p:spPr>
        </p:pic>
        <p:sp>
          <p:nvSpPr>
            <p:cNvPr id="240" name="Google Shape;240;p27"/>
            <p:cNvSpPr txBox="1"/>
            <p:nvPr/>
          </p:nvSpPr>
          <p:spPr>
            <a:xfrm>
              <a:off x="7479250" y="1133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F3F3F3"/>
                  </a:solidFill>
                  <a:latin typeface="Poppins"/>
                  <a:ea typeface="Poppins"/>
                  <a:cs typeface="Poppins"/>
                  <a:sym typeface="Poppins"/>
                </a:rPr>
                <a:t>a Mahoni Global Company</a:t>
              </a:r>
              <a:endParaRPr sz="800">
                <a:solidFill>
                  <a:srgbClr val="F3F3F3"/>
                </a:solidFill>
                <a:latin typeface="Poppins"/>
                <a:ea typeface="Poppins"/>
                <a:cs typeface="Poppins"/>
                <a:sym typeface="Poppins"/>
              </a:endParaRPr>
            </a:p>
          </p:txBody>
        </p:sp>
      </p:grpSp>
      <p:pic>
        <p:nvPicPr>
          <p:cNvPr id="241" name="Google Shape;241;p27"/>
          <p:cNvPicPr preferRelativeResize="0"/>
          <p:nvPr/>
        </p:nvPicPr>
        <p:blipFill>
          <a:blip r:embed="rId3">
            <a:alphaModFix/>
          </a:blip>
          <a:stretch>
            <a:fillRect/>
          </a:stretch>
        </p:blipFill>
        <p:spPr>
          <a:xfrm>
            <a:off x="86450" y="77700"/>
            <a:ext cx="1385000" cy="332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D-Layout-ppt">
  <p:cSld name="BIG_NUMBER">
    <p:bg>
      <p:bgPr>
        <a:solidFill>
          <a:srgbClr val="990000"/>
        </a:solidFill>
        <a:effectLst/>
      </p:bgPr>
    </p:bg>
    <p:spTree>
      <p:nvGrpSpPr>
        <p:cNvPr id="1" name="Shape 242"/>
        <p:cNvGrpSpPr/>
        <p:nvPr/>
      </p:nvGrpSpPr>
      <p:grpSpPr>
        <a:xfrm>
          <a:off x="0" y="0"/>
          <a:ext cx="0" cy="0"/>
          <a:chOff x="0" y="0"/>
          <a:chExt cx="0" cy="0"/>
        </a:xfrm>
      </p:grpSpPr>
      <p:grpSp>
        <p:nvGrpSpPr>
          <p:cNvPr id="243" name="Google Shape;243;p28"/>
          <p:cNvGrpSpPr/>
          <p:nvPr/>
        </p:nvGrpSpPr>
        <p:grpSpPr>
          <a:xfrm>
            <a:off x="830392" y="4169130"/>
            <a:ext cx="745763" cy="45826"/>
            <a:chOff x="4580561" y="2589004"/>
            <a:chExt cx="1064464" cy="25200"/>
          </a:xfrm>
        </p:grpSpPr>
        <p:sp>
          <p:nvSpPr>
            <p:cNvPr id="244" name="Google Shape;244;p2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28"/>
          <p:cNvSpPr txBox="1">
            <a:spLocks noGrp="1"/>
          </p:cNvSpPr>
          <p:nvPr>
            <p:ph type="title" hasCustomPrompt="1"/>
          </p:nvPr>
        </p:nvSpPr>
        <p:spPr>
          <a:xfrm>
            <a:off x="729450" y="657750"/>
            <a:ext cx="76884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47" name="Google Shape;247;p28"/>
          <p:cNvSpPr txBox="1">
            <a:spLocks noGrp="1"/>
          </p:cNvSpPr>
          <p:nvPr>
            <p:ph type="body" idx="1"/>
          </p:nvPr>
        </p:nvSpPr>
        <p:spPr>
          <a:xfrm>
            <a:off x="729450" y="2196688"/>
            <a:ext cx="7688400" cy="1580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248" name="Google Shape;248;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49" name="Google Shape;249;p28"/>
          <p:cNvGrpSpPr/>
          <p:nvPr/>
        </p:nvGrpSpPr>
        <p:grpSpPr>
          <a:xfrm>
            <a:off x="7122000" y="77700"/>
            <a:ext cx="2022000" cy="276300"/>
            <a:chOff x="7122000" y="77700"/>
            <a:chExt cx="2022000" cy="276300"/>
          </a:xfrm>
        </p:grpSpPr>
        <p:sp>
          <p:nvSpPr>
            <p:cNvPr id="250" name="Google Shape;250;p28"/>
            <p:cNvSpPr/>
            <p:nvPr/>
          </p:nvSpPr>
          <p:spPr>
            <a:xfrm rot="10800000">
              <a:off x="7122000" y="77700"/>
              <a:ext cx="2022000" cy="276300"/>
            </a:xfrm>
            <a:prstGeom prst="homePlat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1" name="Google Shape;251;p28"/>
            <p:cNvPicPr preferRelativeResize="0"/>
            <p:nvPr/>
          </p:nvPicPr>
          <p:blipFill>
            <a:blip r:embed="rId2">
              <a:alphaModFix/>
            </a:blip>
            <a:stretch>
              <a:fillRect/>
            </a:stretch>
          </p:blipFill>
          <p:spPr>
            <a:xfrm>
              <a:off x="7354258" y="131238"/>
              <a:ext cx="169175" cy="169175"/>
            </a:xfrm>
            <a:prstGeom prst="rect">
              <a:avLst/>
            </a:prstGeom>
            <a:noFill/>
            <a:ln>
              <a:noFill/>
            </a:ln>
          </p:spPr>
        </p:pic>
        <p:sp>
          <p:nvSpPr>
            <p:cNvPr id="252" name="Google Shape;252;p28"/>
            <p:cNvSpPr txBox="1"/>
            <p:nvPr/>
          </p:nvSpPr>
          <p:spPr>
            <a:xfrm>
              <a:off x="7479250" y="113388"/>
              <a:ext cx="1543200" cy="204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rgbClr val="990000"/>
                  </a:solidFill>
                  <a:latin typeface="Poppins"/>
                  <a:ea typeface="Poppins"/>
                  <a:cs typeface="Poppins"/>
                  <a:sym typeface="Poppins"/>
                </a:rPr>
                <a:t>a Mahoni Global Company</a:t>
              </a:r>
              <a:endParaRPr sz="800">
                <a:solidFill>
                  <a:srgbClr val="990000"/>
                </a:solidFill>
                <a:latin typeface="Poppins"/>
                <a:ea typeface="Poppins"/>
                <a:cs typeface="Poppins"/>
                <a:sym typeface="Poppins"/>
              </a:endParaRPr>
            </a:p>
          </p:txBody>
        </p:sp>
      </p:grpSp>
      <p:pic>
        <p:nvPicPr>
          <p:cNvPr id="253" name="Google Shape;253;p28"/>
          <p:cNvPicPr preferRelativeResize="0"/>
          <p:nvPr/>
        </p:nvPicPr>
        <p:blipFill>
          <a:blip r:embed="rId3">
            <a:alphaModFix/>
          </a:blip>
          <a:stretch>
            <a:fillRect/>
          </a:stretch>
        </p:blipFill>
        <p:spPr>
          <a:xfrm>
            <a:off x="86450" y="77700"/>
            <a:ext cx="1385000" cy="332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4"/>
        <p:cNvGrpSpPr/>
        <p:nvPr/>
      </p:nvGrpSpPr>
      <p:grpSpPr>
        <a:xfrm>
          <a:off x="0" y="0"/>
          <a:ext cx="0" cy="0"/>
          <a:chOff x="0" y="0"/>
          <a:chExt cx="0" cy="0"/>
        </a:xfrm>
      </p:grpSpPr>
      <p:sp>
        <p:nvSpPr>
          <p:cNvPr id="255" name="Google Shape;255;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0"/>
        <p:cNvGrpSpPr/>
        <p:nvPr/>
      </p:nvGrpSpPr>
      <p:grpSpPr>
        <a:xfrm>
          <a:off x="0" y="0"/>
          <a:ext cx="0" cy="0"/>
          <a:chOff x="0" y="0"/>
          <a:chExt cx="0" cy="0"/>
        </a:xfrm>
      </p:grpSpPr>
      <p:sp>
        <p:nvSpPr>
          <p:cNvPr id="261" name="Google Shape;261;p31"/>
          <p:cNvSpPr txBox="1">
            <a:spLocks noGrp="1"/>
          </p:cNvSpPr>
          <p:nvPr>
            <p:ph type="ctrTitle"/>
          </p:nvPr>
        </p:nvSpPr>
        <p:spPr>
          <a:xfrm>
            <a:off x="311708" y="744575"/>
            <a:ext cx="8520000" cy="2052000"/>
          </a:xfrm>
          <a:prstGeom prst="rect">
            <a:avLst/>
          </a:prstGeom>
        </p:spPr>
        <p:txBody>
          <a:bodyPr spcFirstLastPara="1" wrap="square" lIns="105650" tIns="105650" rIns="105650" bIns="105650" anchor="b" anchorCtr="0">
            <a:noAutofit/>
          </a:bodyPr>
          <a:lstStyle>
            <a:lvl1pPr lvl="0" algn="ctr" rtl="0">
              <a:spcBef>
                <a:spcPts val="0"/>
              </a:spcBef>
              <a:spcAft>
                <a:spcPts val="0"/>
              </a:spcAft>
              <a:buSzPts val="6400"/>
              <a:buNone/>
              <a:defRPr sz="6400"/>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262" name="Google Shape;262;p31"/>
          <p:cNvSpPr txBox="1">
            <a:spLocks noGrp="1"/>
          </p:cNvSpPr>
          <p:nvPr>
            <p:ph type="subTitle" idx="1"/>
          </p:nvPr>
        </p:nvSpPr>
        <p:spPr>
          <a:xfrm>
            <a:off x="311700" y="2834125"/>
            <a:ext cx="8520000" cy="793200"/>
          </a:xfrm>
          <a:prstGeom prst="rect">
            <a:avLst/>
          </a:prstGeom>
        </p:spPr>
        <p:txBody>
          <a:bodyPr spcFirstLastPara="1" wrap="square" lIns="105650" tIns="105650" rIns="105650" bIns="10565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263" name="Google Shape;263;p31"/>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4"/>
        <p:cNvGrpSpPr/>
        <p:nvPr/>
      </p:nvGrpSpPr>
      <p:grpSpPr>
        <a:xfrm>
          <a:off x="0" y="0"/>
          <a:ext cx="0" cy="0"/>
          <a:chOff x="0" y="0"/>
          <a:chExt cx="0" cy="0"/>
        </a:xfrm>
      </p:grpSpPr>
      <p:sp>
        <p:nvSpPr>
          <p:cNvPr id="265" name="Google Shape;265;p32"/>
          <p:cNvSpPr txBox="1">
            <a:spLocks noGrp="1"/>
          </p:cNvSpPr>
          <p:nvPr>
            <p:ph type="title"/>
          </p:nvPr>
        </p:nvSpPr>
        <p:spPr>
          <a:xfrm>
            <a:off x="311700" y="2150850"/>
            <a:ext cx="8520000" cy="841800"/>
          </a:xfrm>
          <a:prstGeom prst="rect">
            <a:avLst/>
          </a:prstGeom>
        </p:spPr>
        <p:txBody>
          <a:bodyPr spcFirstLastPara="1" wrap="square" lIns="105650" tIns="105650" rIns="105650" bIns="105650" anchor="ctr" anchorCtr="0">
            <a:noAutofit/>
          </a:bodyPr>
          <a:lstStyle>
            <a:lvl1pPr lvl="0" algn="ctr" rtl="0">
              <a:spcBef>
                <a:spcPts val="0"/>
              </a:spcBef>
              <a:spcAft>
                <a:spcPts val="0"/>
              </a:spcAft>
              <a:buSzPts val="4600"/>
              <a:buNone/>
              <a:defRPr sz="46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266" name="Google Shape;266;p32"/>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7"/>
        <p:cNvGrpSpPr/>
        <p:nvPr/>
      </p:nvGrpSpPr>
      <p:grpSpPr>
        <a:xfrm>
          <a:off x="0" y="0"/>
          <a:ext cx="0" cy="0"/>
          <a:chOff x="0" y="0"/>
          <a:chExt cx="0" cy="0"/>
        </a:xfrm>
      </p:grpSpPr>
      <p:sp>
        <p:nvSpPr>
          <p:cNvPr id="268" name="Google Shape;268;p33"/>
          <p:cNvSpPr txBox="1">
            <a:spLocks noGrp="1"/>
          </p:cNvSpPr>
          <p:nvPr>
            <p:ph type="title"/>
          </p:nvPr>
        </p:nvSpPr>
        <p:spPr>
          <a:xfrm>
            <a:off x="311700" y="445025"/>
            <a:ext cx="8520000" cy="571800"/>
          </a:xfrm>
          <a:prstGeom prst="rect">
            <a:avLst/>
          </a:prstGeom>
        </p:spPr>
        <p:txBody>
          <a:bodyPr spcFirstLastPara="1" wrap="square" lIns="105650" tIns="105650" rIns="105650" bIns="10565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69" name="Google Shape;269;p33"/>
          <p:cNvSpPr txBox="1">
            <a:spLocks noGrp="1"/>
          </p:cNvSpPr>
          <p:nvPr>
            <p:ph type="body" idx="1"/>
          </p:nvPr>
        </p:nvSpPr>
        <p:spPr>
          <a:xfrm>
            <a:off x="311700" y="1152475"/>
            <a:ext cx="8520000" cy="3417300"/>
          </a:xfrm>
          <a:prstGeom prst="rect">
            <a:avLst/>
          </a:prstGeom>
        </p:spPr>
        <p:txBody>
          <a:bodyPr spcFirstLastPara="1" wrap="square" lIns="105650" tIns="105650" rIns="105650" bIns="105650" anchor="t" anchorCtr="0">
            <a:noAutofit/>
          </a:bodyPr>
          <a:lstStyle>
            <a:lvl1pPr marL="457200" lvl="0" indent="-342900" rtl="0">
              <a:spcBef>
                <a:spcPts val="0"/>
              </a:spcBef>
              <a:spcAft>
                <a:spcPts val="0"/>
              </a:spcAft>
              <a:buSzPts val="1800"/>
              <a:buChar char="●"/>
              <a:defRPr/>
            </a:lvl1pPr>
            <a:lvl2pPr marL="914400" lvl="1" indent="-342900" rtl="0">
              <a:spcBef>
                <a:spcPts val="1800"/>
              </a:spcBef>
              <a:spcAft>
                <a:spcPts val="0"/>
              </a:spcAft>
              <a:buSzPts val="1800"/>
              <a:buChar char="○"/>
              <a:defRPr/>
            </a:lvl2pPr>
            <a:lvl3pPr marL="1371600" lvl="2" indent="-342900" rtl="0">
              <a:spcBef>
                <a:spcPts val="1800"/>
              </a:spcBef>
              <a:spcAft>
                <a:spcPts val="0"/>
              </a:spcAft>
              <a:buSzPts val="1800"/>
              <a:buChar char="■"/>
              <a:defRPr/>
            </a:lvl3pPr>
            <a:lvl4pPr marL="1828800" lvl="3" indent="-342900" rtl="0">
              <a:spcBef>
                <a:spcPts val="1800"/>
              </a:spcBef>
              <a:spcAft>
                <a:spcPts val="0"/>
              </a:spcAft>
              <a:buSzPts val="1800"/>
              <a:buChar char="●"/>
              <a:defRPr/>
            </a:lvl4pPr>
            <a:lvl5pPr marL="2286000" lvl="4" indent="-342900" rtl="0">
              <a:spcBef>
                <a:spcPts val="1800"/>
              </a:spcBef>
              <a:spcAft>
                <a:spcPts val="0"/>
              </a:spcAft>
              <a:buSzPts val="1800"/>
              <a:buChar char="○"/>
              <a:defRPr/>
            </a:lvl5pPr>
            <a:lvl6pPr marL="2743200" lvl="5" indent="-342900" rtl="0">
              <a:spcBef>
                <a:spcPts val="1800"/>
              </a:spcBef>
              <a:spcAft>
                <a:spcPts val="0"/>
              </a:spcAft>
              <a:buSzPts val="1800"/>
              <a:buChar char="■"/>
              <a:defRPr/>
            </a:lvl6pPr>
            <a:lvl7pPr marL="3200400" lvl="6" indent="-342900" rtl="0">
              <a:spcBef>
                <a:spcPts val="1800"/>
              </a:spcBef>
              <a:spcAft>
                <a:spcPts val="0"/>
              </a:spcAft>
              <a:buSzPts val="1800"/>
              <a:buChar char="●"/>
              <a:defRPr/>
            </a:lvl7pPr>
            <a:lvl8pPr marL="3657600" lvl="7" indent="-342900" rtl="0">
              <a:spcBef>
                <a:spcPts val="1800"/>
              </a:spcBef>
              <a:spcAft>
                <a:spcPts val="0"/>
              </a:spcAft>
              <a:buSzPts val="1800"/>
              <a:buChar char="○"/>
              <a:defRPr/>
            </a:lvl8pPr>
            <a:lvl9pPr marL="4114800" lvl="8" indent="-342900" rtl="0">
              <a:spcBef>
                <a:spcPts val="1800"/>
              </a:spcBef>
              <a:spcAft>
                <a:spcPts val="1800"/>
              </a:spcAft>
              <a:buSzPts val="1800"/>
              <a:buChar char="■"/>
              <a:defRPr/>
            </a:lvl9pPr>
          </a:lstStyle>
          <a:p>
            <a:endParaRPr/>
          </a:p>
        </p:txBody>
      </p:sp>
      <p:sp>
        <p:nvSpPr>
          <p:cNvPr id="270" name="Google Shape;270;p33"/>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311700" y="445025"/>
            <a:ext cx="8520000" cy="571800"/>
          </a:xfrm>
          <a:prstGeom prst="rect">
            <a:avLst/>
          </a:prstGeom>
        </p:spPr>
        <p:txBody>
          <a:bodyPr spcFirstLastPara="1" wrap="square" lIns="105650" tIns="105650" rIns="105650" bIns="10565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73" name="Google Shape;273;p34"/>
          <p:cNvSpPr txBox="1">
            <a:spLocks noGrp="1"/>
          </p:cNvSpPr>
          <p:nvPr>
            <p:ph type="body" idx="1"/>
          </p:nvPr>
        </p:nvSpPr>
        <p:spPr>
          <a:xfrm>
            <a:off x="311700" y="1152475"/>
            <a:ext cx="3999000" cy="3417300"/>
          </a:xfrm>
          <a:prstGeom prst="rect">
            <a:avLst/>
          </a:prstGeom>
        </p:spPr>
        <p:txBody>
          <a:bodyPr spcFirstLastPara="1" wrap="square" lIns="105650" tIns="105650" rIns="105650" bIns="105650" anchor="t" anchorCtr="0">
            <a:noAutofit/>
          </a:bodyPr>
          <a:lstStyle>
            <a:lvl1pPr marL="457200" lvl="0" indent="-342900" rtl="0">
              <a:spcBef>
                <a:spcPts val="0"/>
              </a:spcBef>
              <a:spcAft>
                <a:spcPts val="0"/>
              </a:spcAft>
              <a:buSzPts val="1800"/>
              <a:buChar char="●"/>
              <a:defRPr sz="1800"/>
            </a:lvl1pPr>
            <a:lvl2pPr marL="914400" lvl="1" indent="-342900" rtl="0">
              <a:spcBef>
                <a:spcPts val="1800"/>
              </a:spcBef>
              <a:spcAft>
                <a:spcPts val="0"/>
              </a:spcAft>
              <a:buSzPts val="1800"/>
              <a:buChar char="○"/>
              <a:defRPr sz="1800"/>
            </a:lvl2pPr>
            <a:lvl3pPr marL="1371600" lvl="2" indent="-342900" rtl="0">
              <a:spcBef>
                <a:spcPts val="1800"/>
              </a:spcBef>
              <a:spcAft>
                <a:spcPts val="0"/>
              </a:spcAft>
              <a:buSzPts val="1800"/>
              <a:buChar char="■"/>
              <a:defRPr sz="1800"/>
            </a:lvl3pPr>
            <a:lvl4pPr marL="1828800" lvl="3" indent="-342900" rtl="0">
              <a:spcBef>
                <a:spcPts val="1800"/>
              </a:spcBef>
              <a:spcAft>
                <a:spcPts val="0"/>
              </a:spcAft>
              <a:buSzPts val="1800"/>
              <a:buChar char="●"/>
              <a:defRPr sz="1800"/>
            </a:lvl4pPr>
            <a:lvl5pPr marL="2286000" lvl="4" indent="-342900" rtl="0">
              <a:spcBef>
                <a:spcPts val="1800"/>
              </a:spcBef>
              <a:spcAft>
                <a:spcPts val="0"/>
              </a:spcAft>
              <a:buSzPts val="1800"/>
              <a:buChar char="○"/>
              <a:defRPr sz="18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74" name="Google Shape;274;p34"/>
          <p:cNvSpPr txBox="1">
            <a:spLocks noGrp="1"/>
          </p:cNvSpPr>
          <p:nvPr>
            <p:ph type="body" idx="2"/>
          </p:nvPr>
        </p:nvSpPr>
        <p:spPr>
          <a:xfrm>
            <a:off x="4832400" y="1152475"/>
            <a:ext cx="3999000" cy="3417300"/>
          </a:xfrm>
          <a:prstGeom prst="rect">
            <a:avLst/>
          </a:prstGeom>
        </p:spPr>
        <p:txBody>
          <a:bodyPr spcFirstLastPara="1" wrap="square" lIns="105650" tIns="105650" rIns="105650" bIns="105650" anchor="t" anchorCtr="0">
            <a:noAutofit/>
          </a:bodyPr>
          <a:lstStyle>
            <a:lvl1pPr marL="457200" lvl="0" indent="-342900" rtl="0">
              <a:spcBef>
                <a:spcPts val="0"/>
              </a:spcBef>
              <a:spcAft>
                <a:spcPts val="0"/>
              </a:spcAft>
              <a:buSzPts val="1800"/>
              <a:buChar char="●"/>
              <a:defRPr sz="1800"/>
            </a:lvl1pPr>
            <a:lvl2pPr marL="914400" lvl="1" indent="-342900" rtl="0">
              <a:spcBef>
                <a:spcPts val="1800"/>
              </a:spcBef>
              <a:spcAft>
                <a:spcPts val="0"/>
              </a:spcAft>
              <a:buSzPts val="1800"/>
              <a:buChar char="○"/>
              <a:defRPr sz="1800"/>
            </a:lvl2pPr>
            <a:lvl3pPr marL="1371600" lvl="2" indent="-342900" rtl="0">
              <a:spcBef>
                <a:spcPts val="1800"/>
              </a:spcBef>
              <a:spcAft>
                <a:spcPts val="0"/>
              </a:spcAft>
              <a:buSzPts val="1800"/>
              <a:buChar char="■"/>
              <a:defRPr sz="1800"/>
            </a:lvl3pPr>
            <a:lvl4pPr marL="1828800" lvl="3" indent="-342900" rtl="0">
              <a:spcBef>
                <a:spcPts val="1800"/>
              </a:spcBef>
              <a:spcAft>
                <a:spcPts val="0"/>
              </a:spcAft>
              <a:buSzPts val="1800"/>
              <a:buChar char="●"/>
              <a:defRPr sz="1800"/>
            </a:lvl4pPr>
            <a:lvl5pPr marL="2286000" lvl="4" indent="-342900" rtl="0">
              <a:spcBef>
                <a:spcPts val="1800"/>
              </a:spcBef>
              <a:spcAft>
                <a:spcPts val="0"/>
              </a:spcAft>
              <a:buSzPts val="1800"/>
              <a:buChar char="○"/>
              <a:defRPr sz="18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75" name="Google Shape;275;p34"/>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6"/>
        <p:cNvGrpSpPr/>
        <p:nvPr/>
      </p:nvGrpSpPr>
      <p:grpSpPr>
        <a:xfrm>
          <a:off x="0" y="0"/>
          <a:ext cx="0" cy="0"/>
          <a:chOff x="0" y="0"/>
          <a:chExt cx="0" cy="0"/>
        </a:xfrm>
      </p:grpSpPr>
      <p:sp>
        <p:nvSpPr>
          <p:cNvPr id="277" name="Google Shape;277;p35"/>
          <p:cNvSpPr txBox="1">
            <a:spLocks noGrp="1"/>
          </p:cNvSpPr>
          <p:nvPr>
            <p:ph type="title"/>
          </p:nvPr>
        </p:nvSpPr>
        <p:spPr>
          <a:xfrm>
            <a:off x="311700" y="445025"/>
            <a:ext cx="8520000" cy="571800"/>
          </a:xfrm>
          <a:prstGeom prst="rect">
            <a:avLst/>
          </a:prstGeom>
        </p:spPr>
        <p:txBody>
          <a:bodyPr spcFirstLastPara="1" wrap="square" lIns="105650" tIns="105650" rIns="105650" bIns="10565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78" name="Google Shape;278;p35"/>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311700" y="555600"/>
            <a:ext cx="2808000" cy="756000"/>
          </a:xfrm>
          <a:prstGeom prst="rect">
            <a:avLst/>
          </a:prstGeom>
        </p:spPr>
        <p:txBody>
          <a:bodyPr spcFirstLastPara="1" wrap="square" lIns="105650" tIns="105650" rIns="105650" bIns="105650" anchor="b" anchorCtr="0">
            <a:noAutofit/>
          </a:bodyPr>
          <a:lstStyle>
            <a:lvl1pPr lvl="0" rtl="0">
              <a:spcBef>
                <a:spcPts val="0"/>
              </a:spcBef>
              <a:spcAft>
                <a:spcPts val="0"/>
              </a:spcAft>
              <a:buSzPts val="2800"/>
              <a:buNone/>
              <a:defRPr sz="2800"/>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281" name="Google Shape;281;p36"/>
          <p:cNvSpPr txBox="1">
            <a:spLocks noGrp="1"/>
          </p:cNvSpPr>
          <p:nvPr>
            <p:ph type="body" idx="1"/>
          </p:nvPr>
        </p:nvSpPr>
        <p:spPr>
          <a:xfrm>
            <a:off x="311700" y="1389600"/>
            <a:ext cx="2808000" cy="3179100"/>
          </a:xfrm>
          <a:prstGeom prst="rect">
            <a:avLst/>
          </a:prstGeom>
        </p:spPr>
        <p:txBody>
          <a:bodyPr spcFirstLastPara="1" wrap="square" lIns="105650" tIns="105650" rIns="105650" bIns="105650" anchor="t" anchorCtr="0">
            <a:noAutofit/>
          </a:bodyPr>
          <a:lstStyle>
            <a:lvl1pPr marL="457200" lvl="0" indent="-342900" rtl="0">
              <a:spcBef>
                <a:spcPts val="0"/>
              </a:spcBef>
              <a:spcAft>
                <a:spcPts val="0"/>
              </a:spcAft>
              <a:buSzPts val="1800"/>
              <a:buChar char="●"/>
              <a:defRPr sz="1800"/>
            </a:lvl1pPr>
            <a:lvl2pPr marL="914400" lvl="1" indent="-342900" rtl="0">
              <a:spcBef>
                <a:spcPts val="1800"/>
              </a:spcBef>
              <a:spcAft>
                <a:spcPts val="0"/>
              </a:spcAft>
              <a:buSzPts val="1800"/>
              <a:buChar char="○"/>
              <a:defRPr sz="1800"/>
            </a:lvl2pPr>
            <a:lvl3pPr marL="1371600" lvl="2" indent="-342900" rtl="0">
              <a:spcBef>
                <a:spcPts val="1800"/>
              </a:spcBef>
              <a:spcAft>
                <a:spcPts val="0"/>
              </a:spcAft>
              <a:buSzPts val="1800"/>
              <a:buChar char="■"/>
              <a:defRPr sz="1800"/>
            </a:lvl3pPr>
            <a:lvl4pPr marL="1828800" lvl="3" indent="-342900" rtl="0">
              <a:spcBef>
                <a:spcPts val="1800"/>
              </a:spcBef>
              <a:spcAft>
                <a:spcPts val="0"/>
              </a:spcAft>
              <a:buSzPts val="1800"/>
              <a:buChar char="●"/>
              <a:defRPr sz="1800"/>
            </a:lvl4pPr>
            <a:lvl5pPr marL="2286000" lvl="4" indent="-342900" rtl="0">
              <a:spcBef>
                <a:spcPts val="1800"/>
              </a:spcBef>
              <a:spcAft>
                <a:spcPts val="0"/>
              </a:spcAft>
              <a:buSzPts val="1800"/>
              <a:buChar char="○"/>
              <a:defRPr sz="1800"/>
            </a:lvl5pPr>
            <a:lvl6pPr marL="2743200" lvl="5" indent="-342900" rtl="0">
              <a:spcBef>
                <a:spcPts val="1800"/>
              </a:spcBef>
              <a:spcAft>
                <a:spcPts val="0"/>
              </a:spcAft>
              <a:buSzPts val="1800"/>
              <a:buChar char="■"/>
              <a:defRPr sz="1800"/>
            </a:lvl6pPr>
            <a:lvl7pPr marL="3200400" lvl="6" indent="-342900" rtl="0">
              <a:spcBef>
                <a:spcPts val="1800"/>
              </a:spcBef>
              <a:spcAft>
                <a:spcPts val="0"/>
              </a:spcAft>
              <a:buSzPts val="1800"/>
              <a:buChar char="●"/>
              <a:defRPr sz="1800"/>
            </a:lvl7pPr>
            <a:lvl8pPr marL="3657600" lvl="7" indent="-342900" rtl="0">
              <a:spcBef>
                <a:spcPts val="1800"/>
              </a:spcBef>
              <a:spcAft>
                <a:spcPts val="0"/>
              </a:spcAft>
              <a:buSzPts val="1800"/>
              <a:buChar char="○"/>
              <a:defRPr sz="1800"/>
            </a:lvl8pPr>
            <a:lvl9pPr marL="4114800" lvl="8" indent="-342900" rtl="0">
              <a:spcBef>
                <a:spcPts val="1800"/>
              </a:spcBef>
              <a:spcAft>
                <a:spcPts val="1800"/>
              </a:spcAft>
              <a:buSzPts val="1800"/>
              <a:buChar char="■"/>
              <a:defRPr sz="1800"/>
            </a:lvl9pPr>
          </a:lstStyle>
          <a:p>
            <a:endParaRPr/>
          </a:p>
        </p:txBody>
      </p:sp>
      <p:sp>
        <p:nvSpPr>
          <p:cNvPr id="282" name="Google Shape;282;p36"/>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3"/>
        <p:cNvGrpSpPr/>
        <p:nvPr/>
      </p:nvGrpSpPr>
      <p:grpSpPr>
        <a:xfrm>
          <a:off x="0" y="0"/>
          <a:ext cx="0" cy="0"/>
          <a:chOff x="0" y="0"/>
          <a:chExt cx="0" cy="0"/>
        </a:xfrm>
      </p:grpSpPr>
      <p:sp>
        <p:nvSpPr>
          <p:cNvPr id="284" name="Google Shape;284;p37"/>
          <p:cNvSpPr txBox="1">
            <a:spLocks noGrp="1"/>
          </p:cNvSpPr>
          <p:nvPr>
            <p:ph type="title"/>
          </p:nvPr>
        </p:nvSpPr>
        <p:spPr>
          <a:xfrm>
            <a:off x="490250" y="450150"/>
            <a:ext cx="6369000" cy="4090500"/>
          </a:xfrm>
          <a:prstGeom prst="rect">
            <a:avLst/>
          </a:prstGeom>
        </p:spPr>
        <p:txBody>
          <a:bodyPr spcFirstLastPara="1" wrap="square" lIns="105650" tIns="105650" rIns="105650" bIns="105650" anchor="ctr" anchorCtr="0">
            <a:noAutofit/>
          </a:bodyPr>
          <a:lstStyle>
            <a:lvl1pPr lvl="0" rtl="0">
              <a:spcBef>
                <a:spcPts val="0"/>
              </a:spcBef>
              <a:spcAft>
                <a:spcPts val="0"/>
              </a:spcAft>
              <a:buSzPts val="5500"/>
              <a:buNone/>
              <a:defRPr sz="5500"/>
            </a:lvl1pPr>
            <a:lvl2pPr lvl="1" rtl="0">
              <a:spcBef>
                <a:spcPts val="0"/>
              </a:spcBef>
              <a:spcAft>
                <a:spcPts val="0"/>
              </a:spcAft>
              <a:buSzPts val="5500"/>
              <a:buNone/>
              <a:defRPr sz="5500"/>
            </a:lvl2pPr>
            <a:lvl3pPr lvl="2" rtl="0">
              <a:spcBef>
                <a:spcPts val="0"/>
              </a:spcBef>
              <a:spcAft>
                <a:spcPts val="0"/>
              </a:spcAft>
              <a:buSzPts val="5500"/>
              <a:buNone/>
              <a:defRPr sz="5500"/>
            </a:lvl3pPr>
            <a:lvl4pPr lvl="3" rtl="0">
              <a:spcBef>
                <a:spcPts val="0"/>
              </a:spcBef>
              <a:spcAft>
                <a:spcPts val="0"/>
              </a:spcAft>
              <a:buSzPts val="5500"/>
              <a:buNone/>
              <a:defRPr sz="5500"/>
            </a:lvl4pPr>
            <a:lvl5pPr lvl="4" rtl="0">
              <a:spcBef>
                <a:spcPts val="0"/>
              </a:spcBef>
              <a:spcAft>
                <a:spcPts val="0"/>
              </a:spcAft>
              <a:buSzPts val="5500"/>
              <a:buNone/>
              <a:defRPr sz="5500"/>
            </a:lvl5pPr>
            <a:lvl6pPr lvl="5" rtl="0">
              <a:spcBef>
                <a:spcPts val="0"/>
              </a:spcBef>
              <a:spcAft>
                <a:spcPts val="0"/>
              </a:spcAft>
              <a:buSzPts val="5500"/>
              <a:buNone/>
              <a:defRPr sz="5500"/>
            </a:lvl6pPr>
            <a:lvl7pPr lvl="6" rtl="0">
              <a:spcBef>
                <a:spcPts val="0"/>
              </a:spcBef>
              <a:spcAft>
                <a:spcPts val="0"/>
              </a:spcAft>
              <a:buSzPts val="5500"/>
              <a:buNone/>
              <a:defRPr sz="5500"/>
            </a:lvl7pPr>
            <a:lvl8pPr lvl="7" rtl="0">
              <a:spcBef>
                <a:spcPts val="0"/>
              </a:spcBef>
              <a:spcAft>
                <a:spcPts val="0"/>
              </a:spcAft>
              <a:buSzPts val="5500"/>
              <a:buNone/>
              <a:defRPr sz="5500"/>
            </a:lvl8pPr>
            <a:lvl9pPr lvl="8" rtl="0">
              <a:spcBef>
                <a:spcPts val="0"/>
              </a:spcBef>
              <a:spcAft>
                <a:spcPts val="0"/>
              </a:spcAft>
              <a:buSzPts val="5500"/>
              <a:buNone/>
              <a:defRPr sz="5500"/>
            </a:lvl9pPr>
          </a:lstStyle>
          <a:p>
            <a:endParaRPr/>
          </a:p>
        </p:txBody>
      </p:sp>
      <p:sp>
        <p:nvSpPr>
          <p:cNvPr id="285" name="Google Shape;285;p37"/>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6"/>
        <p:cNvGrpSpPr/>
        <p:nvPr/>
      </p:nvGrpSpPr>
      <p:grpSpPr>
        <a:xfrm>
          <a:off x="0" y="0"/>
          <a:ext cx="0" cy="0"/>
          <a:chOff x="0" y="0"/>
          <a:chExt cx="0" cy="0"/>
        </a:xfrm>
      </p:grpSpPr>
      <p:sp>
        <p:nvSpPr>
          <p:cNvPr id="287" name="Google Shape;287;p38"/>
          <p:cNvSpPr/>
          <p:nvPr/>
        </p:nvSpPr>
        <p:spPr>
          <a:xfrm>
            <a:off x="4572000" y="-125"/>
            <a:ext cx="4572000" cy="5143500"/>
          </a:xfrm>
          <a:prstGeom prst="rect">
            <a:avLst/>
          </a:prstGeom>
          <a:solidFill>
            <a:schemeClr val="lt2"/>
          </a:solidFill>
          <a:ln>
            <a:noFill/>
          </a:ln>
        </p:spPr>
        <p:txBody>
          <a:bodyPr spcFirstLastPara="1" wrap="square" lIns="105650" tIns="105650" rIns="105650" bIns="105650" anchor="ctr" anchorCtr="0">
            <a:noAutofit/>
          </a:bodyPr>
          <a:lstStyle/>
          <a:p>
            <a:pPr marL="0" lvl="0" indent="0" algn="l" rtl="0">
              <a:spcBef>
                <a:spcPts val="0"/>
              </a:spcBef>
              <a:spcAft>
                <a:spcPts val="0"/>
              </a:spcAft>
              <a:buNone/>
            </a:pPr>
            <a:endParaRPr/>
          </a:p>
        </p:txBody>
      </p:sp>
      <p:sp>
        <p:nvSpPr>
          <p:cNvPr id="288" name="Google Shape;288;p38"/>
          <p:cNvSpPr txBox="1">
            <a:spLocks noGrp="1"/>
          </p:cNvSpPr>
          <p:nvPr>
            <p:ph type="title"/>
          </p:nvPr>
        </p:nvSpPr>
        <p:spPr>
          <a:xfrm>
            <a:off x="265500" y="1233175"/>
            <a:ext cx="4044000" cy="1481700"/>
          </a:xfrm>
          <a:prstGeom prst="rect">
            <a:avLst/>
          </a:prstGeom>
        </p:spPr>
        <p:txBody>
          <a:bodyPr spcFirstLastPara="1" wrap="square" lIns="105650" tIns="105650" rIns="105650" bIns="105650" anchor="b" anchorCtr="0">
            <a:noAutofit/>
          </a:bodyPr>
          <a:lstStyle>
            <a:lvl1pPr lvl="0" algn="ctr" rtl="0">
              <a:spcBef>
                <a:spcPts val="0"/>
              </a:spcBef>
              <a:spcAft>
                <a:spcPts val="0"/>
              </a:spcAft>
              <a:buSzPts val="4600"/>
              <a:buNone/>
              <a:defRPr sz="46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289" name="Google Shape;289;p38"/>
          <p:cNvSpPr txBox="1">
            <a:spLocks noGrp="1"/>
          </p:cNvSpPr>
          <p:nvPr>
            <p:ph type="subTitle" idx="1"/>
          </p:nvPr>
        </p:nvSpPr>
        <p:spPr>
          <a:xfrm>
            <a:off x="265500" y="2803075"/>
            <a:ext cx="4044000" cy="1235400"/>
          </a:xfrm>
          <a:prstGeom prst="rect">
            <a:avLst/>
          </a:prstGeom>
        </p:spPr>
        <p:txBody>
          <a:bodyPr spcFirstLastPara="1" wrap="square" lIns="105650" tIns="105650" rIns="105650" bIns="10565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0" name="Google Shape;290;p38"/>
          <p:cNvSpPr txBox="1">
            <a:spLocks noGrp="1"/>
          </p:cNvSpPr>
          <p:nvPr>
            <p:ph type="body" idx="2"/>
          </p:nvPr>
        </p:nvSpPr>
        <p:spPr>
          <a:xfrm>
            <a:off x="4939500" y="724075"/>
            <a:ext cx="3837000" cy="3695700"/>
          </a:xfrm>
          <a:prstGeom prst="rect">
            <a:avLst/>
          </a:prstGeom>
        </p:spPr>
        <p:txBody>
          <a:bodyPr spcFirstLastPara="1" wrap="square" lIns="105650" tIns="105650" rIns="105650" bIns="105650" anchor="ctr" anchorCtr="0">
            <a:noAutofit/>
          </a:bodyPr>
          <a:lstStyle>
            <a:lvl1pPr marL="457200" lvl="0" indent="-342900" rtl="0">
              <a:spcBef>
                <a:spcPts val="0"/>
              </a:spcBef>
              <a:spcAft>
                <a:spcPts val="0"/>
              </a:spcAft>
              <a:buSzPts val="1800"/>
              <a:buChar char="●"/>
              <a:defRPr/>
            </a:lvl1pPr>
            <a:lvl2pPr marL="914400" lvl="1" indent="-342900" rtl="0">
              <a:spcBef>
                <a:spcPts val="1800"/>
              </a:spcBef>
              <a:spcAft>
                <a:spcPts val="0"/>
              </a:spcAft>
              <a:buSzPts val="1800"/>
              <a:buChar char="○"/>
              <a:defRPr/>
            </a:lvl2pPr>
            <a:lvl3pPr marL="1371600" lvl="2" indent="-342900" rtl="0">
              <a:spcBef>
                <a:spcPts val="1800"/>
              </a:spcBef>
              <a:spcAft>
                <a:spcPts val="0"/>
              </a:spcAft>
              <a:buSzPts val="1800"/>
              <a:buChar char="■"/>
              <a:defRPr/>
            </a:lvl3pPr>
            <a:lvl4pPr marL="1828800" lvl="3" indent="-342900" rtl="0">
              <a:spcBef>
                <a:spcPts val="1800"/>
              </a:spcBef>
              <a:spcAft>
                <a:spcPts val="0"/>
              </a:spcAft>
              <a:buSzPts val="1800"/>
              <a:buChar char="●"/>
              <a:defRPr/>
            </a:lvl4pPr>
            <a:lvl5pPr marL="2286000" lvl="4" indent="-342900" rtl="0">
              <a:spcBef>
                <a:spcPts val="1800"/>
              </a:spcBef>
              <a:spcAft>
                <a:spcPts val="0"/>
              </a:spcAft>
              <a:buSzPts val="1800"/>
              <a:buChar char="○"/>
              <a:defRPr/>
            </a:lvl5pPr>
            <a:lvl6pPr marL="2743200" lvl="5" indent="-342900" rtl="0">
              <a:spcBef>
                <a:spcPts val="1800"/>
              </a:spcBef>
              <a:spcAft>
                <a:spcPts val="0"/>
              </a:spcAft>
              <a:buSzPts val="1800"/>
              <a:buChar char="■"/>
              <a:defRPr/>
            </a:lvl6pPr>
            <a:lvl7pPr marL="3200400" lvl="6" indent="-342900" rtl="0">
              <a:spcBef>
                <a:spcPts val="1800"/>
              </a:spcBef>
              <a:spcAft>
                <a:spcPts val="0"/>
              </a:spcAft>
              <a:buSzPts val="1800"/>
              <a:buChar char="●"/>
              <a:defRPr/>
            </a:lvl7pPr>
            <a:lvl8pPr marL="3657600" lvl="7" indent="-342900" rtl="0">
              <a:spcBef>
                <a:spcPts val="1800"/>
              </a:spcBef>
              <a:spcAft>
                <a:spcPts val="0"/>
              </a:spcAft>
              <a:buSzPts val="1800"/>
              <a:buChar char="○"/>
              <a:defRPr/>
            </a:lvl8pPr>
            <a:lvl9pPr marL="4114800" lvl="8" indent="-342900" rtl="0">
              <a:spcBef>
                <a:spcPts val="1800"/>
              </a:spcBef>
              <a:spcAft>
                <a:spcPts val="1800"/>
              </a:spcAft>
              <a:buSzPts val="1800"/>
              <a:buChar char="■"/>
              <a:defRPr/>
            </a:lvl9pPr>
          </a:lstStyle>
          <a:p>
            <a:endParaRPr/>
          </a:p>
        </p:txBody>
      </p:sp>
      <p:sp>
        <p:nvSpPr>
          <p:cNvPr id="291" name="Google Shape;291;p38"/>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2"/>
        <p:cNvGrpSpPr/>
        <p:nvPr/>
      </p:nvGrpSpPr>
      <p:grpSpPr>
        <a:xfrm>
          <a:off x="0" y="0"/>
          <a:ext cx="0" cy="0"/>
          <a:chOff x="0" y="0"/>
          <a:chExt cx="0" cy="0"/>
        </a:xfrm>
      </p:grpSpPr>
      <p:sp>
        <p:nvSpPr>
          <p:cNvPr id="293" name="Google Shape;293;p39"/>
          <p:cNvSpPr txBox="1">
            <a:spLocks noGrp="1"/>
          </p:cNvSpPr>
          <p:nvPr>
            <p:ph type="body" idx="1"/>
          </p:nvPr>
        </p:nvSpPr>
        <p:spPr>
          <a:xfrm>
            <a:off x="311700" y="4230575"/>
            <a:ext cx="6000000" cy="605700"/>
          </a:xfrm>
          <a:prstGeom prst="rect">
            <a:avLst/>
          </a:prstGeom>
        </p:spPr>
        <p:txBody>
          <a:bodyPr spcFirstLastPara="1" wrap="square" lIns="105650" tIns="105650" rIns="105650" bIns="105650"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94" name="Google Shape;294;p39"/>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5"/>
        <p:cNvGrpSpPr/>
        <p:nvPr/>
      </p:nvGrpSpPr>
      <p:grpSpPr>
        <a:xfrm>
          <a:off x="0" y="0"/>
          <a:ext cx="0" cy="0"/>
          <a:chOff x="0" y="0"/>
          <a:chExt cx="0" cy="0"/>
        </a:xfrm>
      </p:grpSpPr>
      <p:sp>
        <p:nvSpPr>
          <p:cNvPr id="296" name="Google Shape;296;p40"/>
          <p:cNvSpPr txBox="1">
            <a:spLocks noGrp="1"/>
          </p:cNvSpPr>
          <p:nvPr>
            <p:ph type="title" hasCustomPrompt="1"/>
          </p:nvPr>
        </p:nvSpPr>
        <p:spPr>
          <a:xfrm>
            <a:off x="311700" y="1106125"/>
            <a:ext cx="8520000" cy="1964100"/>
          </a:xfrm>
          <a:prstGeom prst="rect">
            <a:avLst/>
          </a:prstGeom>
        </p:spPr>
        <p:txBody>
          <a:bodyPr spcFirstLastPara="1" wrap="square" lIns="105650" tIns="105650" rIns="105650" bIns="105650" anchor="b" anchorCtr="0">
            <a:noAutofit/>
          </a:bodyPr>
          <a:lstStyle>
            <a:lvl1pPr lvl="0" algn="ctr" rtl="0">
              <a:spcBef>
                <a:spcPts val="0"/>
              </a:spcBef>
              <a:spcAft>
                <a:spcPts val="0"/>
              </a:spcAft>
              <a:buSzPts val="13800"/>
              <a:buNone/>
              <a:defRPr sz="13800"/>
            </a:lvl1pPr>
            <a:lvl2pPr lvl="1" algn="ctr" rtl="0">
              <a:spcBef>
                <a:spcPts val="0"/>
              </a:spcBef>
              <a:spcAft>
                <a:spcPts val="0"/>
              </a:spcAft>
              <a:buSzPts val="13800"/>
              <a:buNone/>
              <a:defRPr sz="13800"/>
            </a:lvl2pPr>
            <a:lvl3pPr lvl="2" algn="ctr" rtl="0">
              <a:spcBef>
                <a:spcPts val="0"/>
              </a:spcBef>
              <a:spcAft>
                <a:spcPts val="0"/>
              </a:spcAft>
              <a:buSzPts val="13800"/>
              <a:buNone/>
              <a:defRPr sz="13800"/>
            </a:lvl3pPr>
            <a:lvl4pPr lvl="3" algn="ctr" rtl="0">
              <a:spcBef>
                <a:spcPts val="0"/>
              </a:spcBef>
              <a:spcAft>
                <a:spcPts val="0"/>
              </a:spcAft>
              <a:buSzPts val="13800"/>
              <a:buNone/>
              <a:defRPr sz="13800"/>
            </a:lvl4pPr>
            <a:lvl5pPr lvl="4" algn="ctr" rtl="0">
              <a:spcBef>
                <a:spcPts val="0"/>
              </a:spcBef>
              <a:spcAft>
                <a:spcPts val="0"/>
              </a:spcAft>
              <a:buSzPts val="13800"/>
              <a:buNone/>
              <a:defRPr sz="13800"/>
            </a:lvl5pPr>
            <a:lvl6pPr lvl="5" algn="ctr" rtl="0">
              <a:spcBef>
                <a:spcPts val="0"/>
              </a:spcBef>
              <a:spcAft>
                <a:spcPts val="0"/>
              </a:spcAft>
              <a:buSzPts val="13800"/>
              <a:buNone/>
              <a:defRPr sz="13800"/>
            </a:lvl6pPr>
            <a:lvl7pPr lvl="6" algn="ctr" rtl="0">
              <a:spcBef>
                <a:spcPts val="0"/>
              </a:spcBef>
              <a:spcAft>
                <a:spcPts val="0"/>
              </a:spcAft>
              <a:buSzPts val="13800"/>
              <a:buNone/>
              <a:defRPr sz="13800"/>
            </a:lvl7pPr>
            <a:lvl8pPr lvl="7" algn="ctr" rtl="0">
              <a:spcBef>
                <a:spcPts val="0"/>
              </a:spcBef>
              <a:spcAft>
                <a:spcPts val="0"/>
              </a:spcAft>
              <a:buSzPts val="13800"/>
              <a:buNone/>
              <a:defRPr sz="13800"/>
            </a:lvl8pPr>
            <a:lvl9pPr lvl="8" algn="ctr" rtl="0">
              <a:spcBef>
                <a:spcPts val="0"/>
              </a:spcBef>
              <a:spcAft>
                <a:spcPts val="0"/>
              </a:spcAft>
              <a:buSzPts val="13800"/>
              <a:buNone/>
              <a:defRPr sz="13800"/>
            </a:lvl9pPr>
          </a:lstStyle>
          <a:p>
            <a:r>
              <a:t>xx%</a:t>
            </a:r>
          </a:p>
        </p:txBody>
      </p:sp>
      <p:sp>
        <p:nvSpPr>
          <p:cNvPr id="297" name="Google Shape;297;p40"/>
          <p:cNvSpPr txBox="1">
            <a:spLocks noGrp="1"/>
          </p:cNvSpPr>
          <p:nvPr>
            <p:ph type="body" idx="1"/>
          </p:nvPr>
        </p:nvSpPr>
        <p:spPr>
          <a:xfrm>
            <a:off x="311700" y="3152225"/>
            <a:ext cx="8520000" cy="1301100"/>
          </a:xfrm>
          <a:prstGeom prst="rect">
            <a:avLst/>
          </a:prstGeom>
        </p:spPr>
        <p:txBody>
          <a:bodyPr spcFirstLastPara="1" wrap="square" lIns="105650" tIns="105650" rIns="105650" bIns="105650" anchor="t" anchorCtr="0">
            <a:noAutofit/>
          </a:bodyPr>
          <a:lstStyle>
            <a:lvl1pPr marL="457200" lvl="0" indent="-342900" algn="ctr" rtl="0">
              <a:spcBef>
                <a:spcPts val="0"/>
              </a:spcBef>
              <a:spcAft>
                <a:spcPts val="0"/>
              </a:spcAft>
              <a:buSzPts val="1800"/>
              <a:buChar char="●"/>
              <a:defRPr/>
            </a:lvl1pPr>
            <a:lvl2pPr marL="914400" lvl="1" indent="-342900" algn="ctr" rtl="0">
              <a:spcBef>
                <a:spcPts val="1800"/>
              </a:spcBef>
              <a:spcAft>
                <a:spcPts val="0"/>
              </a:spcAft>
              <a:buSzPts val="1800"/>
              <a:buChar char="○"/>
              <a:defRPr/>
            </a:lvl2pPr>
            <a:lvl3pPr marL="1371600" lvl="2" indent="-342900" algn="ctr" rtl="0">
              <a:spcBef>
                <a:spcPts val="1800"/>
              </a:spcBef>
              <a:spcAft>
                <a:spcPts val="0"/>
              </a:spcAft>
              <a:buSzPts val="1800"/>
              <a:buChar char="■"/>
              <a:defRPr/>
            </a:lvl3pPr>
            <a:lvl4pPr marL="1828800" lvl="3" indent="-342900" algn="ctr" rtl="0">
              <a:spcBef>
                <a:spcPts val="1800"/>
              </a:spcBef>
              <a:spcAft>
                <a:spcPts val="0"/>
              </a:spcAft>
              <a:buSzPts val="1800"/>
              <a:buChar char="●"/>
              <a:defRPr/>
            </a:lvl4pPr>
            <a:lvl5pPr marL="2286000" lvl="4" indent="-342900" algn="ctr" rtl="0">
              <a:spcBef>
                <a:spcPts val="1800"/>
              </a:spcBef>
              <a:spcAft>
                <a:spcPts val="0"/>
              </a:spcAft>
              <a:buSzPts val="1800"/>
              <a:buChar char="○"/>
              <a:defRPr/>
            </a:lvl5pPr>
            <a:lvl6pPr marL="2743200" lvl="5" indent="-342900" algn="ctr" rtl="0">
              <a:spcBef>
                <a:spcPts val="1800"/>
              </a:spcBef>
              <a:spcAft>
                <a:spcPts val="0"/>
              </a:spcAft>
              <a:buSzPts val="1800"/>
              <a:buChar char="■"/>
              <a:defRPr/>
            </a:lvl6pPr>
            <a:lvl7pPr marL="3200400" lvl="6" indent="-342900" algn="ctr" rtl="0">
              <a:spcBef>
                <a:spcPts val="1800"/>
              </a:spcBef>
              <a:spcAft>
                <a:spcPts val="0"/>
              </a:spcAft>
              <a:buSzPts val="1800"/>
              <a:buChar char="●"/>
              <a:defRPr/>
            </a:lvl7pPr>
            <a:lvl8pPr marL="3657600" lvl="7" indent="-342900" algn="ctr" rtl="0">
              <a:spcBef>
                <a:spcPts val="1800"/>
              </a:spcBef>
              <a:spcAft>
                <a:spcPts val="0"/>
              </a:spcAft>
              <a:buSzPts val="1800"/>
              <a:buChar char="○"/>
              <a:defRPr/>
            </a:lvl8pPr>
            <a:lvl9pPr marL="4114800" lvl="8" indent="-342900" algn="ctr" rtl="0">
              <a:spcBef>
                <a:spcPts val="1800"/>
              </a:spcBef>
              <a:spcAft>
                <a:spcPts val="1800"/>
              </a:spcAft>
              <a:buSzPts val="1800"/>
              <a:buChar char="■"/>
              <a:defRPr/>
            </a:lvl9pPr>
          </a:lstStyle>
          <a:p>
            <a:endParaRPr/>
          </a:p>
        </p:txBody>
      </p:sp>
      <p:sp>
        <p:nvSpPr>
          <p:cNvPr id="298" name="Google Shape;298;p40"/>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9"/>
        <p:cNvGrpSpPr/>
        <p:nvPr/>
      </p:nvGrpSpPr>
      <p:grpSpPr>
        <a:xfrm>
          <a:off x="0" y="0"/>
          <a:ext cx="0" cy="0"/>
          <a:chOff x="0" y="0"/>
          <a:chExt cx="0" cy="0"/>
        </a:xfrm>
      </p:grpSpPr>
      <p:sp>
        <p:nvSpPr>
          <p:cNvPr id="300" name="Google Shape;300;p41"/>
          <p:cNvSpPr txBox="1">
            <a:spLocks noGrp="1"/>
          </p:cNvSpPr>
          <p:nvPr>
            <p:ph type="sldNum" idx="12"/>
          </p:nvPr>
        </p:nvSpPr>
        <p:spPr>
          <a:xfrm>
            <a:off x="8472458" y="4663217"/>
            <a:ext cx="549000" cy="393300"/>
          </a:xfrm>
          <a:prstGeom prst="rect">
            <a:avLst/>
          </a:prstGeom>
        </p:spPr>
        <p:txBody>
          <a:bodyPr spcFirstLastPara="1" wrap="square" lIns="105650" tIns="105650" rIns="105650" bIns="1056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61" name="Google Shape;61;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62" name="Google Shape;62;p1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6"/>
        <p:cNvGrpSpPr/>
        <p:nvPr/>
      </p:nvGrpSpPr>
      <p:grpSpPr>
        <a:xfrm>
          <a:off x="0" y="0"/>
          <a:ext cx="0" cy="0"/>
          <a:chOff x="0" y="0"/>
          <a:chExt cx="0" cy="0"/>
        </a:xfrm>
      </p:grpSpPr>
      <p:sp>
        <p:nvSpPr>
          <p:cNvPr id="257" name="Google Shape;257;p30"/>
          <p:cNvSpPr txBox="1">
            <a:spLocks noGrp="1"/>
          </p:cNvSpPr>
          <p:nvPr>
            <p:ph type="title"/>
          </p:nvPr>
        </p:nvSpPr>
        <p:spPr>
          <a:xfrm>
            <a:off x="311700" y="445025"/>
            <a:ext cx="8520000" cy="571800"/>
          </a:xfrm>
          <a:prstGeom prst="rect">
            <a:avLst/>
          </a:prstGeom>
          <a:noFill/>
          <a:ln>
            <a:noFill/>
          </a:ln>
        </p:spPr>
        <p:txBody>
          <a:bodyPr spcFirstLastPara="1" wrap="square" lIns="105650" tIns="105650" rIns="105650" bIns="10565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258" name="Google Shape;258;p30"/>
          <p:cNvSpPr txBox="1">
            <a:spLocks noGrp="1"/>
          </p:cNvSpPr>
          <p:nvPr>
            <p:ph type="body" idx="1"/>
          </p:nvPr>
        </p:nvSpPr>
        <p:spPr>
          <a:xfrm>
            <a:off x="311700" y="1152475"/>
            <a:ext cx="8520000" cy="3417300"/>
          </a:xfrm>
          <a:prstGeom prst="rect">
            <a:avLst/>
          </a:prstGeom>
          <a:noFill/>
          <a:ln>
            <a:noFill/>
          </a:ln>
        </p:spPr>
        <p:txBody>
          <a:bodyPr spcFirstLastPara="1" wrap="square" lIns="105650" tIns="105650" rIns="105650" bIns="105650"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42900" rtl="0">
              <a:lnSpc>
                <a:spcPct val="115000"/>
              </a:lnSpc>
              <a:spcBef>
                <a:spcPts val="1800"/>
              </a:spcBef>
              <a:spcAft>
                <a:spcPts val="0"/>
              </a:spcAft>
              <a:buClr>
                <a:schemeClr val="dk2"/>
              </a:buClr>
              <a:buSzPts val="1800"/>
              <a:buChar char="○"/>
              <a:defRPr sz="1800">
                <a:solidFill>
                  <a:schemeClr val="dk2"/>
                </a:solidFill>
              </a:defRPr>
            </a:lvl2pPr>
            <a:lvl3pPr marL="1371600" lvl="2" indent="-342900" rtl="0">
              <a:lnSpc>
                <a:spcPct val="115000"/>
              </a:lnSpc>
              <a:spcBef>
                <a:spcPts val="1800"/>
              </a:spcBef>
              <a:spcAft>
                <a:spcPts val="0"/>
              </a:spcAft>
              <a:buClr>
                <a:schemeClr val="dk2"/>
              </a:buClr>
              <a:buSzPts val="1800"/>
              <a:buChar char="■"/>
              <a:defRPr sz="1800">
                <a:solidFill>
                  <a:schemeClr val="dk2"/>
                </a:solidFill>
              </a:defRPr>
            </a:lvl3pPr>
            <a:lvl4pPr marL="1828800" lvl="3" indent="-342900" rtl="0">
              <a:lnSpc>
                <a:spcPct val="115000"/>
              </a:lnSpc>
              <a:spcBef>
                <a:spcPts val="1800"/>
              </a:spcBef>
              <a:spcAft>
                <a:spcPts val="0"/>
              </a:spcAft>
              <a:buClr>
                <a:schemeClr val="dk2"/>
              </a:buClr>
              <a:buSzPts val="1800"/>
              <a:buChar char="●"/>
              <a:defRPr sz="1800">
                <a:solidFill>
                  <a:schemeClr val="dk2"/>
                </a:solidFill>
              </a:defRPr>
            </a:lvl4pPr>
            <a:lvl5pPr marL="2286000" lvl="4" indent="-342900" rtl="0">
              <a:lnSpc>
                <a:spcPct val="115000"/>
              </a:lnSpc>
              <a:spcBef>
                <a:spcPts val="1800"/>
              </a:spcBef>
              <a:spcAft>
                <a:spcPts val="0"/>
              </a:spcAft>
              <a:buClr>
                <a:schemeClr val="dk2"/>
              </a:buClr>
              <a:buSzPts val="1800"/>
              <a:buChar char="○"/>
              <a:defRPr sz="1800">
                <a:solidFill>
                  <a:schemeClr val="dk2"/>
                </a:solidFill>
              </a:defRPr>
            </a:lvl5pPr>
            <a:lvl6pPr marL="2743200" lvl="5" indent="-342900" rtl="0">
              <a:lnSpc>
                <a:spcPct val="115000"/>
              </a:lnSpc>
              <a:spcBef>
                <a:spcPts val="1800"/>
              </a:spcBef>
              <a:spcAft>
                <a:spcPts val="0"/>
              </a:spcAft>
              <a:buClr>
                <a:schemeClr val="dk2"/>
              </a:buClr>
              <a:buSzPts val="1800"/>
              <a:buChar char="■"/>
              <a:defRPr sz="1800">
                <a:solidFill>
                  <a:schemeClr val="dk2"/>
                </a:solidFill>
              </a:defRPr>
            </a:lvl6pPr>
            <a:lvl7pPr marL="3200400" lvl="6" indent="-342900" rtl="0">
              <a:lnSpc>
                <a:spcPct val="115000"/>
              </a:lnSpc>
              <a:spcBef>
                <a:spcPts val="1800"/>
              </a:spcBef>
              <a:spcAft>
                <a:spcPts val="0"/>
              </a:spcAft>
              <a:buClr>
                <a:schemeClr val="dk2"/>
              </a:buClr>
              <a:buSzPts val="1800"/>
              <a:buChar char="●"/>
              <a:defRPr sz="1800">
                <a:solidFill>
                  <a:schemeClr val="dk2"/>
                </a:solidFill>
              </a:defRPr>
            </a:lvl7pPr>
            <a:lvl8pPr marL="3657600" lvl="7" indent="-342900" rtl="0">
              <a:lnSpc>
                <a:spcPct val="115000"/>
              </a:lnSpc>
              <a:spcBef>
                <a:spcPts val="1800"/>
              </a:spcBef>
              <a:spcAft>
                <a:spcPts val="0"/>
              </a:spcAft>
              <a:buClr>
                <a:schemeClr val="dk2"/>
              </a:buClr>
              <a:buSzPts val="1800"/>
              <a:buChar char="○"/>
              <a:defRPr sz="1800">
                <a:solidFill>
                  <a:schemeClr val="dk2"/>
                </a:solidFill>
              </a:defRPr>
            </a:lvl8pPr>
            <a:lvl9pPr marL="4114800" lvl="8" indent="-342900" rtl="0">
              <a:lnSpc>
                <a:spcPct val="115000"/>
              </a:lnSpc>
              <a:spcBef>
                <a:spcPts val="1800"/>
              </a:spcBef>
              <a:spcAft>
                <a:spcPts val="1800"/>
              </a:spcAft>
              <a:buClr>
                <a:schemeClr val="dk2"/>
              </a:buClr>
              <a:buSzPts val="1800"/>
              <a:buChar char="■"/>
              <a:defRPr sz="1800">
                <a:solidFill>
                  <a:schemeClr val="dk2"/>
                </a:solidFill>
              </a:defRPr>
            </a:lvl9pPr>
          </a:lstStyle>
          <a:p>
            <a:endParaRPr/>
          </a:p>
        </p:txBody>
      </p:sp>
      <p:sp>
        <p:nvSpPr>
          <p:cNvPr id="259" name="Google Shape;259;p30"/>
          <p:cNvSpPr txBox="1">
            <a:spLocks noGrp="1"/>
          </p:cNvSpPr>
          <p:nvPr>
            <p:ph type="sldNum" idx="12"/>
          </p:nvPr>
        </p:nvSpPr>
        <p:spPr>
          <a:xfrm>
            <a:off x="8472458" y="4663217"/>
            <a:ext cx="549000" cy="393300"/>
          </a:xfrm>
          <a:prstGeom prst="rect">
            <a:avLst/>
          </a:prstGeom>
          <a:noFill/>
          <a:ln>
            <a:noFill/>
          </a:ln>
        </p:spPr>
        <p:txBody>
          <a:bodyPr spcFirstLastPara="1" wrap="square" lIns="105650" tIns="105650" rIns="105650" bIns="105650" anchor="ctr" anchorCtr="0">
            <a:noAutofit/>
          </a:bodyPr>
          <a:lstStyle>
            <a:lvl1pPr lvl="0" algn="r" rtl="0">
              <a:buNone/>
              <a:defRPr sz="900">
                <a:solidFill>
                  <a:schemeClr val="dk2"/>
                </a:solidFill>
              </a:defRPr>
            </a:lvl1pPr>
            <a:lvl2pPr lvl="1" algn="r" rtl="0">
              <a:buNone/>
              <a:defRPr sz="900">
                <a:solidFill>
                  <a:schemeClr val="dk2"/>
                </a:solidFill>
              </a:defRPr>
            </a:lvl2pPr>
            <a:lvl3pPr lvl="2" algn="r" rtl="0">
              <a:buNone/>
              <a:defRPr sz="900">
                <a:solidFill>
                  <a:schemeClr val="dk2"/>
                </a:solidFill>
              </a:defRPr>
            </a:lvl3pPr>
            <a:lvl4pPr lvl="3" algn="r" rtl="0">
              <a:buNone/>
              <a:defRPr sz="900">
                <a:solidFill>
                  <a:schemeClr val="dk2"/>
                </a:solidFill>
              </a:defRPr>
            </a:lvl4pPr>
            <a:lvl5pPr lvl="4" algn="r" rtl="0">
              <a:buNone/>
              <a:defRPr sz="900">
                <a:solidFill>
                  <a:schemeClr val="dk2"/>
                </a:solidFill>
              </a:defRPr>
            </a:lvl5pPr>
            <a:lvl6pPr lvl="5" algn="r" rtl="0">
              <a:buNone/>
              <a:defRPr sz="900">
                <a:solidFill>
                  <a:schemeClr val="dk2"/>
                </a:solidFill>
              </a:defRPr>
            </a:lvl6pPr>
            <a:lvl7pPr lvl="6" algn="r" rtl="0">
              <a:buNone/>
              <a:defRPr sz="900">
                <a:solidFill>
                  <a:schemeClr val="dk2"/>
                </a:solidFill>
              </a:defRPr>
            </a:lvl7pPr>
            <a:lvl8pPr lvl="7" algn="r" rtl="0">
              <a:buNone/>
              <a:defRPr sz="900">
                <a:solidFill>
                  <a:schemeClr val="dk2"/>
                </a:solidFill>
              </a:defRPr>
            </a:lvl8pPr>
            <a:lvl9pPr lvl="8" algn="r" rtl="0">
              <a:buNone/>
              <a:defRPr sz="9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2.png"/><Relationship Id="rId4" Type="http://schemas.openxmlformats.org/officeDocument/2006/relationships/image" Target="../media/image66.png"/><Relationship Id="rId9" Type="http://schemas.openxmlformats.org/officeDocument/2006/relationships/image" Target="../media/image70.jp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72.jpg"/></Relationships>
</file>

<file path=ppt/slides/_rels/slide2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73.jpg"/><Relationship Id="rId5" Type="http://schemas.openxmlformats.org/officeDocument/2006/relationships/image" Target="../media/image75.jp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87.png"/><Relationship Id="rId5" Type="http://schemas.openxmlformats.org/officeDocument/2006/relationships/image" Target="../media/image86.jpg"/><Relationship Id="rId10" Type="http://schemas.openxmlformats.org/officeDocument/2006/relationships/image" Target="../media/image91.jpg"/><Relationship Id="rId4" Type="http://schemas.openxmlformats.org/officeDocument/2006/relationships/image" Target="../media/image85.png"/><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png"/><Relationship Id="rId7" Type="http://schemas.openxmlformats.org/officeDocument/2006/relationships/image" Target="../media/image96.jp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jp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31.xml"/><Relationship Id="rId16" Type="http://schemas.openxmlformats.org/officeDocument/2006/relationships/image" Target="../media/image115.png"/><Relationship Id="rId1" Type="http://schemas.openxmlformats.org/officeDocument/2006/relationships/slideLayout" Target="../slideLayouts/slideLayout11.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9.png"/><Relationship Id="rId39" Type="http://schemas.openxmlformats.org/officeDocument/2006/relationships/image" Target="../media/image152.png"/><Relationship Id="rId21" Type="http://schemas.openxmlformats.org/officeDocument/2006/relationships/image" Target="../media/image134.png"/><Relationship Id="rId34" Type="http://schemas.openxmlformats.org/officeDocument/2006/relationships/image" Target="../media/image147.png"/><Relationship Id="rId42" Type="http://schemas.openxmlformats.org/officeDocument/2006/relationships/image" Target="../media/image155.png"/><Relationship Id="rId47" Type="http://schemas.openxmlformats.org/officeDocument/2006/relationships/image" Target="../media/image160.png"/><Relationship Id="rId7" Type="http://schemas.openxmlformats.org/officeDocument/2006/relationships/image" Target="../media/image120.png"/><Relationship Id="rId2" Type="http://schemas.openxmlformats.org/officeDocument/2006/relationships/notesSlide" Target="../notesSlides/notesSlide32.xml"/><Relationship Id="rId16" Type="http://schemas.openxmlformats.org/officeDocument/2006/relationships/image" Target="../media/image129.png"/><Relationship Id="rId29" Type="http://schemas.openxmlformats.org/officeDocument/2006/relationships/image" Target="../media/image142.png"/><Relationship Id="rId1" Type="http://schemas.openxmlformats.org/officeDocument/2006/relationships/slideLayout" Target="../slideLayouts/slideLayout12.xml"/><Relationship Id="rId6" Type="http://schemas.openxmlformats.org/officeDocument/2006/relationships/image" Target="../media/image119.png"/><Relationship Id="rId11" Type="http://schemas.openxmlformats.org/officeDocument/2006/relationships/image" Target="../media/image124.png"/><Relationship Id="rId24" Type="http://schemas.openxmlformats.org/officeDocument/2006/relationships/image" Target="../media/image137.jpg"/><Relationship Id="rId32" Type="http://schemas.openxmlformats.org/officeDocument/2006/relationships/image" Target="../media/image145.png"/><Relationship Id="rId37" Type="http://schemas.openxmlformats.org/officeDocument/2006/relationships/image" Target="../media/image150.png"/><Relationship Id="rId40" Type="http://schemas.openxmlformats.org/officeDocument/2006/relationships/image" Target="../media/image153.png"/><Relationship Id="rId45" Type="http://schemas.openxmlformats.org/officeDocument/2006/relationships/image" Target="../media/image158.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png"/><Relationship Id="rId36" Type="http://schemas.openxmlformats.org/officeDocument/2006/relationships/image" Target="../media/image149.png"/><Relationship Id="rId10" Type="http://schemas.openxmlformats.org/officeDocument/2006/relationships/image" Target="../media/image123.jpg"/><Relationship Id="rId19" Type="http://schemas.openxmlformats.org/officeDocument/2006/relationships/image" Target="../media/image132.png"/><Relationship Id="rId31" Type="http://schemas.openxmlformats.org/officeDocument/2006/relationships/image" Target="../media/image144.png"/><Relationship Id="rId44" Type="http://schemas.openxmlformats.org/officeDocument/2006/relationships/image" Target="../media/image157.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jp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148.png"/><Relationship Id="rId43" Type="http://schemas.openxmlformats.org/officeDocument/2006/relationships/image" Target="../media/image156.png"/><Relationship Id="rId48" Type="http://schemas.openxmlformats.org/officeDocument/2006/relationships/image" Target="../media/image161.png"/><Relationship Id="rId8" Type="http://schemas.openxmlformats.org/officeDocument/2006/relationships/image" Target="../media/image121.png"/><Relationship Id="rId3" Type="http://schemas.openxmlformats.org/officeDocument/2006/relationships/image" Target="../media/image116.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6.png"/><Relationship Id="rId38" Type="http://schemas.openxmlformats.org/officeDocument/2006/relationships/image" Target="../media/image151.png"/><Relationship Id="rId46" Type="http://schemas.openxmlformats.org/officeDocument/2006/relationships/image" Target="../media/image159.png"/><Relationship Id="rId20" Type="http://schemas.openxmlformats.org/officeDocument/2006/relationships/image" Target="../media/image133.png"/><Relationship Id="rId41" Type="http://schemas.openxmlformats.org/officeDocument/2006/relationships/image" Target="../media/image154.png"/></Relationships>
</file>

<file path=ppt/slides/_rels/slide3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64.png"/><Relationship Id="rId4" Type="http://schemas.openxmlformats.org/officeDocument/2006/relationships/image" Target="../media/image163.png"/></Relationships>
</file>

<file path=ppt/slides/_rels/slide34.xml.rels><?xml version="1.0" encoding="UTF-8" standalone="yes"?>
<Relationships xmlns="http://schemas.openxmlformats.org/package/2006/relationships"><Relationship Id="rId3" Type="http://schemas.openxmlformats.org/officeDocument/2006/relationships/image" Target="../media/image165.jpg"/><Relationship Id="rId7"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59.png"/><Relationship Id="rId4" Type="http://schemas.openxmlformats.org/officeDocument/2006/relationships/image" Target="../media/image166.png"/></Relationships>
</file>

<file path=ppt/slides/_rels/slide35.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B3B3B3"/>
            </a:gs>
          </a:gsLst>
          <a:lin ang="5400012" scaled="0"/>
        </a:gradFill>
        <a:effectLst/>
      </p:bgPr>
    </p:bg>
    <p:spTree>
      <p:nvGrpSpPr>
        <p:cNvPr id="1" name="Shape 304"/>
        <p:cNvGrpSpPr/>
        <p:nvPr/>
      </p:nvGrpSpPr>
      <p:grpSpPr>
        <a:xfrm>
          <a:off x="0" y="0"/>
          <a:ext cx="0" cy="0"/>
          <a:chOff x="0" y="0"/>
          <a:chExt cx="0" cy="0"/>
        </a:xfrm>
      </p:grpSpPr>
      <p:pic>
        <p:nvPicPr>
          <p:cNvPr id="305" name="Google Shape;305;p42"/>
          <p:cNvPicPr preferRelativeResize="0"/>
          <p:nvPr/>
        </p:nvPicPr>
        <p:blipFill>
          <a:blip r:embed="rId3">
            <a:alphaModFix/>
          </a:blip>
          <a:stretch>
            <a:fillRect/>
          </a:stretch>
        </p:blipFill>
        <p:spPr>
          <a:xfrm rot="-3">
            <a:off x="611225" y="439751"/>
            <a:ext cx="3281026" cy="4343046"/>
          </a:xfrm>
          <a:prstGeom prst="rect">
            <a:avLst/>
          </a:prstGeom>
          <a:noFill/>
          <a:ln w="76200" cap="flat" cmpd="sng">
            <a:solidFill>
              <a:srgbClr val="FFFFFF"/>
            </a:solidFill>
            <a:prstDash val="solid"/>
            <a:round/>
            <a:headEnd type="none" w="sm" len="sm"/>
            <a:tailEnd type="none" w="sm" len="sm"/>
          </a:ln>
          <a:effectLst>
            <a:outerShdw blurRad="142875" dist="66675" dir="540000" algn="bl" rotWithShape="0">
              <a:srgbClr val="1C4587">
                <a:alpha val="57000"/>
              </a:srgbClr>
            </a:outerShdw>
          </a:effectLst>
        </p:spPr>
      </p:pic>
      <p:pic>
        <p:nvPicPr>
          <p:cNvPr id="306" name="Google Shape;306;p42"/>
          <p:cNvPicPr preferRelativeResize="0"/>
          <p:nvPr/>
        </p:nvPicPr>
        <p:blipFill>
          <a:blip r:embed="rId4">
            <a:alphaModFix/>
          </a:blip>
          <a:stretch>
            <a:fillRect/>
          </a:stretch>
        </p:blipFill>
        <p:spPr>
          <a:xfrm>
            <a:off x="5547625" y="4071988"/>
            <a:ext cx="1816400" cy="435925"/>
          </a:xfrm>
          <a:prstGeom prst="rect">
            <a:avLst/>
          </a:prstGeom>
          <a:noFill/>
          <a:ln>
            <a:noFill/>
          </a:ln>
        </p:spPr>
      </p:pic>
      <p:pic>
        <p:nvPicPr>
          <p:cNvPr id="307" name="Google Shape;307;p42"/>
          <p:cNvPicPr preferRelativeResize="0"/>
          <p:nvPr/>
        </p:nvPicPr>
        <p:blipFill>
          <a:blip r:embed="rId5">
            <a:alphaModFix/>
          </a:blip>
          <a:stretch>
            <a:fillRect/>
          </a:stretch>
        </p:blipFill>
        <p:spPr>
          <a:xfrm>
            <a:off x="4932711" y="343213"/>
            <a:ext cx="2640619" cy="1518726"/>
          </a:xfrm>
          <a:prstGeom prst="rect">
            <a:avLst/>
          </a:prstGeom>
          <a:noFill/>
          <a:ln>
            <a:noFill/>
          </a:ln>
          <a:effectLst>
            <a:outerShdw blurRad="57150" dist="19050" dir="5400000" algn="bl" rotWithShape="0">
              <a:srgbClr val="000000">
                <a:alpha val="50000"/>
              </a:srgbClr>
            </a:outerShdw>
          </a:effectLst>
        </p:spPr>
      </p:pic>
      <p:sp>
        <p:nvSpPr>
          <p:cNvPr id="308" name="Google Shape;308;p42"/>
          <p:cNvSpPr txBox="1"/>
          <p:nvPr/>
        </p:nvSpPr>
        <p:spPr>
          <a:xfrm>
            <a:off x="4373025" y="1916750"/>
            <a:ext cx="4030500" cy="167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434343"/>
                </a:solidFill>
                <a:latin typeface="Source Sans Pro"/>
                <a:ea typeface="Source Sans Pro"/>
                <a:cs typeface="Source Sans Pro"/>
                <a:sym typeface="Source Sans Pro"/>
              </a:rPr>
              <a:t>Solusi Pemerataan Pendidikan untuk Anak Sekolah di 17.000 Pulau di Seluruh Indonesia</a:t>
            </a:r>
            <a:endParaRPr sz="2400">
              <a:solidFill>
                <a:srgbClr val="434343"/>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79" name="Google Shape;379;p51"/>
          <p:cNvPicPr preferRelativeResize="0"/>
          <p:nvPr/>
        </p:nvPicPr>
        <p:blipFill>
          <a:blip r:embed="rId3">
            <a:alphaModFix/>
          </a:blip>
          <a:stretch>
            <a:fillRect/>
          </a:stretch>
        </p:blipFill>
        <p:spPr>
          <a:xfrm>
            <a:off x="0" y="0"/>
            <a:ext cx="9144000" cy="5143504"/>
          </a:xfrm>
          <a:prstGeom prst="rect">
            <a:avLst/>
          </a:prstGeom>
          <a:noFill/>
          <a:ln>
            <a:noFill/>
          </a:ln>
        </p:spPr>
      </p:pic>
      <p:pic>
        <p:nvPicPr>
          <p:cNvPr id="380" name="Google Shape;380;p51"/>
          <p:cNvPicPr preferRelativeResize="0"/>
          <p:nvPr/>
        </p:nvPicPr>
        <p:blipFill rotWithShape="1">
          <a:blip r:embed="rId4">
            <a:alphaModFix/>
          </a:blip>
          <a:srcRect b="11855"/>
          <a:stretch/>
        </p:blipFill>
        <p:spPr>
          <a:xfrm>
            <a:off x="2742550" y="1370202"/>
            <a:ext cx="3534726" cy="1791979"/>
          </a:xfrm>
          <a:prstGeom prst="rect">
            <a:avLst/>
          </a:prstGeom>
          <a:noFill/>
          <a:ln>
            <a:noFill/>
          </a:ln>
          <a:effectLst>
            <a:outerShdw blurRad="57150" dist="76200" dir="3360000" algn="bl" rotWithShape="0">
              <a:srgbClr val="000000">
                <a:alpha val="50000"/>
              </a:srgbClr>
            </a:outerShdw>
          </a:effectLst>
        </p:spPr>
      </p:pic>
      <p:sp>
        <p:nvSpPr>
          <p:cNvPr id="381" name="Google Shape;381;p51"/>
          <p:cNvSpPr txBox="1">
            <a:spLocks noGrp="1"/>
          </p:cNvSpPr>
          <p:nvPr>
            <p:ph type="ctrTitle" idx="4294967295"/>
          </p:nvPr>
        </p:nvSpPr>
        <p:spPr>
          <a:xfrm>
            <a:off x="1355000" y="3366400"/>
            <a:ext cx="6452400" cy="1095000"/>
          </a:xfrm>
          <a:prstGeom prst="rect">
            <a:avLst/>
          </a:prstGeom>
          <a:solidFill>
            <a:srgbClr val="F3F3F3"/>
          </a:solidFill>
          <a:effectLst>
            <a:outerShdw blurRad="28575" dist="38100" dir="2460000" algn="bl" rotWithShape="0">
              <a:srgbClr val="000000"/>
            </a:outerShdw>
            <a:reflection stA="50000" endPos="1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Barlow"/>
                <a:ea typeface="Barlow"/>
                <a:cs typeface="Barlow"/>
                <a:sym typeface="Barlow"/>
              </a:rPr>
              <a:t>Solusi Penyebaran Materi Pendidikan Secara Lengkap dan Gratis ke Seluruh Indonesia</a:t>
            </a:r>
            <a:endParaRPr sz="2400">
              <a:latin typeface="Barlow"/>
              <a:ea typeface="Barlow"/>
              <a:cs typeface="Barlow"/>
              <a:sym typeface="Barlow"/>
            </a:endParaRPr>
          </a:p>
          <a:p>
            <a:pPr marL="0" lvl="0" indent="0" algn="ctr" rtl="0">
              <a:spcBef>
                <a:spcPts val="0"/>
              </a:spcBef>
              <a:spcAft>
                <a:spcPts val="0"/>
              </a:spcAft>
              <a:buNone/>
            </a:pPr>
            <a:r>
              <a:rPr lang="en" sz="1400" b="1">
                <a:latin typeface="Barlow"/>
                <a:ea typeface="Barlow"/>
                <a:cs typeface="Barlow"/>
                <a:sym typeface="Barlow"/>
              </a:rPr>
              <a:t>Hanya Ada di KIPIN</a:t>
            </a:r>
            <a:endParaRPr sz="1400" b="1">
              <a:latin typeface="Barlow"/>
              <a:ea typeface="Barlow"/>
              <a:cs typeface="Barlow"/>
              <a:sym typeface="Barlow"/>
            </a:endParaRPr>
          </a:p>
        </p:txBody>
      </p:sp>
      <p:sp>
        <p:nvSpPr>
          <p:cNvPr id="382" name="Google Shape;382;p51"/>
          <p:cNvSpPr txBox="1"/>
          <p:nvPr/>
        </p:nvSpPr>
        <p:spPr>
          <a:xfrm>
            <a:off x="1410325" y="953225"/>
            <a:ext cx="2267700" cy="33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000FF"/>
                </a:solidFill>
              </a:rPr>
              <a:t>Memperkenalkan :</a:t>
            </a:r>
            <a:endParaRPr sz="1800" b="1">
              <a:solidFill>
                <a:srgbClr val="0000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6"/>
        <p:cNvGrpSpPr/>
        <p:nvPr/>
      </p:nvGrpSpPr>
      <p:grpSpPr>
        <a:xfrm>
          <a:off x="0" y="0"/>
          <a:ext cx="0" cy="0"/>
          <a:chOff x="0" y="0"/>
          <a:chExt cx="0" cy="0"/>
        </a:xfrm>
      </p:grpSpPr>
      <p:pic>
        <p:nvPicPr>
          <p:cNvPr id="387" name="Google Shape;387;p52"/>
          <p:cNvPicPr preferRelativeResize="0"/>
          <p:nvPr/>
        </p:nvPicPr>
        <p:blipFill>
          <a:blip r:embed="rId3">
            <a:alphaModFix/>
          </a:blip>
          <a:stretch>
            <a:fillRect/>
          </a:stretch>
        </p:blipFill>
        <p:spPr>
          <a:xfrm>
            <a:off x="3357700" y="641050"/>
            <a:ext cx="5786301" cy="4502450"/>
          </a:xfrm>
          <a:prstGeom prst="rect">
            <a:avLst/>
          </a:prstGeom>
          <a:noFill/>
          <a:ln>
            <a:noFill/>
          </a:ln>
        </p:spPr>
      </p:pic>
      <p:sp>
        <p:nvSpPr>
          <p:cNvPr id="388" name="Google Shape;388;p52"/>
          <p:cNvSpPr txBox="1">
            <a:spLocks noGrp="1"/>
          </p:cNvSpPr>
          <p:nvPr>
            <p:ph type="ctrTitle" idx="4294967295"/>
          </p:nvPr>
        </p:nvSpPr>
        <p:spPr>
          <a:xfrm>
            <a:off x="402125" y="408750"/>
            <a:ext cx="2955600" cy="4402200"/>
          </a:xfrm>
          <a:prstGeom prst="rect">
            <a:avLst/>
          </a:prstGeom>
          <a:solidFill>
            <a:srgbClr val="F3F3F3"/>
          </a:solidFill>
          <a:effectLst>
            <a:outerShdw blurRad="28575" dist="38100" dir="2460000" algn="bl" rotWithShape="0">
              <a:srgbClr val="A61C00"/>
            </a:outerShdw>
            <a:reflection stA="50000" endPos="1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br>
              <a:rPr lang="en" sz="1800" b="0">
                <a:solidFill>
                  <a:srgbClr val="A61C00"/>
                </a:solidFill>
                <a:latin typeface="Barlow"/>
                <a:ea typeface="Barlow"/>
                <a:cs typeface="Barlow"/>
                <a:sym typeface="Barlow"/>
              </a:rPr>
            </a:br>
            <a:r>
              <a:rPr lang="en" sz="1800" b="0">
                <a:solidFill>
                  <a:srgbClr val="A61C00"/>
                </a:solidFill>
                <a:latin typeface="Barlow"/>
                <a:ea typeface="Barlow"/>
                <a:cs typeface="Barlow"/>
                <a:sym typeface="Barlow"/>
              </a:rPr>
              <a:t>Selama </a:t>
            </a:r>
            <a:r>
              <a:rPr lang="en" sz="1800">
                <a:solidFill>
                  <a:srgbClr val="A61C00"/>
                </a:solidFill>
                <a:latin typeface="Barlow"/>
                <a:ea typeface="Barlow"/>
                <a:cs typeface="Barlow"/>
                <a:sym typeface="Barlow"/>
              </a:rPr>
              <a:t>7</a:t>
            </a:r>
            <a:r>
              <a:rPr lang="en" sz="1800" b="0">
                <a:solidFill>
                  <a:srgbClr val="A61C00"/>
                </a:solidFill>
                <a:latin typeface="Barlow"/>
                <a:ea typeface="Barlow"/>
                <a:cs typeface="Barlow"/>
                <a:sym typeface="Barlow"/>
              </a:rPr>
              <a:t> tahun </a:t>
            </a:r>
            <a:br>
              <a:rPr lang="en" sz="1800" b="0">
                <a:solidFill>
                  <a:srgbClr val="A61C00"/>
                </a:solidFill>
                <a:latin typeface="Barlow"/>
                <a:ea typeface="Barlow"/>
                <a:cs typeface="Barlow"/>
                <a:sym typeface="Barlow"/>
              </a:rPr>
            </a:br>
            <a:r>
              <a:rPr lang="en" sz="1800" b="0">
                <a:solidFill>
                  <a:srgbClr val="A61C00"/>
                </a:solidFill>
                <a:latin typeface="Barlow"/>
                <a:ea typeface="Barlow"/>
                <a:cs typeface="Barlow"/>
                <a:sym typeface="Barlow"/>
              </a:rPr>
              <a:t>KIPIN ATM diran</a:t>
            </a:r>
            <a:r>
              <a:rPr lang="en" sz="1800">
                <a:solidFill>
                  <a:srgbClr val="A61C00"/>
                </a:solidFill>
                <a:latin typeface="Barlow"/>
                <a:ea typeface="Barlow"/>
                <a:cs typeface="Barlow"/>
                <a:sym typeface="Barlow"/>
              </a:rPr>
              <a:t>cang dan dikembangkan</a:t>
            </a:r>
            <a:r>
              <a:rPr lang="en" sz="1800" b="0">
                <a:solidFill>
                  <a:srgbClr val="A61C00"/>
                </a:solidFill>
                <a:latin typeface="Barlow"/>
                <a:ea typeface="Barlow"/>
                <a:cs typeface="Barlow"/>
                <a:sym typeface="Barlow"/>
              </a:rPr>
              <a:t> untuk menjawab keperluan pemerataan pendidikan </a:t>
            </a:r>
            <a:br>
              <a:rPr lang="en" sz="1800" b="0">
                <a:solidFill>
                  <a:srgbClr val="A61C00"/>
                </a:solidFill>
                <a:latin typeface="Barlow"/>
                <a:ea typeface="Barlow"/>
                <a:cs typeface="Barlow"/>
                <a:sym typeface="Barlow"/>
              </a:rPr>
            </a:br>
            <a:r>
              <a:rPr lang="en" sz="1800" b="0">
                <a:solidFill>
                  <a:srgbClr val="A61C00"/>
                </a:solidFill>
                <a:latin typeface="Barlow"/>
                <a:ea typeface="Barlow"/>
                <a:cs typeface="Barlow"/>
                <a:sym typeface="Barlow"/>
              </a:rPr>
              <a:t>di Indonesia</a:t>
            </a:r>
            <a:br>
              <a:rPr lang="en" sz="1800" b="0">
                <a:latin typeface="Barlow"/>
                <a:ea typeface="Barlow"/>
                <a:cs typeface="Barlow"/>
                <a:sym typeface="Barlow"/>
              </a:rPr>
            </a:br>
            <a:endParaRPr sz="1800">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800" b="1"/>
              <a:t>Kipin ATM adalah </a:t>
            </a:r>
            <a:br>
              <a:rPr lang="en" sz="1800" b="1"/>
            </a:br>
            <a:r>
              <a:rPr lang="en" sz="1800" b="1"/>
              <a:t>sebuah Teknologi digital yang memungkinkan para siswa mendapatkan </a:t>
            </a:r>
            <a:br>
              <a:rPr lang="en" sz="1800" b="1"/>
            </a:br>
            <a:r>
              <a:rPr lang="en" sz="1800" b="1"/>
              <a:t>materi pelajaran </a:t>
            </a:r>
            <a:r>
              <a:rPr lang="en" sz="1800" b="1">
                <a:solidFill>
                  <a:srgbClr val="FF0000"/>
                </a:solidFill>
              </a:rPr>
              <a:t>LENGKAP</a:t>
            </a:r>
            <a:r>
              <a:rPr lang="en" sz="1800" b="1"/>
              <a:t> dan </a:t>
            </a:r>
            <a:r>
              <a:rPr lang="en" sz="1800" b="1">
                <a:solidFill>
                  <a:srgbClr val="FF0000"/>
                </a:solidFill>
              </a:rPr>
              <a:t>GRATIS </a:t>
            </a:r>
            <a:endParaRPr sz="1800"/>
          </a:p>
          <a:p>
            <a:pPr marL="0" lvl="0" indent="0" algn="ctr" rtl="0">
              <a:spcBef>
                <a:spcPts val="500"/>
              </a:spcBef>
              <a:spcAft>
                <a:spcPts val="0"/>
              </a:spcAft>
              <a:buNone/>
            </a:pPr>
            <a:endParaRPr sz="1800">
              <a:latin typeface="Barlow"/>
              <a:ea typeface="Barlow"/>
              <a:cs typeface="Barlow"/>
              <a:sym typeface="Barlow"/>
            </a:endParaRPr>
          </a:p>
        </p:txBody>
      </p:sp>
      <p:sp>
        <p:nvSpPr>
          <p:cNvPr id="389" name="Google Shape;389;p52"/>
          <p:cNvSpPr txBox="1"/>
          <p:nvPr/>
        </p:nvSpPr>
        <p:spPr>
          <a:xfrm>
            <a:off x="4068225" y="332550"/>
            <a:ext cx="40440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Barlow"/>
                <a:ea typeface="Barlow"/>
                <a:cs typeface="Barlow"/>
                <a:sym typeface="Barlow"/>
              </a:rPr>
              <a:t>KIPIN ATM   </a:t>
            </a:r>
            <a:r>
              <a:rPr lang="en" sz="1200">
                <a:solidFill>
                  <a:srgbClr val="980000"/>
                </a:solidFill>
                <a:latin typeface="Barlow"/>
                <a:ea typeface="Barlow"/>
                <a:cs typeface="Barlow"/>
                <a:sym typeface="Barlow"/>
              </a:rPr>
              <a:t>| </a:t>
            </a:r>
            <a:r>
              <a:rPr lang="en" sz="1200">
                <a:solidFill>
                  <a:srgbClr val="FFFFFF"/>
                </a:solidFill>
                <a:latin typeface="Barlow"/>
                <a:ea typeface="Barlow"/>
                <a:cs typeface="Barlow"/>
                <a:sym typeface="Barlow"/>
              </a:rPr>
              <a:t> Kios  Pintar </a:t>
            </a:r>
            <a:r>
              <a:rPr lang="en" sz="1200">
                <a:solidFill>
                  <a:srgbClr val="A61C00"/>
                </a:solidFill>
                <a:latin typeface="Barlow"/>
                <a:ea typeface="Barlow"/>
                <a:cs typeface="Barlow"/>
                <a:sym typeface="Barlow"/>
              </a:rPr>
              <a:t> |</a:t>
            </a:r>
            <a:r>
              <a:rPr lang="en" sz="1200">
                <a:solidFill>
                  <a:srgbClr val="FFFFFF"/>
                </a:solidFill>
                <a:latin typeface="Barlow"/>
                <a:ea typeface="Barlow"/>
                <a:cs typeface="Barlow"/>
                <a:sym typeface="Barlow"/>
              </a:rPr>
              <a:t>  Assistant Teaching Machine</a:t>
            </a:r>
            <a:endParaRPr sz="1200">
              <a:solidFill>
                <a:srgbClr val="FFFFFF"/>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p:nvPr/>
        </p:nvSpPr>
        <p:spPr>
          <a:xfrm>
            <a:off x="0" y="1763700"/>
            <a:ext cx="2286000" cy="3379800"/>
          </a:xfrm>
          <a:prstGeom prst="rect">
            <a:avLst/>
          </a:prstGeom>
          <a:solidFill>
            <a:srgbClr val="E9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3"/>
          <p:cNvSpPr/>
          <p:nvPr/>
        </p:nvSpPr>
        <p:spPr>
          <a:xfrm>
            <a:off x="2286000" y="1763700"/>
            <a:ext cx="2286000" cy="33798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3"/>
          <p:cNvSpPr/>
          <p:nvPr/>
        </p:nvSpPr>
        <p:spPr>
          <a:xfrm>
            <a:off x="4572000" y="1763700"/>
            <a:ext cx="2286000" cy="3379800"/>
          </a:xfrm>
          <a:prstGeom prst="rect">
            <a:avLst/>
          </a:prstGeom>
          <a:solidFill>
            <a:srgbClr val="E9ED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3"/>
          <p:cNvSpPr/>
          <p:nvPr/>
        </p:nvSpPr>
        <p:spPr>
          <a:xfrm>
            <a:off x="6858000" y="1763700"/>
            <a:ext cx="2286000" cy="33798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53"/>
          <p:cNvGrpSpPr/>
          <p:nvPr/>
        </p:nvGrpSpPr>
        <p:grpSpPr>
          <a:xfrm>
            <a:off x="634500" y="1872549"/>
            <a:ext cx="1017000" cy="1017000"/>
            <a:chOff x="634500" y="2034749"/>
            <a:chExt cx="1017000" cy="1017000"/>
          </a:xfrm>
        </p:grpSpPr>
        <p:sp>
          <p:nvSpPr>
            <p:cNvPr id="399" name="Google Shape;399;p53"/>
            <p:cNvSpPr/>
            <p:nvPr/>
          </p:nvSpPr>
          <p:spPr>
            <a:xfrm>
              <a:off x="634500" y="2034749"/>
              <a:ext cx="1017000" cy="1017000"/>
            </a:xfrm>
            <a:prstGeom prst="ellipse">
              <a:avLst/>
            </a:prstGeom>
            <a:gradFill>
              <a:gsLst>
                <a:gs pos="0">
                  <a:srgbClr val="D4E5F5"/>
                </a:gs>
                <a:gs pos="100000">
                  <a:srgbClr val="70A4D5"/>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 name="Google Shape;400;p53"/>
            <p:cNvPicPr preferRelativeResize="0"/>
            <p:nvPr/>
          </p:nvPicPr>
          <p:blipFill>
            <a:blip r:embed="rId3">
              <a:alphaModFix/>
            </a:blip>
            <a:stretch>
              <a:fillRect/>
            </a:stretch>
          </p:blipFill>
          <p:spPr>
            <a:xfrm>
              <a:off x="886416" y="2204249"/>
              <a:ext cx="513144" cy="678000"/>
            </a:xfrm>
            <a:prstGeom prst="rect">
              <a:avLst/>
            </a:prstGeom>
            <a:noFill/>
            <a:ln>
              <a:noFill/>
            </a:ln>
            <a:effectLst>
              <a:outerShdw blurRad="200025" dist="114300" dir="3600000" algn="bl" rotWithShape="0">
                <a:srgbClr val="000000">
                  <a:alpha val="50000"/>
                </a:srgbClr>
              </a:outerShdw>
            </a:effectLst>
          </p:spPr>
        </p:pic>
      </p:grpSp>
      <p:grpSp>
        <p:nvGrpSpPr>
          <p:cNvPr id="401" name="Google Shape;401;p53"/>
          <p:cNvGrpSpPr/>
          <p:nvPr/>
        </p:nvGrpSpPr>
        <p:grpSpPr>
          <a:xfrm>
            <a:off x="5239200" y="1872549"/>
            <a:ext cx="1017000" cy="1017000"/>
            <a:chOff x="5239200" y="2034749"/>
            <a:chExt cx="1017000" cy="1017000"/>
          </a:xfrm>
        </p:grpSpPr>
        <p:sp>
          <p:nvSpPr>
            <p:cNvPr id="402" name="Google Shape;402;p53"/>
            <p:cNvSpPr/>
            <p:nvPr/>
          </p:nvSpPr>
          <p:spPr>
            <a:xfrm>
              <a:off x="5239200" y="2034749"/>
              <a:ext cx="1017000" cy="1017000"/>
            </a:xfrm>
            <a:prstGeom prst="ellipse">
              <a:avLst/>
            </a:prstGeom>
            <a:gradFill>
              <a:gsLst>
                <a:gs pos="0">
                  <a:srgbClr val="BFBFBF"/>
                </a:gs>
                <a:gs pos="100000">
                  <a:srgbClr val="73737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3" name="Google Shape;403;p53"/>
            <p:cNvPicPr preferRelativeResize="0"/>
            <p:nvPr/>
          </p:nvPicPr>
          <p:blipFill>
            <a:blip r:embed="rId4">
              <a:alphaModFix/>
            </a:blip>
            <a:stretch>
              <a:fillRect/>
            </a:stretch>
          </p:blipFill>
          <p:spPr>
            <a:xfrm>
              <a:off x="5491146" y="2204286"/>
              <a:ext cx="513125" cy="677925"/>
            </a:xfrm>
            <a:prstGeom prst="rect">
              <a:avLst/>
            </a:prstGeom>
            <a:noFill/>
            <a:ln>
              <a:noFill/>
            </a:ln>
            <a:effectLst>
              <a:outerShdw blurRad="200025" dist="114300" dir="3600000" algn="bl" rotWithShape="0">
                <a:srgbClr val="000000">
                  <a:alpha val="50000"/>
                </a:srgbClr>
              </a:outerShdw>
            </a:effectLst>
          </p:spPr>
        </p:pic>
      </p:grpSp>
      <p:grpSp>
        <p:nvGrpSpPr>
          <p:cNvPr id="404" name="Google Shape;404;p53"/>
          <p:cNvGrpSpPr/>
          <p:nvPr/>
        </p:nvGrpSpPr>
        <p:grpSpPr>
          <a:xfrm>
            <a:off x="2920500" y="1872549"/>
            <a:ext cx="1017000" cy="1017000"/>
            <a:chOff x="2920500" y="2034749"/>
            <a:chExt cx="1017000" cy="1017000"/>
          </a:xfrm>
        </p:grpSpPr>
        <p:sp>
          <p:nvSpPr>
            <p:cNvPr id="405" name="Google Shape;405;p53"/>
            <p:cNvSpPr/>
            <p:nvPr/>
          </p:nvSpPr>
          <p:spPr>
            <a:xfrm>
              <a:off x="2920500" y="2034749"/>
              <a:ext cx="1017000" cy="1017000"/>
            </a:xfrm>
            <a:prstGeom prst="ellipse">
              <a:avLst/>
            </a:prstGeom>
            <a:gradFill>
              <a:gsLst>
                <a:gs pos="0">
                  <a:srgbClr val="D9D2E9"/>
                </a:gs>
                <a:gs pos="100000">
                  <a:srgbClr val="9900FF"/>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53"/>
            <p:cNvPicPr preferRelativeResize="0"/>
            <p:nvPr/>
          </p:nvPicPr>
          <p:blipFill>
            <a:blip r:embed="rId5">
              <a:alphaModFix/>
            </a:blip>
            <a:stretch>
              <a:fillRect/>
            </a:stretch>
          </p:blipFill>
          <p:spPr>
            <a:xfrm>
              <a:off x="3190262" y="2204249"/>
              <a:ext cx="477473" cy="678000"/>
            </a:xfrm>
            <a:prstGeom prst="rect">
              <a:avLst/>
            </a:prstGeom>
            <a:noFill/>
            <a:ln>
              <a:noFill/>
            </a:ln>
            <a:effectLst>
              <a:outerShdw blurRad="200025" dist="114300" dir="3600000" algn="bl" rotWithShape="0">
                <a:srgbClr val="000000">
                  <a:alpha val="50000"/>
                </a:srgbClr>
              </a:outerShdw>
            </a:effectLst>
          </p:spPr>
        </p:pic>
      </p:grpSp>
      <p:grpSp>
        <p:nvGrpSpPr>
          <p:cNvPr id="407" name="Google Shape;407;p53"/>
          <p:cNvGrpSpPr/>
          <p:nvPr/>
        </p:nvGrpSpPr>
        <p:grpSpPr>
          <a:xfrm>
            <a:off x="7492500" y="1872549"/>
            <a:ext cx="1017000" cy="1017000"/>
            <a:chOff x="7492500" y="2034749"/>
            <a:chExt cx="1017000" cy="1017000"/>
          </a:xfrm>
        </p:grpSpPr>
        <p:sp>
          <p:nvSpPr>
            <p:cNvPr id="408" name="Google Shape;408;p53"/>
            <p:cNvSpPr/>
            <p:nvPr/>
          </p:nvSpPr>
          <p:spPr>
            <a:xfrm>
              <a:off x="7492500" y="2034749"/>
              <a:ext cx="1017000" cy="1017000"/>
            </a:xfrm>
            <a:prstGeom prst="ellipse">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 name="Google Shape;409;p53" descr="Open_Book_komik-400.png"/>
            <p:cNvPicPr preferRelativeResize="0"/>
            <p:nvPr/>
          </p:nvPicPr>
          <p:blipFill rotWithShape="1">
            <a:blip r:embed="rId6">
              <a:alphaModFix/>
            </a:blip>
            <a:srcRect/>
            <a:stretch/>
          </p:blipFill>
          <p:spPr>
            <a:xfrm>
              <a:off x="7762275" y="2198411"/>
              <a:ext cx="477450" cy="676794"/>
            </a:xfrm>
            <a:prstGeom prst="rect">
              <a:avLst/>
            </a:prstGeom>
            <a:noFill/>
            <a:ln>
              <a:noFill/>
            </a:ln>
            <a:effectLst>
              <a:outerShdw blurRad="200025" dist="114300" dir="3600000" algn="bl" rotWithShape="0">
                <a:srgbClr val="000000">
                  <a:alpha val="50000"/>
                </a:srgbClr>
              </a:outerShdw>
            </a:effectLst>
          </p:spPr>
        </p:pic>
      </p:grpSp>
      <p:sp>
        <p:nvSpPr>
          <p:cNvPr id="410" name="Google Shape;410;p53"/>
          <p:cNvSpPr txBox="1"/>
          <p:nvPr/>
        </p:nvSpPr>
        <p:spPr>
          <a:xfrm>
            <a:off x="163500" y="2988424"/>
            <a:ext cx="1959000" cy="156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b="1" dirty="0">
                <a:latin typeface="Lato"/>
                <a:ea typeface="Lato"/>
                <a:cs typeface="Lato"/>
                <a:sym typeface="Lato"/>
              </a:rPr>
              <a:t>3000+  </a:t>
            </a:r>
            <a:r>
              <a:rPr lang="en" sz="1300" b="1" dirty="0" err="1">
                <a:latin typeface="Lato"/>
                <a:ea typeface="Lato"/>
                <a:cs typeface="Lato"/>
                <a:sym typeface="Lato"/>
              </a:rPr>
              <a:t>Buku</a:t>
            </a:r>
            <a:r>
              <a:rPr lang="en" sz="1300" b="1" dirty="0">
                <a:latin typeface="Lato"/>
                <a:ea typeface="Lato"/>
                <a:cs typeface="Lato"/>
                <a:sym typeface="Lato"/>
              </a:rPr>
              <a:t> </a:t>
            </a:r>
            <a:r>
              <a:rPr lang="en" sz="1300" b="1" dirty="0" err="1">
                <a:latin typeface="Lato"/>
                <a:ea typeface="Lato"/>
                <a:cs typeface="Lato"/>
                <a:sym typeface="Lato"/>
              </a:rPr>
              <a:t>Sekolah</a:t>
            </a:r>
            <a:r>
              <a:rPr lang="en" sz="1300" b="1" dirty="0">
                <a:latin typeface="Lato"/>
                <a:ea typeface="Lato"/>
                <a:cs typeface="Lato"/>
                <a:sym typeface="Lato"/>
              </a:rPr>
              <a:t> Digital </a:t>
            </a:r>
            <a:r>
              <a:rPr lang="en" sz="1300" b="1" dirty="0" err="1">
                <a:latin typeface="Lato"/>
                <a:ea typeface="Lato"/>
                <a:cs typeface="Lato"/>
                <a:sym typeface="Lato"/>
              </a:rPr>
              <a:t>berbasis</a:t>
            </a:r>
            <a:r>
              <a:rPr lang="en" sz="1300" b="1" dirty="0">
                <a:latin typeface="Lato"/>
                <a:ea typeface="Lato"/>
                <a:cs typeface="Lato"/>
                <a:sym typeface="Lato"/>
              </a:rPr>
              <a:t> </a:t>
            </a:r>
            <a:r>
              <a:rPr lang="en" sz="1300" b="1" dirty="0" err="1">
                <a:latin typeface="Lato"/>
                <a:ea typeface="Lato"/>
                <a:cs typeface="Lato"/>
                <a:sym typeface="Lato"/>
              </a:rPr>
              <a:t>Kurikulum</a:t>
            </a:r>
            <a:r>
              <a:rPr lang="en" sz="1300" b="1" dirty="0">
                <a:latin typeface="Lato"/>
                <a:ea typeface="Lato"/>
                <a:cs typeface="Lato"/>
                <a:sym typeface="Lato"/>
              </a:rPr>
              <a:t> 2006 </a:t>
            </a:r>
            <a:r>
              <a:rPr lang="en" sz="1300" b="1" dirty="0" err="1">
                <a:latin typeface="Lato"/>
                <a:ea typeface="Lato"/>
                <a:cs typeface="Lato"/>
                <a:sym typeface="Lato"/>
              </a:rPr>
              <a:t>dan</a:t>
            </a:r>
            <a:r>
              <a:rPr lang="en" sz="1300" b="1" dirty="0">
                <a:latin typeface="Lato"/>
                <a:ea typeface="Lato"/>
                <a:cs typeface="Lato"/>
                <a:sym typeface="Lato"/>
              </a:rPr>
              <a:t> 2013</a:t>
            </a:r>
            <a:endParaRPr sz="1300" dirty="0">
              <a:latin typeface="Lato"/>
              <a:ea typeface="Lato"/>
              <a:cs typeface="Lato"/>
              <a:sym typeface="Lato"/>
            </a:endParaRPr>
          </a:p>
          <a:p>
            <a:pPr marL="0" lvl="0" indent="0" algn="ctr" rtl="0">
              <a:lnSpc>
                <a:spcPct val="115000"/>
              </a:lnSpc>
              <a:spcBef>
                <a:spcPts val="0"/>
              </a:spcBef>
              <a:spcAft>
                <a:spcPts val="0"/>
              </a:spcAft>
              <a:buNone/>
            </a:pPr>
            <a:r>
              <a:rPr lang="en" sz="1300" dirty="0" err="1">
                <a:latin typeface="Lato"/>
                <a:ea typeface="Lato"/>
                <a:cs typeface="Lato"/>
                <a:sym typeface="Lato"/>
              </a:rPr>
              <a:t>Untuk</a:t>
            </a:r>
            <a:r>
              <a:rPr lang="en" sz="1300" dirty="0">
                <a:latin typeface="Lato"/>
                <a:ea typeface="Lato"/>
                <a:cs typeface="Lato"/>
                <a:sym typeface="Lato"/>
              </a:rPr>
              <a:t> </a:t>
            </a:r>
            <a:r>
              <a:rPr lang="en" sz="1300" dirty="0" err="1">
                <a:latin typeface="Lato"/>
                <a:ea typeface="Lato"/>
                <a:cs typeface="Lato"/>
                <a:sym typeface="Lato"/>
              </a:rPr>
              <a:t>siswa</a:t>
            </a:r>
            <a:r>
              <a:rPr lang="en" sz="1300" dirty="0">
                <a:latin typeface="Lato"/>
                <a:ea typeface="Lato"/>
                <a:cs typeface="Lato"/>
                <a:sym typeface="Lato"/>
              </a:rPr>
              <a:t> SD, SMP, SMA </a:t>
            </a:r>
            <a:r>
              <a:rPr lang="en" sz="1300" dirty="0" err="1">
                <a:latin typeface="Lato"/>
                <a:ea typeface="Lato"/>
                <a:cs typeface="Lato"/>
                <a:sym typeface="Lato"/>
              </a:rPr>
              <a:t>dan</a:t>
            </a:r>
            <a:r>
              <a:rPr lang="en" sz="1300" dirty="0">
                <a:latin typeface="Lato"/>
                <a:ea typeface="Lato"/>
                <a:cs typeface="Lato"/>
                <a:sym typeface="Lato"/>
              </a:rPr>
              <a:t> SMK</a:t>
            </a:r>
            <a:endParaRPr dirty="0">
              <a:latin typeface="Lato"/>
              <a:ea typeface="Lato"/>
              <a:cs typeface="Lato"/>
              <a:sym typeface="Lato"/>
            </a:endParaRPr>
          </a:p>
        </p:txBody>
      </p:sp>
      <p:sp>
        <p:nvSpPr>
          <p:cNvPr id="411" name="Google Shape;411;p53"/>
          <p:cNvSpPr txBox="1"/>
          <p:nvPr/>
        </p:nvSpPr>
        <p:spPr>
          <a:xfrm>
            <a:off x="2373313" y="2988435"/>
            <a:ext cx="2089200" cy="156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b="1" dirty="0">
                <a:solidFill>
                  <a:srgbClr val="F3F3F3"/>
                </a:solidFill>
                <a:latin typeface="Lato"/>
                <a:ea typeface="Lato"/>
                <a:cs typeface="Lato"/>
                <a:sym typeface="Lato"/>
              </a:rPr>
              <a:t>2000+ Video </a:t>
            </a:r>
            <a:r>
              <a:rPr lang="en" sz="1300" b="1" dirty="0" err="1">
                <a:solidFill>
                  <a:srgbClr val="F3F3F3"/>
                </a:solidFill>
                <a:latin typeface="Lato"/>
                <a:ea typeface="Lato"/>
                <a:cs typeface="Lato"/>
                <a:sym typeface="Lato"/>
              </a:rPr>
              <a:t>Pengajaran</a:t>
            </a:r>
            <a:r>
              <a:rPr lang="en" sz="1300" b="1" dirty="0">
                <a:solidFill>
                  <a:srgbClr val="F3F3F3"/>
                </a:solidFill>
                <a:latin typeface="Lato"/>
                <a:ea typeface="Lato"/>
                <a:cs typeface="Lato"/>
                <a:sym typeface="Lato"/>
              </a:rPr>
              <a:t> Kelas</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bekerjasama</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dengan</a:t>
            </a:r>
            <a:r>
              <a:rPr lang="en" sz="1300" dirty="0">
                <a:solidFill>
                  <a:srgbClr val="F3F3F3"/>
                </a:solidFill>
                <a:latin typeface="Lato"/>
                <a:ea typeface="Lato"/>
                <a:cs typeface="Lato"/>
                <a:sym typeface="Lato"/>
              </a:rPr>
              <a:t> GURU </a:t>
            </a:r>
            <a:r>
              <a:rPr lang="en" sz="1300" dirty="0" err="1">
                <a:solidFill>
                  <a:srgbClr val="F3F3F3"/>
                </a:solidFill>
                <a:latin typeface="Lato"/>
                <a:ea typeface="Lato"/>
                <a:cs typeface="Lato"/>
                <a:sym typeface="Lato"/>
              </a:rPr>
              <a:t>dan</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berbasis</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kurikulum</a:t>
            </a:r>
            <a:r>
              <a:rPr lang="en" sz="1300" dirty="0">
                <a:solidFill>
                  <a:srgbClr val="F3F3F3"/>
                </a:solidFill>
                <a:latin typeface="Lato"/>
                <a:ea typeface="Lato"/>
                <a:cs typeface="Lato"/>
                <a:sym typeface="Lato"/>
              </a:rPr>
              <a:t> 2013 </a:t>
            </a:r>
            <a:r>
              <a:rPr lang="en" sz="1300" dirty="0" err="1">
                <a:solidFill>
                  <a:srgbClr val="F3F3F3"/>
                </a:solidFill>
                <a:latin typeface="Lato"/>
                <a:ea typeface="Lato"/>
                <a:cs typeface="Lato"/>
                <a:sym typeface="Lato"/>
              </a:rPr>
              <a:t>untuk</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siswa</a:t>
            </a:r>
            <a:r>
              <a:rPr lang="en" sz="1300" dirty="0">
                <a:solidFill>
                  <a:srgbClr val="F3F3F3"/>
                </a:solidFill>
                <a:latin typeface="Lato"/>
                <a:ea typeface="Lato"/>
                <a:cs typeface="Lato"/>
                <a:sym typeface="Lato"/>
              </a:rPr>
              <a:t> SD, SMP </a:t>
            </a:r>
            <a:r>
              <a:rPr lang="en" sz="1300" dirty="0" err="1">
                <a:solidFill>
                  <a:srgbClr val="F3F3F3"/>
                </a:solidFill>
                <a:latin typeface="Lato"/>
                <a:ea typeface="Lato"/>
                <a:cs typeface="Lato"/>
                <a:sym typeface="Lato"/>
              </a:rPr>
              <a:t>dan</a:t>
            </a:r>
            <a:r>
              <a:rPr lang="en" sz="1300" dirty="0">
                <a:solidFill>
                  <a:srgbClr val="F3F3F3"/>
                </a:solidFill>
                <a:latin typeface="Lato"/>
                <a:ea typeface="Lato"/>
                <a:cs typeface="Lato"/>
                <a:sym typeface="Lato"/>
              </a:rPr>
              <a:t> SMA.</a:t>
            </a:r>
            <a:endParaRPr dirty="0">
              <a:solidFill>
                <a:srgbClr val="F3F3F3"/>
              </a:solidFill>
            </a:endParaRPr>
          </a:p>
        </p:txBody>
      </p:sp>
      <p:sp>
        <p:nvSpPr>
          <p:cNvPr id="412" name="Google Shape;412;p53"/>
          <p:cNvSpPr txBox="1"/>
          <p:nvPr/>
        </p:nvSpPr>
        <p:spPr>
          <a:xfrm>
            <a:off x="4735500" y="2988424"/>
            <a:ext cx="1959000" cy="156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b="1">
                <a:latin typeface="Lato"/>
                <a:ea typeface="Lato"/>
                <a:cs typeface="Lato"/>
                <a:sym typeface="Lato"/>
              </a:rPr>
              <a:t>50,000+ Latihan soal berbasis kurikulum 2013 </a:t>
            </a:r>
            <a:r>
              <a:rPr lang="en" sz="1300">
                <a:latin typeface="Lato"/>
                <a:ea typeface="Lato"/>
                <a:cs typeface="Lato"/>
                <a:sym typeface="Lato"/>
              </a:rPr>
              <a:t>untuk siswa SD, SMP dan SMA.</a:t>
            </a:r>
            <a:endParaRPr sz="1300">
              <a:latin typeface="Lato"/>
              <a:ea typeface="Lato"/>
              <a:cs typeface="Lato"/>
              <a:sym typeface="Lato"/>
            </a:endParaRPr>
          </a:p>
          <a:p>
            <a:pPr marL="0" lvl="0" indent="0" algn="ctr" rtl="0">
              <a:lnSpc>
                <a:spcPct val="115000"/>
              </a:lnSpc>
              <a:spcBef>
                <a:spcPts val="0"/>
              </a:spcBef>
              <a:spcAft>
                <a:spcPts val="0"/>
              </a:spcAft>
              <a:buNone/>
            </a:pPr>
            <a:r>
              <a:rPr lang="en" sz="1300">
                <a:latin typeface="Lato"/>
                <a:ea typeface="Lato"/>
                <a:cs typeface="Lato"/>
                <a:sym typeface="Lato"/>
              </a:rPr>
              <a:t>Hasil  dapat dilihat langsung pada layar.</a:t>
            </a:r>
            <a:endParaRPr sz="1300">
              <a:latin typeface="Lato"/>
              <a:ea typeface="Lato"/>
              <a:cs typeface="Lato"/>
              <a:sym typeface="Lato"/>
            </a:endParaRPr>
          </a:p>
        </p:txBody>
      </p:sp>
      <p:sp>
        <p:nvSpPr>
          <p:cNvPr id="413" name="Google Shape;413;p53"/>
          <p:cNvSpPr txBox="1"/>
          <p:nvPr/>
        </p:nvSpPr>
        <p:spPr>
          <a:xfrm>
            <a:off x="7021500" y="2988424"/>
            <a:ext cx="1959000" cy="156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300" b="1" dirty="0">
                <a:solidFill>
                  <a:srgbClr val="F3F3F3"/>
                </a:solidFill>
                <a:latin typeface="Lato"/>
                <a:ea typeface="Lato"/>
                <a:cs typeface="Lato"/>
                <a:sym typeface="Lato"/>
              </a:rPr>
              <a:t>400+ </a:t>
            </a:r>
            <a:r>
              <a:rPr lang="en" sz="1300" b="1" dirty="0" err="1">
                <a:solidFill>
                  <a:srgbClr val="F3F3F3"/>
                </a:solidFill>
                <a:latin typeface="Lato"/>
                <a:ea typeface="Lato"/>
                <a:cs typeface="Lato"/>
                <a:sym typeface="Lato"/>
              </a:rPr>
              <a:t>Komik</a:t>
            </a:r>
            <a:r>
              <a:rPr lang="en" sz="1300" b="1" dirty="0">
                <a:solidFill>
                  <a:srgbClr val="F3F3F3"/>
                </a:solidFill>
                <a:latin typeface="Lato"/>
                <a:ea typeface="Lato"/>
                <a:cs typeface="Lato"/>
                <a:sym typeface="Lato"/>
              </a:rPr>
              <a:t> </a:t>
            </a:r>
            <a:r>
              <a:rPr lang="en" sz="1300" b="1" dirty="0" err="1">
                <a:solidFill>
                  <a:srgbClr val="F3F3F3"/>
                </a:solidFill>
                <a:latin typeface="Lato"/>
                <a:ea typeface="Lato"/>
                <a:cs typeface="Lato"/>
                <a:sym typeface="Lato"/>
              </a:rPr>
              <a:t>Literasi</a:t>
            </a:r>
            <a:r>
              <a:rPr lang="en" sz="1300" b="1" dirty="0">
                <a:solidFill>
                  <a:srgbClr val="F3F3F3"/>
                </a:solidFill>
                <a:latin typeface="Lato"/>
                <a:ea typeface="Lato"/>
                <a:cs typeface="Lato"/>
                <a:sym typeface="Lato"/>
              </a:rPr>
              <a:t> Pendidikan</a:t>
            </a:r>
            <a:endParaRPr sz="1300" b="1" dirty="0">
              <a:solidFill>
                <a:srgbClr val="F3F3F3"/>
              </a:solidFill>
              <a:latin typeface="Lato"/>
              <a:ea typeface="Lato"/>
              <a:cs typeface="Lato"/>
              <a:sym typeface="Lato"/>
            </a:endParaRPr>
          </a:p>
          <a:p>
            <a:pPr marL="0" lvl="0" indent="0" algn="ctr" rtl="0">
              <a:lnSpc>
                <a:spcPct val="115000"/>
              </a:lnSpc>
              <a:spcBef>
                <a:spcPts val="0"/>
              </a:spcBef>
              <a:spcAft>
                <a:spcPts val="0"/>
              </a:spcAft>
              <a:buNone/>
            </a:pPr>
            <a:r>
              <a:rPr lang="en" sz="1300" dirty="0" err="1">
                <a:solidFill>
                  <a:srgbClr val="F3F3F3"/>
                </a:solidFill>
                <a:latin typeface="Lato"/>
                <a:ea typeface="Lato"/>
                <a:cs typeface="Lato"/>
                <a:sym typeface="Lato"/>
              </a:rPr>
              <a:t>Dengan</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tema</a:t>
            </a:r>
            <a:r>
              <a:rPr lang="en" sz="1300" dirty="0">
                <a:solidFill>
                  <a:srgbClr val="F3F3F3"/>
                </a:solidFill>
                <a:latin typeface="Lato"/>
                <a:ea typeface="Lato"/>
                <a:cs typeface="Lato"/>
                <a:sym typeface="Lato"/>
              </a:rPr>
              <a:t> Moral Budi </a:t>
            </a:r>
            <a:r>
              <a:rPr lang="en" sz="1300" dirty="0" err="1">
                <a:solidFill>
                  <a:srgbClr val="F3F3F3"/>
                </a:solidFill>
                <a:latin typeface="Lato"/>
                <a:ea typeface="Lato"/>
                <a:cs typeface="Lato"/>
                <a:sym typeface="Lato"/>
              </a:rPr>
              <a:t>Pekerti</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Kesehatan</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Pengetahuan</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Umum</a:t>
            </a:r>
            <a:r>
              <a:rPr lang="en" sz="1300" dirty="0">
                <a:solidFill>
                  <a:srgbClr val="F3F3F3"/>
                </a:solidFill>
                <a:latin typeface="Lato"/>
                <a:ea typeface="Lato"/>
                <a:cs typeface="Lato"/>
                <a:sym typeface="Lato"/>
              </a:rPr>
              <a:t> </a:t>
            </a:r>
            <a:r>
              <a:rPr lang="en" sz="1300" dirty="0" err="1">
                <a:solidFill>
                  <a:srgbClr val="F3F3F3"/>
                </a:solidFill>
                <a:latin typeface="Lato"/>
                <a:ea typeface="Lato"/>
                <a:cs typeface="Lato"/>
                <a:sym typeface="Lato"/>
              </a:rPr>
              <a:t>dan</a:t>
            </a:r>
            <a:r>
              <a:rPr lang="en" sz="1300" dirty="0">
                <a:solidFill>
                  <a:srgbClr val="F3F3F3"/>
                </a:solidFill>
                <a:latin typeface="Lato"/>
                <a:ea typeface="Lato"/>
                <a:cs typeface="Lato"/>
                <a:sym typeface="Lato"/>
              </a:rPr>
              <a:t> Sejarah.</a:t>
            </a:r>
            <a:endParaRPr dirty="0">
              <a:solidFill>
                <a:srgbClr val="F3F3F3"/>
              </a:solidFill>
            </a:endParaRPr>
          </a:p>
        </p:txBody>
      </p:sp>
      <p:sp>
        <p:nvSpPr>
          <p:cNvPr id="414" name="Google Shape;414;p53"/>
          <p:cNvSpPr txBox="1"/>
          <p:nvPr/>
        </p:nvSpPr>
        <p:spPr>
          <a:xfrm>
            <a:off x="141725" y="4593250"/>
            <a:ext cx="19590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ato"/>
                <a:ea typeface="Lato"/>
                <a:cs typeface="Lato"/>
                <a:sym typeface="Lato"/>
              </a:rPr>
              <a:t>Gratis !</a:t>
            </a:r>
            <a:endParaRPr b="1">
              <a:latin typeface="Lato"/>
              <a:ea typeface="Lato"/>
              <a:cs typeface="Lato"/>
              <a:sym typeface="Lato"/>
            </a:endParaRPr>
          </a:p>
        </p:txBody>
      </p:sp>
      <p:sp>
        <p:nvSpPr>
          <p:cNvPr id="415" name="Google Shape;415;p53"/>
          <p:cNvSpPr txBox="1"/>
          <p:nvPr/>
        </p:nvSpPr>
        <p:spPr>
          <a:xfrm>
            <a:off x="2438425" y="4593250"/>
            <a:ext cx="19590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EFEF"/>
                </a:solidFill>
                <a:latin typeface="Lato"/>
                <a:ea typeface="Lato"/>
                <a:cs typeface="Lato"/>
                <a:sym typeface="Lato"/>
              </a:rPr>
              <a:t>Gratis !</a:t>
            </a:r>
            <a:endParaRPr b="1">
              <a:solidFill>
                <a:srgbClr val="EFEFEF"/>
              </a:solidFill>
              <a:latin typeface="Lato"/>
              <a:ea typeface="Lato"/>
              <a:cs typeface="Lato"/>
              <a:sym typeface="Lato"/>
            </a:endParaRPr>
          </a:p>
        </p:txBody>
      </p:sp>
      <p:sp>
        <p:nvSpPr>
          <p:cNvPr id="416" name="Google Shape;416;p53"/>
          <p:cNvSpPr txBox="1"/>
          <p:nvPr/>
        </p:nvSpPr>
        <p:spPr>
          <a:xfrm>
            <a:off x="4757275" y="4593250"/>
            <a:ext cx="19590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ato"/>
                <a:ea typeface="Lato"/>
                <a:cs typeface="Lato"/>
                <a:sym typeface="Lato"/>
              </a:rPr>
              <a:t>Gratis !</a:t>
            </a:r>
            <a:endParaRPr b="1">
              <a:latin typeface="Lato"/>
              <a:ea typeface="Lato"/>
              <a:cs typeface="Lato"/>
              <a:sym typeface="Lato"/>
            </a:endParaRPr>
          </a:p>
        </p:txBody>
      </p:sp>
      <p:sp>
        <p:nvSpPr>
          <p:cNvPr id="417" name="Google Shape;417;p53"/>
          <p:cNvSpPr txBox="1"/>
          <p:nvPr/>
        </p:nvSpPr>
        <p:spPr>
          <a:xfrm>
            <a:off x="7053975" y="4593250"/>
            <a:ext cx="19590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EFEF"/>
                </a:solidFill>
                <a:latin typeface="Lato"/>
                <a:ea typeface="Lato"/>
                <a:cs typeface="Lato"/>
                <a:sym typeface="Lato"/>
              </a:rPr>
              <a:t>Gratis !</a:t>
            </a:r>
            <a:endParaRPr b="1">
              <a:solidFill>
                <a:srgbClr val="EFEFEF"/>
              </a:solidFill>
              <a:latin typeface="Lato"/>
              <a:ea typeface="Lato"/>
              <a:cs typeface="Lato"/>
              <a:sym typeface="Lato"/>
            </a:endParaRPr>
          </a:p>
        </p:txBody>
      </p:sp>
      <p:cxnSp>
        <p:nvCxnSpPr>
          <p:cNvPr id="418" name="Google Shape;418;p53"/>
          <p:cNvCxnSpPr/>
          <p:nvPr/>
        </p:nvCxnSpPr>
        <p:spPr>
          <a:xfrm>
            <a:off x="0" y="4530353"/>
            <a:ext cx="9144000" cy="0"/>
          </a:xfrm>
          <a:prstGeom prst="straightConnector1">
            <a:avLst/>
          </a:prstGeom>
          <a:noFill/>
          <a:ln w="9525" cap="flat" cmpd="sng">
            <a:solidFill>
              <a:schemeClr val="dk2"/>
            </a:solidFill>
            <a:prstDash val="solid"/>
            <a:round/>
            <a:headEnd type="none" w="med" len="med"/>
            <a:tailEnd type="none" w="med" len="med"/>
          </a:ln>
        </p:spPr>
      </p:cxnSp>
      <p:sp>
        <p:nvSpPr>
          <p:cNvPr id="419" name="Google Shape;419;p53"/>
          <p:cNvSpPr txBox="1">
            <a:spLocks noGrp="1"/>
          </p:cNvSpPr>
          <p:nvPr>
            <p:ph type="title"/>
          </p:nvPr>
        </p:nvSpPr>
        <p:spPr>
          <a:xfrm>
            <a:off x="141725" y="366675"/>
            <a:ext cx="7955400" cy="948000"/>
          </a:xfrm>
          <a:prstGeom prst="rect">
            <a:avLst/>
          </a:prstGeom>
          <a:solidFill>
            <a:srgbClr val="F3F3F3"/>
          </a:solidFill>
          <a:effectLst>
            <a:outerShdw blurRad="28575" dist="38100" dir="2460000" algn="bl" rotWithShape="0">
              <a:srgbClr val="000000"/>
            </a:outerShdw>
            <a:reflection stA="50000" endPos="1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3000">
                <a:latin typeface="Barlow"/>
                <a:ea typeface="Barlow"/>
                <a:cs typeface="Barlow"/>
                <a:sym typeface="Barlow"/>
              </a:rPr>
              <a:t> Berisi Lebih dari 60,000 Digital Konten</a:t>
            </a:r>
            <a:endParaRPr sz="3000">
              <a:latin typeface="Barlow"/>
              <a:ea typeface="Barlow"/>
              <a:cs typeface="Barlow"/>
              <a:sym typeface="Barlow"/>
            </a:endParaRPr>
          </a:p>
          <a:p>
            <a:pPr marL="0" lvl="0" indent="0" algn="ctr" rtl="0">
              <a:spcBef>
                <a:spcPts val="0"/>
              </a:spcBef>
              <a:spcAft>
                <a:spcPts val="0"/>
              </a:spcAft>
              <a:buClr>
                <a:srgbClr val="000000"/>
              </a:buClr>
              <a:buSzPts val="1100"/>
              <a:buFont typeface="Arial"/>
              <a:buNone/>
            </a:pPr>
            <a:r>
              <a:rPr lang="en" sz="2200">
                <a:latin typeface="Barlow"/>
                <a:ea typeface="Barlow"/>
                <a:cs typeface="Barlow"/>
                <a:sym typeface="Barlow"/>
              </a:rPr>
              <a:t>Buku Pelajaran - Video Pendidikan - Tryout - Komik Literasi</a:t>
            </a:r>
            <a:endParaRPr sz="2200">
              <a:latin typeface="Barlow"/>
              <a:ea typeface="Barlow"/>
              <a:cs typeface="Barlow"/>
              <a:sym typeface="Barlow"/>
            </a:endParaRPr>
          </a:p>
        </p:txBody>
      </p:sp>
      <p:pic>
        <p:nvPicPr>
          <p:cNvPr id="420" name="Google Shape;420;p53"/>
          <p:cNvPicPr preferRelativeResize="0"/>
          <p:nvPr/>
        </p:nvPicPr>
        <p:blipFill>
          <a:blip r:embed="rId7">
            <a:alphaModFix/>
          </a:blip>
          <a:stretch>
            <a:fillRect/>
          </a:stretch>
        </p:blipFill>
        <p:spPr>
          <a:xfrm>
            <a:off x="6858000" y="594425"/>
            <a:ext cx="2849200" cy="1409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4"/>
          <p:cNvSpPr txBox="1"/>
          <p:nvPr/>
        </p:nvSpPr>
        <p:spPr>
          <a:xfrm>
            <a:off x="221250" y="544625"/>
            <a:ext cx="8701500" cy="58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Barlow"/>
                <a:ea typeface="Barlow"/>
                <a:cs typeface="Barlow"/>
                <a:sym typeface="Barlow"/>
              </a:rPr>
              <a:t>Inside Kipin:</a:t>
            </a:r>
            <a:r>
              <a:rPr lang="en" sz="3000">
                <a:solidFill>
                  <a:srgbClr val="A61C00"/>
                </a:solidFill>
                <a:latin typeface="Barlow"/>
                <a:ea typeface="Barlow"/>
                <a:cs typeface="Barlow"/>
                <a:sym typeface="Barlow"/>
              </a:rPr>
              <a:t> </a:t>
            </a:r>
            <a:r>
              <a:rPr lang="en" sz="3000" b="1">
                <a:solidFill>
                  <a:srgbClr val="A61C00"/>
                </a:solidFill>
                <a:latin typeface="Barlow"/>
                <a:ea typeface="Barlow"/>
                <a:cs typeface="Barlow"/>
                <a:sym typeface="Barlow"/>
              </a:rPr>
              <a:t>2,500+ Buku Kurikulum Kemendikbud</a:t>
            </a:r>
            <a:endParaRPr sz="3000">
              <a:solidFill>
                <a:srgbClr val="A61C00"/>
              </a:solidFill>
              <a:latin typeface="Barlow"/>
              <a:ea typeface="Barlow"/>
              <a:cs typeface="Barlow"/>
              <a:sym typeface="Barlow"/>
            </a:endParaRPr>
          </a:p>
        </p:txBody>
      </p:sp>
      <p:grpSp>
        <p:nvGrpSpPr>
          <p:cNvPr id="426" name="Google Shape;426;p54"/>
          <p:cNvGrpSpPr/>
          <p:nvPr/>
        </p:nvGrpSpPr>
        <p:grpSpPr>
          <a:xfrm>
            <a:off x="1799038" y="1181100"/>
            <a:ext cx="2594163" cy="3962400"/>
            <a:chOff x="2498738" y="1181100"/>
            <a:chExt cx="2594163" cy="3962400"/>
          </a:xfrm>
        </p:grpSpPr>
        <p:pic>
          <p:nvPicPr>
            <p:cNvPr id="427" name="Google Shape;427;p54"/>
            <p:cNvPicPr preferRelativeResize="0"/>
            <p:nvPr/>
          </p:nvPicPr>
          <p:blipFill rotWithShape="1">
            <a:blip r:embed="rId3">
              <a:alphaModFix/>
            </a:blip>
            <a:srcRect l="1555"/>
            <a:stretch/>
          </p:blipFill>
          <p:spPr>
            <a:xfrm>
              <a:off x="2498738" y="1181100"/>
              <a:ext cx="2594163" cy="1613607"/>
            </a:xfrm>
            <a:prstGeom prst="rect">
              <a:avLst/>
            </a:prstGeom>
            <a:noFill/>
            <a:ln>
              <a:noFill/>
            </a:ln>
          </p:spPr>
        </p:pic>
        <p:pic>
          <p:nvPicPr>
            <p:cNvPr id="428" name="Google Shape;428;p54"/>
            <p:cNvPicPr preferRelativeResize="0"/>
            <p:nvPr/>
          </p:nvPicPr>
          <p:blipFill>
            <a:blip r:embed="rId4">
              <a:alphaModFix/>
            </a:blip>
            <a:stretch>
              <a:fillRect/>
            </a:stretch>
          </p:blipFill>
          <p:spPr>
            <a:xfrm>
              <a:off x="2498738" y="2691895"/>
              <a:ext cx="2594161" cy="1594910"/>
            </a:xfrm>
            <a:prstGeom prst="rect">
              <a:avLst/>
            </a:prstGeom>
            <a:noFill/>
            <a:ln>
              <a:noFill/>
            </a:ln>
          </p:spPr>
        </p:pic>
        <p:pic>
          <p:nvPicPr>
            <p:cNvPr id="429" name="Google Shape;429;p54"/>
            <p:cNvPicPr preferRelativeResize="0"/>
            <p:nvPr/>
          </p:nvPicPr>
          <p:blipFill rotWithShape="1">
            <a:blip r:embed="rId5">
              <a:alphaModFix/>
            </a:blip>
            <a:srcRect r="2467"/>
            <a:stretch/>
          </p:blipFill>
          <p:spPr>
            <a:xfrm>
              <a:off x="2498738" y="4218943"/>
              <a:ext cx="2594163" cy="924557"/>
            </a:xfrm>
            <a:prstGeom prst="rect">
              <a:avLst/>
            </a:prstGeom>
            <a:noFill/>
            <a:ln>
              <a:noFill/>
            </a:ln>
          </p:spPr>
        </p:pic>
      </p:grpSp>
      <p:pic>
        <p:nvPicPr>
          <p:cNvPr id="430" name="Google Shape;430;p54"/>
          <p:cNvPicPr preferRelativeResize="0"/>
          <p:nvPr/>
        </p:nvPicPr>
        <p:blipFill rotWithShape="1">
          <a:blip r:embed="rId6">
            <a:alphaModFix/>
          </a:blip>
          <a:srcRect l="909" r="1348"/>
          <a:stretch/>
        </p:blipFill>
        <p:spPr>
          <a:xfrm>
            <a:off x="4487675" y="1181100"/>
            <a:ext cx="2639938" cy="3962401"/>
          </a:xfrm>
          <a:prstGeom prst="rect">
            <a:avLst/>
          </a:prstGeom>
          <a:noFill/>
          <a:ln>
            <a:noFill/>
          </a:ln>
        </p:spPr>
      </p:pic>
      <p:cxnSp>
        <p:nvCxnSpPr>
          <p:cNvPr id="431" name="Google Shape;431;p54"/>
          <p:cNvCxnSpPr/>
          <p:nvPr/>
        </p:nvCxnSpPr>
        <p:spPr>
          <a:xfrm rot="10800000" flipH="1">
            <a:off x="3573251" y="1881346"/>
            <a:ext cx="1391700" cy="441300"/>
          </a:xfrm>
          <a:prstGeom prst="straightConnector1">
            <a:avLst/>
          </a:prstGeom>
          <a:noFill/>
          <a:ln w="38100" cap="flat" cmpd="sng">
            <a:solidFill>
              <a:srgbClr val="FFFF00"/>
            </a:solidFill>
            <a:prstDash val="solid"/>
            <a:bevel/>
            <a:headEnd type="oval" w="sm" len="sm"/>
            <a:tailEnd type="triangle" w="med" len="med"/>
          </a:ln>
          <a:effectLst>
            <a:outerShdw blurRad="38100" dist="23000" dir="5400000" rotWithShape="0">
              <a:srgbClr val="000000">
                <a:alpha val="34900"/>
              </a:srgbClr>
            </a:outerShdw>
          </a:effectLst>
        </p:spPr>
      </p:cxnSp>
      <p:sp>
        <p:nvSpPr>
          <p:cNvPr id="432" name="Google Shape;432;p54"/>
          <p:cNvSpPr/>
          <p:nvPr/>
        </p:nvSpPr>
        <p:spPr>
          <a:xfrm>
            <a:off x="7329515" y="1498191"/>
            <a:ext cx="1511700" cy="1578600"/>
          </a:xfrm>
          <a:prstGeom prst="ellipse">
            <a:avLst/>
          </a:prstGeom>
          <a:gradFill>
            <a:gsLst>
              <a:gs pos="0">
                <a:srgbClr val="DB0000"/>
              </a:gs>
              <a:gs pos="100000">
                <a:srgbClr val="540303"/>
              </a:gs>
            </a:gsLst>
            <a:path path="circle">
              <a:fillToRect l="50000" t="50000" r="50000" b="50000"/>
            </a:path>
            <a:tileRect/>
          </a:gradFill>
          <a:ln w="38100" cap="flat" cmpd="sng">
            <a:solidFill>
              <a:srgbClr val="FFFFFF"/>
            </a:solidFill>
            <a:prstDash val="solid"/>
            <a:round/>
            <a:headEnd type="none" w="sm" len="sm"/>
            <a:tailEnd type="none" w="sm" len="sm"/>
          </a:ln>
          <a:effectLst>
            <a:outerShdw blurRad="214313" dist="95250" dir="66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Source Sans Pro"/>
                <a:ea typeface="Source Sans Pro"/>
                <a:cs typeface="Source Sans Pro"/>
                <a:sym typeface="Source Sans Pro"/>
              </a:rPr>
              <a:t>Official government curriculum</a:t>
            </a:r>
            <a:endParaRPr sz="1200" b="1">
              <a:solidFill>
                <a:srgbClr val="FFFFFF"/>
              </a:solidFill>
              <a:latin typeface="Source Sans Pro"/>
              <a:ea typeface="Source Sans Pro"/>
              <a:cs typeface="Source Sans Pro"/>
              <a:sym typeface="Source Sans Pro"/>
            </a:endParaRPr>
          </a:p>
        </p:txBody>
      </p:sp>
      <p:pic>
        <p:nvPicPr>
          <p:cNvPr id="433" name="Google Shape;433;p54"/>
          <p:cNvPicPr preferRelativeResize="0"/>
          <p:nvPr/>
        </p:nvPicPr>
        <p:blipFill>
          <a:blip r:embed="rId7">
            <a:alphaModFix/>
          </a:blip>
          <a:stretch>
            <a:fillRect/>
          </a:stretch>
        </p:blipFill>
        <p:spPr>
          <a:xfrm>
            <a:off x="6294800" y="3198425"/>
            <a:ext cx="2849200" cy="1409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5"/>
          <p:cNvSpPr txBox="1"/>
          <p:nvPr/>
        </p:nvSpPr>
        <p:spPr>
          <a:xfrm>
            <a:off x="162600" y="565250"/>
            <a:ext cx="8818800" cy="59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Barlow"/>
                <a:ea typeface="Barlow"/>
                <a:cs typeface="Barlow"/>
                <a:sym typeface="Barlow"/>
              </a:rPr>
              <a:t>Inside Kipin:</a:t>
            </a:r>
            <a:r>
              <a:rPr lang="en" sz="3000">
                <a:solidFill>
                  <a:srgbClr val="A61C00"/>
                </a:solidFill>
                <a:latin typeface="Barlow"/>
                <a:ea typeface="Barlow"/>
                <a:cs typeface="Barlow"/>
                <a:sym typeface="Barlow"/>
              </a:rPr>
              <a:t> </a:t>
            </a:r>
            <a:r>
              <a:rPr lang="en" sz="3000" b="1">
                <a:solidFill>
                  <a:srgbClr val="A61C00"/>
                </a:solidFill>
                <a:latin typeface="Barlow"/>
                <a:ea typeface="Barlow"/>
                <a:cs typeface="Barlow"/>
                <a:sym typeface="Barlow"/>
              </a:rPr>
              <a:t>1750+ Real Classroom &amp; Studio Videos</a:t>
            </a:r>
            <a:endParaRPr>
              <a:solidFill>
                <a:srgbClr val="A61C00"/>
              </a:solidFill>
              <a:latin typeface="Barlow"/>
              <a:ea typeface="Barlow"/>
              <a:cs typeface="Barlow"/>
              <a:sym typeface="Barlow"/>
            </a:endParaRPr>
          </a:p>
        </p:txBody>
      </p:sp>
      <p:pic>
        <p:nvPicPr>
          <p:cNvPr id="439" name="Google Shape;439;p55" descr="video-2.PNG"/>
          <p:cNvPicPr preferRelativeResize="0"/>
          <p:nvPr/>
        </p:nvPicPr>
        <p:blipFill rotWithShape="1">
          <a:blip r:embed="rId3">
            <a:alphaModFix/>
          </a:blip>
          <a:srcRect/>
          <a:stretch/>
        </p:blipFill>
        <p:spPr>
          <a:xfrm>
            <a:off x="4727134" y="1156500"/>
            <a:ext cx="2927101" cy="3902802"/>
          </a:xfrm>
          <a:prstGeom prst="rect">
            <a:avLst/>
          </a:prstGeom>
          <a:noFill/>
          <a:ln>
            <a:noFill/>
          </a:ln>
        </p:spPr>
      </p:pic>
      <p:pic>
        <p:nvPicPr>
          <p:cNvPr id="440" name="Google Shape;440;p55" descr="contoh-shooting-vpi.JPG"/>
          <p:cNvPicPr preferRelativeResize="0"/>
          <p:nvPr/>
        </p:nvPicPr>
        <p:blipFill rotWithShape="1">
          <a:blip r:embed="rId4">
            <a:alphaModFix/>
          </a:blip>
          <a:srcRect t="2143" r="378" b="2153"/>
          <a:stretch/>
        </p:blipFill>
        <p:spPr>
          <a:xfrm>
            <a:off x="218137" y="1156500"/>
            <a:ext cx="2707526" cy="1774875"/>
          </a:xfrm>
          <a:prstGeom prst="rect">
            <a:avLst/>
          </a:prstGeom>
          <a:noFill/>
          <a:ln>
            <a:noFill/>
          </a:ln>
        </p:spPr>
      </p:pic>
      <p:pic>
        <p:nvPicPr>
          <p:cNvPr id="441" name="Google Shape;441;p55"/>
          <p:cNvPicPr preferRelativeResize="0"/>
          <p:nvPr/>
        </p:nvPicPr>
        <p:blipFill rotWithShape="1">
          <a:blip r:embed="rId5">
            <a:alphaModFix/>
          </a:blip>
          <a:srcRect r="28407"/>
          <a:stretch/>
        </p:blipFill>
        <p:spPr>
          <a:xfrm>
            <a:off x="218137" y="2976075"/>
            <a:ext cx="2707526" cy="2083225"/>
          </a:xfrm>
          <a:prstGeom prst="rect">
            <a:avLst/>
          </a:prstGeom>
          <a:noFill/>
          <a:ln>
            <a:noFill/>
          </a:ln>
        </p:spPr>
      </p:pic>
      <p:pic>
        <p:nvPicPr>
          <p:cNvPr id="442" name="Google Shape;442;p55"/>
          <p:cNvPicPr preferRelativeResize="0"/>
          <p:nvPr/>
        </p:nvPicPr>
        <p:blipFill>
          <a:blip r:embed="rId6">
            <a:alphaModFix/>
          </a:blip>
          <a:stretch>
            <a:fillRect/>
          </a:stretch>
        </p:blipFill>
        <p:spPr>
          <a:xfrm>
            <a:off x="2968660" y="1156500"/>
            <a:ext cx="1706461" cy="961660"/>
          </a:xfrm>
          <a:prstGeom prst="rect">
            <a:avLst/>
          </a:prstGeom>
          <a:noFill/>
          <a:ln>
            <a:noFill/>
          </a:ln>
        </p:spPr>
      </p:pic>
      <p:pic>
        <p:nvPicPr>
          <p:cNvPr id="443" name="Google Shape;443;p55"/>
          <p:cNvPicPr preferRelativeResize="0"/>
          <p:nvPr/>
        </p:nvPicPr>
        <p:blipFill>
          <a:blip r:embed="rId7">
            <a:alphaModFix/>
          </a:blip>
          <a:stretch>
            <a:fillRect/>
          </a:stretch>
        </p:blipFill>
        <p:spPr>
          <a:xfrm>
            <a:off x="2976648" y="2136959"/>
            <a:ext cx="1706465" cy="968410"/>
          </a:xfrm>
          <a:prstGeom prst="rect">
            <a:avLst/>
          </a:prstGeom>
          <a:noFill/>
          <a:ln>
            <a:noFill/>
          </a:ln>
        </p:spPr>
      </p:pic>
      <p:pic>
        <p:nvPicPr>
          <p:cNvPr id="444" name="Google Shape;444;p55"/>
          <p:cNvPicPr preferRelativeResize="0"/>
          <p:nvPr/>
        </p:nvPicPr>
        <p:blipFill>
          <a:blip r:embed="rId8">
            <a:alphaModFix/>
          </a:blip>
          <a:stretch>
            <a:fillRect/>
          </a:stretch>
        </p:blipFill>
        <p:spPr>
          <a:xfrm>
            <a:off x="2968664" y="4089612"/>
            <a:ext cx="1714449" cy="969688"/>
          </a:xfrm>
          <a:prstGeom prst="rect">
            <a:avLst/>
          </a:prstGeom>
          <a:noFill/>
          <a:ln>
            <a:noFill/>
          </a:ln>
        </p:spPr>
      </p:pic>
      <p:pic>
        <p:nvPicPr>
          <p:cNvPr id="445" name="Google Shape;445;p55"/>
          <p:cNvPicPr preferRelativeResize="0"/>
          <p:nvPr/>
        </p:nvPicPr>
        <p:blipFill>
          <a:blip r:embed="rId9">
            <a:alphaModFix/>
          </a:blip>
          <a:stretch>
            <a:fillRect/>
          </a:stretch>
        </p:blipFill>
        <p:spPr>
          <a:xfrm>
            <a:off x="2976648" y="3124191"/>
            <a:ext cx="1706470" cy="946605"/>
          </a:xfrm>
          <a:prstGeom prst="rect">
            <a:avLst/>
          </a:prstGeom>
          <a:noFill/>
          <a:ln>
            <a:noFill/>
          </a:ln>
        </p:spPr>
      </p:pic>
      <p:pic>
        <p:nvPicPr>
          <p:cNvPr id="446" name="Google Shape;446;p55"/>
          <p:cNvPicPr preferRelativeResize="0"/>
          <p:nvPr/>
        </p:nvPicPr>
        <p:blipFill>
          <a:blip r:embed="rId10">
            <a:alphaModFix/>
          </a:blip>
          <a:stretch>
            <a:fillRect/>
          </a:stretch>
        </p:blipFill>
        <p:spPr>
          <a:xfrm>
            <a:off x="4734088" y="1170475"/>
            <a:ext cx="3389848" cy="2293941"/>
          </a:xfrm>
          <a:prstGeom prst="rect">
            <a:avLst/>
          </a:prstGeom>
          <a:noFill/>
          <a:ln>
            <a:noFill/>
          </a:ln>
        </p:spPr>
      </p:pic>
      <p:sp>
        <p:nvSpPr>
          <p:cNvPr id="447" name="Google Shape;447;p55"/>
          <p:cNvSpPr/>
          <p:nvPr/>
        </p:nvSpPr>
        <p:spPr>
          <a:xfrm>
            <a:off x="1669963" y="2114725"/>
            <a:ext cx="1448400" cy="1016700"/>
          </a:xfrm>
          <a:prstGeom prst="ellipse">
            <a:avLst/>
          </a:prstGeom>
          <a:solidFill>
            <a:srgbClr val="0000FF"/>
          </a:solidFill>
          <a:ln w="38100" cap="flat" cmpd="sng">
            <a:solidFill>
              <a:srgbClr val="FFFFFF"/>
            </a:solidFill>
            <a:prstDash val="solid"/>
            <a:round/>
            <a:headEnd type="none" w="sm" len="sm"/>
            <a:tailEnd type="none" w="sm" len="sm"/>
          </a:ln>
          <a:effectLst>
            <a:outerShdw blurRad="214313" dist="95250" dir="66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Source Sans Pro"/>
                <a:ea typeface="Source Sans Pro"/>
                <a:cs typeface="Source Sans Pro"/>
                <a:sym typeface="Source Sans Pro"/>
              </a:rPr>
              <a:t>Curriculum based school videos</a:t>
            </a:r>
            <a:endParaRPr sz="1200" b="1">
              <a:solidFill>
                <a:srgbClr val="FFFFFF"/>
              </a:solidFill>
              <a:latin typeface="Source Sans Pro"/>
              <a:ea typeface="Source Sans Pro"/>
              <a:cs typeface="Source Sans Pro"/>
              <a:sym typeface="Source Sans Pro"/>
            </a:endParaRPr>
          </a:p>
        </p:txBody>
      </p:sp>
      <p:pic>
        <p:nvPicPr>
          <p:cNvPr id="448" name="Google Shape;448;p55"/>
          <p:cNvPicPr preferRelativeResize="0"/>
          <p:nvPr/>
        </p:nvPicPr>
        <p:blipFill>
          <a:blip r:embed="rId11">
            <a:alphaModFix/>
          </a:blip>
          <a:stretch>
            <a:fillRect/>
          </a:stretch>
        </p:blipFill>
        <p:spPr>
          <a:xfrm>
            <a:off x="4734088" y="3127881"/>
            <a:ext cx="3389849" cy="1902999"/>
          </a:xfrm>
          <a:prstGeom prst="rect">
            <a:avLst/>
          </a:prstGeom>
          <a:noFill/>
          <a:ln>
            <a:noFill/>
          </a:ln>
        </p:spPr>
      </p:pic>
      <p:sp>
        <p:nvSpPr>
          <p:cNvPr id="449" name="Google Shape;449;p55"/>
          <p:cNvSpPr/>
          <p:nvPr/>
        </p:nvSpPr>
        <p:spPr>
          <a:xfrm>
            <a:off x="7698263" y="2543500"/>
            <a:ext cx="1227600" cy="1109100"/>
          </a:xfrm>
          <a:prstGeom prst="ellipse">
            <a:avLst/>
          </a:prstGeom>
          <a:solidFill>
            <a:srgbClr val="38761D"/>
          </a:solidFill>
          <a:ln w="38100" cap="flat" cmpd="sng">
            <a:solidFill>
              <a:srgbClr val="FFFFFF"/>
            </a:solidFill>
            <a:prstDash val="solid"/>
            <a:round/>
            <a:headEnd type="none" w="sm" len="sm"/>
            <a:tailEnd type="none" w="sm" len="sm"/>
          </a:ln>
          <a:effectLst>
            <a:outerShdw blurRad="214313" dist="95250" dir="66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Source Sans Pro"/>
                <a:ea typeface="Source Sans Pro"/>
                <a:cs typeface="Source Sans Pro"/>
                <a:sym typeface="Source Sans Pro"/>
              </a:rPr>
              <a:t>Indoor and Outdoor videos</a:t>
            </a:r>
            <a:endParaRPr sz="1200" b="1">
              <a:solidFill>
                <a:srgbClr val="FFFFFF"/>
              </a:solidFill>
              <a:latin typeface="Source Sans Pro"/>
              <a:ea typeface="Source Sans Pro"/>
              <a:cs typeface="Source Sans Pro"/>
              <a:sym typeface="Source Sans Pro"/>
            </a:endParaRPr>
          </a:p>
        </p:txBody>
      </p:sp>
      <p:pic>
        <p:nvPicPr>
          <p:cNvPr id="450" name="Google Shape;450;p55"/>
          <p:cNvPicPr preferRelativeResize="0"/>
          <p:nvPr/>
        </p:nvPicPr>
        <p:blipFill>
          <a:blip r:embed="rId12">
            <a:alphaModFix/>
          </a:blip>
          <a:stretch>
            <a:fillRect/>
          </a:stretch>
        </p:blipFill>
        <p:spPr>
          <a:xfrm>
            <a:off x="6365750" y="3621200"/>
            <a:ext cx="2849200" cy="1409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6"/>
          <p:cNvSpPr txBox="1"/>
          <p:nvPr/>
        </p:nvSpPr>
        <p:spPr>
          <a:xfrm>
            <a:off x="3264375" y="1249875"/>
            <a:ext cx="5535000" cy="35682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accent1"/>
              </a:buClr>
              <a:buSzPts val="1800"/>
              <a:buFont typeface="Source Sans Pro"/>
              <a:buChar char="●"/>
            </a:pPr>
            <a:r>
              <a:rPr lang="en" sz="1800">
                <a:solidFill>
                  <a:schemeClr val="accent1"/>
                </a:solidFill>
                <a:latin typeface="Source Sans Pro"/>
                <a:ea typeface="Source Sans Pro"/>
                <a:cs typeface="Source Sans Pro"/>
                <a:sym typeface="Source Sans Pro"/>
              </a:rPr>
              <a:t>Ibu Alif adalah salah satu pengajar di video KIPIN, dan beliau adalah pemenang GURU TERBAIK Indonesia, Agustus 2018.</a:t>
            </a:r>
            <a:br>
              <a:rPr lang="en" sz="1800">
                <a:solidFill>
                  <a:schemeClr val="accent1"/>
                </a:solidFill>
                <a:latin typeface="Source Sans Pro"/>
                <a:ea typeface="Source Sans Pro"/>
                <a:cs typeface="Source Sans Pro"/>
                <a:sym typeface="Source Sans Pro"/>
              </a:rPr>
            </a:br>
            <a:endParaRPr sz="1800">
              <a:solidFill>
                <a:schemeClr val="accent1"/>
              </a:solidFill>
              <a:latin typeface="Source Sans Pro"/>
              <a:ea typeface="Source Sans Pro"/>
              <a:cs typeface="Source Sans Pro"/>
              <a:sym typeface="Source Sans Pro"/>
            </a:endParaRPr>
          </a:p>
          <a:p>
            <a:pPr marL="0" lvl="0" indent="0" algn="l" rtl="0">
              <a:lnSpc>
                <a:spcPct val="100000"/>
              </a:lnSpc>
              <a:spcBef>
                <a:spcPts val="1600"/>
              </a:spcBef>
              <a:spcAft>
                <a:spcPts val="0"/>
              </a:spcAft>
              <a:buNone/>
            </a:pPr>
            <a:br>
              <a:rPr lang="en" sz="1800">
                <a:solidFill>
                  <a:schemeClr val="accent1"/>
                </a:solidFill>
                <a:latin typeface="Source Sans Pro"/>
                <a:ea typeface="Source Sans Pro"/>
                <a:cs typeface="Source Sans Pro"/>
                <a:sym typeface="Source Sans Pro"/>
              </a:rPr>
            </a:br>
            <a:br>
              <a:rPr lang="en" sz="1800">
                <a:solidFill>
                  <a:schemeClr val="accent1"/>
                </a:solidFill>
                <a:latin typeface="Source Sans Pro"/>
                <a:ea typeface="Source Sans Pro"/>
                <a:cs typeface="Source Sans Pro"/>
                <a:sym typeface="Source Sans Pro"/>
              </a:rPr>
            </a:br>
            <a:endParaRPr sz="1800">
              <a:solidFill>
                <a:schemeClr val="accent1"/>
              </a:solidFill>
              <a:latin typeface="Source Sans Pro"/>
              <a:ea typeface="Source Sans Pro"/>
              <a:cs typeface="Source Sans Pro"/>
              <a:sym typeface="Source Sans Pro"/>
            </a:endParaRPr>
          </a:p>
          <a:p>
            <a:pPr marL="457200" lvl="0" indent="-342900" algn="l" rtl="0">
              <a:lnSpc>
                <a:spcPct val="115000"/>
              </a:lnSpc>
              <a:spcBef>
                <a:spcPts val="0"/>
              </a:spcBef>
              <a:spcAft>
                <a:spcPts val="1600"/>
              </a:spcAft>
              <a:buClr>
                <a:schemeClr val="accent1"/>
              </a:buClr>
              <a:buSzPts val="1800"/>
              <a:buFont typeface="Lato"/>
              <a:buChar char="●"/>
            </a:pPr>
            <a:r>
              <a:rPr lang="en" sz="1200">
                <a:solidFill>
                  <a:srgbClr val="6D6E76"/>
                </a:solidFill>
                <a:highlight>
                  <a:schemeClr val="lt1"/>
                </a:highlight>
                <a:latin typeface="Source Sans Pro"/>
                <a:ea typeface="Source Sans Pro"/>
                <a:cs typeface="Source Sans Pro"/>
                <a:sym typeface="Source Sans Pro"/>
              </a:rPr>
              <a:t>Jakarta,</a:t>
            </a:r>
            <a:r>
              <a:rPr lang="en" sz="1200" b="1">
                <a:solidFill>
                  <a:srgbClr val="6D6E76"/>
                </a:solidFill>
                <a:highlight>
                  <a:schemeClr val="lt1"/>
                </a:highlight>
                <a:latin typeface="Source Sans Pro"/>
                <a:ea typeface="Source Sans Pro"/>
                <a:cs typeface="Source Sans Pro"/>
                <a:sym typeface="Source Sans Pro"/>
              </a:rPr>
              <a:t> Agustus 13, 2018,</a:t>
            </a:r>
            <a:r>
              <a:rPr lang="en" sz="1200">
                <a:solidFill>
                  <a:srgbClr val="6D6E76"/>
                </a:solidFill>
                <a:highlight>
                  <a:schemeClr val="lt1"/>
                </a:highlight>
                <a:latin typeface="Source Sans Pro"/>
                <a:ea typeface="Source Sans Pro"/>
                <a:cs typeface="Source Sans Pro"/>
                <a:sym typeface="Source Sans Pro"/>
              </a:rPr>
              <a:t> Kemendikbud --- Sebanyak 1.296 orang mengikuti Pemilihan Guru dan Tenaga Kependidikan Berprestasi dan Berdedikasi Tingkat Nasional Tahun 2018. Mereka terdiri dari guru, kepala sekolah, pengawas sekolah, laboran, tenaga perpustakaan, dan kepala administrasi dari jenjang PAUD, SD, SMP, SMA, dan SMK. </a:t>
            </a:r>
            <a:endParaRPr sz="1800">
              <a:solidFill>
                <a:schemeClr val="accent1"/>
              </a:solidFill>
              <a:latin typeface="Source Sans Pro"/>
              <a:ea typeface="Source Sans Pro"/>
              <a:cs typeface="Source Sans Pro"/>
              <a:sym typeface="Source Sans Pro"/>
            </a:endParaRPr>
          </a:p>
        </p:txBody>
      </p:sp>
      <p:pic>
        <p:nvPicPr>
          <p:cNvPr id="456" name="Google Shape;456;p56"/>
          <p:cNvPicPr preferRelativeResize="0"/>
          <p:nvPr/>
        </p:nvPicPr>
        <p:blipFill>
          <a:blip r:embed="rId3">
            <a:alphaModFix/>
          </a:blip>
          <a:stretch>
            <a:fillRect/>
          </a:stretch>
        </p:blipFill>
        <p:spPr>
          <a:xfrm>
            <a:off x="344625" y="1143029"/>
            <a:ext cx="2756300" cy="3675105"/>
          </a:xfrm>
          <a:prstGeom prst="rect">
            <a:avLst/>
          </a:prstGeom>
          <a:noFill/>
          <a:ln>
            <a:noFill/>
          </a:ln>
        </p:spPr>
      </p:pic>
      <p:pic>
        <p:nvPicPr>
          <p:cNvPr id="457" name="Google Shape;457;p56"/>
          <p:cNvPicPr preferRelativeResize="0"/>
          <p:nvPr/>
        </p:nvPicPr>
        <p:blipFill>
          <a:blip r:embed="rId4">
            <a:alphaModFix/>
          </a:blip>
          <a:stretch>
            <a:fillRect/>
          </a:stretch>
        </p:blipFill>
        <p:spPr>
          <a:xfrm>
            <a:off x="3264371" y="2695707"/>
            <a:ext cx="3131563" cy="672350"/>
          </a:xfrm>
          <a:prstGeom prst="rect">
            <a:avLst/>
          </a:prstGeom>
          <a:noFill/>
          <a:ln>
            <a:noFill/>
          </a:ln>
        </p:spPr>
      </p:pic>
      <p:sp>
        <p:nvSpPr>
          <p:cNvPr id="458" name="Google Shape;458;p56"/>
          <p:cNvSpPr/>
          <p:nvPr/>
        </p:nvSpPr>
        <p:spPr>
          <a:xfrm>
            <a:off x="6840000" y="2053516"/>
            <a:ext cx="1959300" cy="1218000"/>
          </a:xfrm>
          <a:prstGeom prst="ellipse">
            <a:avLst/>
          </a:prstGeom>
          <a:gradFill>
            <a:gsLst>
              <a:gs pos="0">
                <a:srgbClr val="1077D2"/>
              </a:gs>
              <a:gs pos="100000">
                <a:srgbClr val="093153"/>
              </a:gs>
            </a:gsLst>
            <a:path path="circle">
              <a:fillToRect l="50000" t="50000" r="50000" b="50000"/>
            </a:path>
            <a:tileRect/>
          </a:gradFill>
          <a:ln w="38100" cap="flat" cmpd="sng">
            <a:solidFill>
              <a:srgbClr val="FFFFFF"/>
            </a:solidFill>
            <a:prstDash val="solid"/>
            <a:round/>
            <a:headEnd type="none" w="sm" len="sm"/>
            <a:tailEnd type="none" w="sm" len="sm"/>
          </a:ln>
          <a:effectLst>
            <a:outerShdw blurRad="214313" dist="95250" dir="66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Selected and qualified Teachers!</a:t>
            </a:r>
            <a:endParaRPr b="1">
              <a:solidFill>
                <a:srgbClr val="FFFFFF"/>
              </a:solidFill>
              <a:latin typeface="Source Sans Pro"/>
              <a:ea typeface="Source Sans Pro"/>
              <a:cs typeface="Source Sans Pro"/>
              <a:sym typeface="Source Sans Pro"/>
            </a:endParaRPr>
          </a:p>
        </p:txBody>
      </p:sp>
      <p:sp>
        <p:nvSpPr>
          <p:cNvPr id="459" name="Google Shape;459;p56"/>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Pengajar </a:t>
            </a:r>
            <a:r>
              <a:rPr lang="en">
                <a:highlight>
                  <a:srgbClr val="FFFF00"/>
                </a:highlight>
              </a:rPr>
              <a:t>Video KIPIN adalah GURU!</a:t>
            </a:r>
            <a:endParaRPr>
              <a:highlight>
                <a:srgbClr val="FFFF00"/>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7"/>
          <p:cNvSpPr txBox="1"/>
          <p:nvPr/>
        </p:nvSpPr>
        <p:spPr>
          <a:xfrm>
            <a:off x="265500" y="487075"/>
            <a:ext cx="8613000" cy="67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latin typeface="Barlow"/>
                <a:ea typeface="Barlow"/>
                <a:cs typeface="Barlow"/>
                <a:sym typeface="Barlow"/>
              </a:rPr>
              <a:t>Inside Kipin: </a:t>
            </a:r>
            <a:r>
              <a:rPr lang="en" sz="2800" b="1">
                <a:solidFill>
                  <a:srgbClr val="A61C00"/>
                </a:solidFill>
                <a:latin typeface="Barlow"/>
                <a:ea typeface="Barlow"/>
                <a:cs typeface="Barlow"/>
                <a:sym typeface="Barlow"/>
              </a:rPr>
              <a:t>50,000+ Tryout</a:t>
            </a:r>
            <a:r>
              <a:rPr lang="en" sz="2800">
                <a:solidFill>
                  <a:srgbClr val="A61C00"/>
                </a:solidFill>
                <a:latin typeface="Barlow"/>
                <a:ea typeface="Barlow"/>
                <a:cs typeface="Barlow"/>
                <a:sym typeface="Barlow"/>
              </a:rPr>
              <a:t> Sistem Latihan Soal</a:t>
            </a:r>
            <a:endParaRPr sz="2800">
              <a:solidFill>
                <a:srgbClr val="A61C00"/>
              </a:solidFill>
              <a:latin typeface="Barlow"/>
              <a:ea typeface="Barlow"/>
              <a:cs typeface="Barlow"/>
              <a:sym typeface="Barlow"/>
            </a:endParaRPr>
          </a:p>
        </p:txBody>
      </p:sp>
      <p:pic>
        <p:nvPicPr>
          <p:cNvPr id="465" name="Google Shape;465;p57" descr="tryout-2.PNG"/>
          <p:cNvPicPr preferRelativeResize="0"/>
          <p:nvPr/>
        </p:nvPicPr>
        <p:blipFill rotWithShape="1">
          <a:blip r:embed="rId3">
            <a:alphaModFix/>
          </a:blip>
          <a:srcRect b="1661"/>
          <a:stretch/>
        </p:blipFill>
        <p:spPr>
          <a:xfrm>
            <a:off x="-2" y="1197287"/>
            <a:ext cx="2850843" cy="3801149"/>
          </a:xfrm>
          <a:prstGeom prst="rect">
            <a:avLst/>
          </a:prstGeom>
          <a:noFill/>
          <a:ln>
            <a:noFill/>
          </a:ln>
        </p:spPr>
      </p:pic>
      <p:pic>
        <p:nvPicPr>
          <p:cNvPr id="466" name="Google Shape;466;p57"/>
          <p:cNvPicPr preferRelativeResize="0"/>
          <p:nvPr/>
        </p:nvPicPr>
        <p:blipFill rotWithShape="1">
          <a:blip r:embed="rId4">
            <a:alphaModFix/>
          </a:blip>
          <a:srcRect r="44933" b="-1440"/>
          <a:stretch/>
        </p:blipFill>
        <p:spPr>
          <a:xfrm>
            <a:off x="2922050" y="1197275"/>
            <a:ext cx="3299875" cy="3801149"/>
          </a:xfrm>
          <a:prstGeom prst="rect">
            <a:avLst/>
          </a:prstGeom>
          <a:noFill/>
          <a:ln>
            <a:noFill/>
          </a:ln>
        </p:spPr>
      </p:pic>
      <p:pic>
        <p:nvPicPr>
          <p:cNvPr id="467" name="Google Shape;467;p57"/>
          <p:cNvPicPr preferRelativeResize="0"/>
          <p:nvPr/>
        </p:nvPicPr>
        <p:blipFill rotWithShape="1">
          <a:blip r:embed="rId5">
            <a:alphaModFix/>
          </a:blip>
          <a:srcRect r="44146"/>
          <a:stretch/>
        </p:blipFill>
        <p:spPr>
          <a:xfrm>
            <a:off x="6293150" y="1197275"/>
            <a:ext cx="2850851" cy="3469188"/>
          </a:xfrm>
          <a:prstGeom prst="rect">
            <a:avLst/>
          </a:prstGeom>
          <a:noFill/>
          <a:ln>
            <a:noFill/>
          </a:ln>
        </p:spPr>
      </p:pic>
      <p:sp>
        <p:nvSpPr>
          <p:cNvPr id="468" name="Google Shape;468;p57"/>
          <p:cNvSpPr/>
          <p:nvPr/>
        </p:nvSpPr>
        <p:spPr>
          <a:xfrm>
            <a:off x="1229650" y="3273525"/>
            <a:ext cx="1545000" cy="1613400"/>
          </a:xfrm>
          <a:prstGeom prst="ellipse">
            <a:avLst/>
          </a:prstGeom>
          <a:solidFill>
            <a:srgbClr val="D83829"/>
          </a:solidFill>
          <a:ln w="38100" cap="flat" cmpd="sng">
            <a:solidFill>
              <a:srgbClr val="FFFFFF"/>
            </a:solidFill>
            <a:prstDash val="solid"/>
            <a:round/>
            <a:headEnd type="none" w="sm" len="sm"/>
            <a:tailEnd type="none" w="sm" len="sm"/>
          </a:ln>
          <a:effectLst>
            <a:outerShdw blurRad="214313" dist="95250" dir="66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Helvetica Neue"/>
                <a:ea typeface="Helvetica Neue"/>
                <a:cs typeface="Helvetica Neue"/>
                <a:sym typeface="Helvetica Neue"/>
              </a:rPr>
              <a:t>Practice makes perfect</a:t>
            </a:r>
            <a:endParaRPr b="1">
              <a:solidFill>
                <a:srgbClr val="FFFFFF"/>
              </a:solidFill>
              <a:latin typeface="Helvetica Neue"/>
              <a:ea typeface="Helvetica Neue"/>
              <a:cs typeface="Helvetica Neue"/>
              <a:sym typeface="Helvetica Neue"/>
            </a:endParaRPr>
          </a:p>
        </p:txBody>
      </p:sp>
      <p:pic>
        <p:nvPicPr>
          <p:cNvPr id="469" name="Google Shape;469;p57"/>
          <p:cNvPicPr preferRelativeResize="0"/>
          <p:nvPr/>
        </p:nvPicPr>
        <p:blipFill>
          <a:blip r:embed="rId6">
            <a:alphaModFix/>
          </a:blip>
          <a:stretch>
            <a:fillRect/>
          </a:stretch>
        </p:blipFill>
        <p:spPr>
          <a:xfrm>
            <a:off x="6221925" y="3872400"/>
            <a:ext cx="2849200" cy="1409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58"/>
          <p:cNvPicPr preferRelativeResize="0"/>
          <p:nvPr/>
        </p:nvPicPr>
        <p:blipFill>
          <a:blip r:embed="rId3">
            <a:alphaModFix/>
          </a:blip>
          <a:stretch>
            <a:fillRect/>
          </a:stretch>
        </p:blipFill>
        <p:spPr>
          <a:xfrm>
            <a:off x="3008425" y="2056200"/>
            <a:ext cx="3130173" cy="2920326"/>
          </a:xfrm>
          <a:prstGeom prst="rect">
            <a:avLst/>
          </a:prstGeom>
          <a:noFill/>
          <a:ln>
            <a:noFill/>
          </a:ln>
        </p:spPr>
      </p:pic>
      <p:pic>
        <p:nvPicPr>
          <p:cNvPr id="475" name="Google Shape;475;p58"/>
          <p:cNvPicPr preferRelativeResize="0"/>
          <p:nvPr/>
        </p:nvPicPr>
        <p:blipFill>
          <a:blip r:embed="rId4">
            <a:alphaModFix/>
          </a:blip>
          <a:stretch>
            <a:fillRect/>
          </a:stretch>
        </p:blipFill>
        <p:spPr>
          <a:xfrm>
            <a:off x="6041901" y="2056200"/>
            <a:ext cx="3102099" cy="2920324"/>
          </a:xfrm>
          <a:prstGeom prst="rect">
            <a:avLst/>
          </a:prstGeom>
          <a:noFill/>
          <a:ln>
            <a:noFill/>
          </a:ln>
        </p:spPr>
      </p:pic>
      <p:sp>
        <p:nvSpPr>
          <p:cNvPr id="476" name="Google Shape;476;p58"/>
          <p:cNvSpPr txBox="1"/>
          <p:nvPr/>
        </p:nvSpPr>
        <p:spPr>
          <a:xfrm>
            <a:off x="530700" y="592174"/>
            <a:ext cx="8136000" cy="93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Barlow"/>
                <a:ea typeface="Barlow"/>
                <a:cs typeface="Barlow"/>
                <a:sym typeface="Barlow"/>
              </a:rPr>
              <a:t>Inside Kipin: </a:t>
            </a:r>
            <a:r>
              <a:rPr lang="en" sz="3000" b="1">
                <a:solidFill>
                  <a:srgbClr val="980000"/>
                </a:solidFill>
                <a:latin typeface="Barlow"/>
                <a:ea typeface="Barlow"/>
                <a:cs typeface="Barlow"/>
                <a:sym typeface="Barlow"/>
              </a:rPr>
              <a:t>Largest </a:t>
            </a:r>
            <a:r>
              <a:rPr lang="en" sz="3000" b="1">
                <a:solidFill>
                  <a:srgbClr val="A61C00"/>
                </a:solidFill>
                <a:latin typeface="Barlow"/>
                <a:ea typeface="Barlow"/>
                <a:cs typeface="Barlow"/>
                <a:sym typeface="Barlow"/>
              </a:rPr>
              <a:t>Educational Comics</a:t>
            </a:r>
            <a:r>
              <a:rPr lang="en" sz="3000">
                <a:latin typeface="Barlow"/>
                <a:ea typeface="Barlow"/>
                <a:cs typeface="Barlow"/>
                <a:sym typeface="Barlow"/>
              </a:rPr>
              <a:t> for Children in Indonesia to </a:t>
            </a:r>
            <a:r>
              <a:rPr lang="en" sz="3000" b="1">
                <a:solidFill>
                  <a:srgbClr val="A61C00"/>
                </a:solidFill>
                <a:latin typeface="Barlow"/>
                <a:ea typeface="Barlow"/>
                <a:cs typeface="Barlow"/>
                <a:sym typeface="Barlow"/>
              </a:rPr>
              <a:t>Promote Literacy</a:t>
            </a:r>
            <a:endParaRPr sz="3000" b="1">
              <a:solidFill>
                <a:srgbClr val="A61C00"/>
              </a:solidFill>
              <a:latin typeface="Barlow"/>
              <a:ea typeface="Barlow"/>
              <a:cs typeface="Barlow"/>
              <a:sym typeface="Barlow"/>
            </a:endParaRPr>
          </a:p>
        </p:txBody>
      </p:sp>
      <p:pic>
        <p:nvPicPr>
          <p:cNvPr id="477" name="Google Shape;477;p58"/>
          <p:cNvPicPr preferRelativeResize="0"/>
          <p:nvPr/>
        </p:nvPicPr>
        <p:blipFill>
          <a:blip r:embed="rId5">
            <a:alphaModFix/>
          </a:blip>
          <a:stretch>
            <a:fillRect/>
          </a:stretch>
        </p:blipFill>
        <p:spPr>
          <a:xfrm>
            <a:off x="353586" y="1965099"/>
            <a:ext cx="2654839" cy="2920325"/>
          </a:xfrm>
          <a:prstGeom prst="rect">
            <a:avLst/>
          </a:prstGeom>
          <a:noFill/>
          <a:ln>
            <a:noFill/>
          </a:ln>
        </p:spPr>
      </p:pic>
      <p:sp>
        <p:nvSpPr>
          <p:cNvPr id="478" name="Google Shape;478;p58"/>
          <p:cNvSpPr txBox="1"/>
          <p:nvPr/>
        </p:nvSpPr>
        <p:spPr>
          <a:xfrm>
            <a:off x="3257350" y="1556475"/>
            <a:ext cx="5443800" cy="39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Literacy comic |  Moral  |  Budi Pekerti  |  Kesehatan |  Sejarah</a:t>
            </a:r>
            <a:endParaRPr/>
          </a:p>
        </p:txBody>
      </p:sp>
      <p:pic>
        <p:nvPicPr>
          <p:cNvPr id="479" name="Google Shape;479;p58"/>
          <p:cNvPicPr preferRelativeResize="0"/>
          <p:nvPr/>
        </p:nvPicPr>
        <p:blipFill>
          <a:blip r:embed="rId6">
            <a:alphaModFix/>
          </a:blip>
          <a:stretch>
            <a:fillRect/>
          </a:stretch>
        </p:blipFill>
        <p:spPr>
          <a:xfrm>
            <a:off x="188762" y="1528175"/>
            <a:ext cx="2782676" cy="3615324"/>
          </a:xfrm>
          <a:prstGeom prst="rect">
            <a:avLst/>
          </a:prstGeom>
          <a:noFill/>
          <a:ln>
            <a:noFill/>
          </a:ln>
        </p:spPr>
      </p:pic>
      <p:pic>
        <p:nvPicPr>
          <p:cNvPr id="480" name="Google Shape;480;p58"/>
          <p:cNvPicPr preferRelativeResize="0"/>
          <p:nvPr/>
        </p:nvPicPr>
        <p:blipFill>
          <a:blip r:embed="rId7">
            <a:alphaModFix/>
          </a:blip>
          <a:stretch>
            <a:fillRect/>
          </a:stretch>
        </p:blipFill>
        <p:spPr>
          <a:xfrm rot="461541">
            <a:off x="6830996" y="2027668"/>
            <a:ext cx="1958729" cy="2761036"/>
          </a:xfrm>
          <a:prstGeom prst="rect">
            <a:avLst/>
          </a:prstGeom>
          <a:noFill/>
          <a:ln>
            <a:noFill/>
          </a:ln>
          <a:effectLst>
            <a:outerShdw blurRad="57150" dist="19050" dir="5400000" algn="bl" rotWithShape="0">
              <a:srgbClr val="000000">
                <a:alpha val="50000"/>
              </a:srgbClr>
            </a:outerShdw>
          </a:effectLst>
        </p:spPr>
      </p:pic>
      <p:pic>
        <p:nvPicPr>
          <p:cNvPr id="481" name="Google Shape;481;p58"/>
          <p:cNvPicPr preferRelativeResize="0"/>
          <p:nvPr/>
        </p:nvPicPr>
        <p:blipFill>
          <a:blip r:embed="rId8">
            <a:alphaModFix/>
          </a:blip>
          <a:stretch>
            <a:fillRect/>
          </a:stretch>
        </p:blipFill>
        <p:spPr>
          <a:xfrm>
            <a:off x="6041900" y="3764142"/>
            <a:ext cx="2310676" cy="11432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9"/>
          <p:cNvSpPr txBox="1">
            <a:spLocks noGrp="1"/>
          </p:cNvSpPr>
          <p:nvPr>
            <p:ph type="ctrTitle"/>
          </p:nvPr>
        </p:nvSpPr>
        <p:spPr>
          <a:xfrm>
            <a:off x="1319038" y="2915125"/>
            <a:ext cx="6183300" cy="121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2"/>
              </a:buClr>
              <a:buSzPts val="1100"/>
              <a:buFont typeface="Arial"/>
              <a:buNone/>
            </a:pPr>
            <a:r>
              <a:rPr lang="en" sz="3000">
                <a:solidFill>
                  <a:srgbClr val="000000"/>
                </a:solidFill>
                <a:latin typeface="Barlow"/>
                <a:ea typeface="Barlow"/>
                <a:cs typeface="Barlow"/>
                <a:sym typeface="Barlow"/>
              </a:rPr>
              <a:t>Teknologi</a:t>
            </a:r>
            <a:r>
              <a:rPr lang="en" sz="3000" b="0">
                <a:solidFill>
                  <a:srgbClr val="000000"/>
                </a:solidFill>
                <a:latin typeface="Barlow"/>
                <a:ea typeface="Barlow"/>
                <a:cs typeface="Barlow"/>
                <a:sym typeface="Barlow"/>
              </a:rPr>
              <a:t> </a:t>
            </a:r>
            <a:r>
              <a:rPr lang="en" sz="3000">
                <a:solidFill>
                  <a:srgbClr val="000000"/>
                </a:solidFill>
                <a:latin typeface="Barlow"/>
                <a:ea typeface="Barlow"/>
                <a:cs typeface="Barlow"/>
                <a:sym typeface="Barlow"/>
              </a:rPr>
              <a:t>Eksklusif </a:t>
            </a:r>
            <a:r>
              <a:rPr lang="en" sz="3000" b="0">
                <a:solidFill>
                  <a:srgbClr val="000000"/>
                </a:solidFill>
                <a:latin typeface="Barlow"/>
                <a:ea typeface="Barlow"/>
                <a:cs typeface="Barlow"/>
                <a:sym typeface="Barlow"/>
              </a:rPr>
              <a:t>dari KIPIN ATM: </a:t>
            </a:r>
            <a:r>
              <a:rPr lang="en" sz="6000" b="1">
                <a:solidFill>
                  <a:srgbClr val="0000FF"/>
                </a:solidFill>
              </a:rPr>
              <a:t>eduSPOT</a:t>
            </a:r>
            <a:endParaRPr sz="6000" b="1">
              <a:solidFill>
                <a:srgbClr val="0000FF"/>
              </a:solidFill>
            </a:endParaRPr>
          </a:p>
        </p:txBody>
      </p:sp>
      <p:pic>
        <p:nvPicPr>
          <p:cNvPr id="487" name="Google Shape;487;p59"/>
          <p:cNvPicPr preferRelativeResize="0"/>
          <p:nvPr/>
        </p:nvPicPr>
        <p:blipFill rotWithShape="1">
          <a:blip r:embed="rId3">
            <a:alphaModFix/>
          </a:blip>
          <a:srcRect t="1575" b="10897"/>
          <a:stretch/>
        </p:blipFill>
        <p:spPr>
          <a:xfrm>
            <a:off x="1491139" y="780475"/>
            <a:ext cx="3165929" cy="1593653"/>
          </a:xfrm>
          <a:prstGeom prst="rect">
            <a:avLst/>
          </a:prstGeom>
          <a:noFill/>
          <a:ln>
            <a:noFill/>
          </a:ln>
          <a:effectLst>
            <a:outerShdw blurRad="57150" dist="19050" dir="5400000" algn="bl" rotWithShape="0">
              <a:srgbClr val="000000">
                <a:alpha val="50000"/>
              </a:srgbClr>
            </a:outerShdw>
          </a:effectLst>
        </p:spPr>
      </p:pic>
      <p:pic>
        <p:nvPicPr>
          <p:cNvPr id="488" name="Google Shape;488;p59"/>
          <p:cNvPicPr preferRelativeResize="0"/>
          <p:nvPr/>
        </p:nvPicPr>
        <p:blipFill>
          <a:blip r:embed="rId4">
            <a:alphaModFix/>
          </a:blip>
          <a:stretch>
            <a:fillRect/>
          </a:stretch>
        </p:blipFill>
        <p:spPr>
          <a:xfrm>
            <a:off x="5221608" y="1156728"/>
            <a:ext cx="2728396" cy="1217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0"/>
          <p:cNvSpPr txBox="1"/>
          <p:nvPr/>
        </p:nvSpPr>
        <p:spPr>
          <a:xfrm>
            <a:off x="303150" y="518275"/>
            <a:ext cx="5622600" cy="67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Source Sans Pro"/>
                <a:ea typeface="Source Sans Pro"/>
                <a:cs typeface="Source Sans Pro"/>
                <a:sym typeface="Source Sans Pro"/>
              </a:rPr>
              <a:t>KIPIN ‘</a:t>
            </a:r>
            <a:r>
              <a:rPr lang="en" sz="2400" b="1">
                <a:solidFill>
                  <a:srgbClr val="3D85C6"/>
                </a:solidFill>
                <a:latin typeface="Source Sans Pro"/>
                <a:ea typeface="Source Sans Pro"/>
                <a:cs typeface="Source Sans Pro"/>
                <a:sym typeface="Source Sans Pro"/>
              </a:rPr>
              <a:t>eduSPOT</a:t>
            </a:r>
            <a:r>
              <a:rPr lang="en" sz="2400" b="1">
                <a:latin typeface="Source Sans Pro"/>
                <a:ea typeface="Source Sans Pro"/>
                <a:cs typeface="Source Sans Pro"/>
                <a:sym typeface="Source Sans Pro"/>
              </a:rPr>
              <a:t>’</a:t>
            </a:r>
            <a:r>
              <a:rPr lang="en" sz="2400" b="1">
                <a:solidFill>
                  <a:srgbClr val="3D85C6"/>
                </a:solidFill>
                <a:latin typeface="Source Sans Pro"/>
                <a:ea typeface="Source Sans Pro"/>
                <a:cs typeface="Source Sans Pro"/>
                <a:sym typeface="Source Sans Pro"/>
              </a:rPr>
              <a:t> </a:t>
            </a:r>
            <a:r>
              <a:rPr lang="en" sz="2400" b="1">
                <a:latin typeface="Source Sans Pro"/>
                <a:ea typeface="Source Sans Pro"/>
                <a:cs typeface="Source Sans Pro"/>
                <a:sym typeface="Source Sans Pro"/>
              </a:rPr>
              <a:t>Difference</a:t>
            </a:r>
            <a:endParaRPr sz="2400" b="1">
              <a:latin typeface="Source Sans Pro"/>
              <a:ea typeface="Source Sans Pro"/>
              <a:cs typeface="Source Sans Pro"/>
              <a:sym typeface="Source Sans Pro"/>
            </a:endParaRPr>
          </a:p>
        </p:txBody>
      </p:sp>
      <p:pic>
        <p:nvPicPr>
          <p:cNvPr id="494" name="Google Shape;494;p60"/>
          <p:cNvPicPr preferRelativeResize="0"/>
          <p:nvPr/>
        </p:nvPicPr>
        <p:blipFill>
          <a:blip r:embed="rId3">
            <a:alphaModFix/>
          </a:blip>
          <a:stretch>
            <a:fillRect/>
          </a:stretch>
        </p:blipFill>
        <p:spPr>
          <a:xfrm>
            <a:off x="655175" y="1190875"/>
            <a:ext cx="1300359" cy="3845075"/>
          </a:xfrm>
          <a:prstGeom prst="rect">
            <a:avLst/>
          </a:prstGeom>
          <a:noFill/>
          <a:ln>
            <a:noFill/>
          </a:ln>
        </p:spPr>
      </p:pic>
      <p:sp>
        <p:nvSpPr>
          <p:cNvPr id="495" name="Google Shape;495;p60"/>
          <p:cNvSpPr txBox="1"/>
          <p:nvPr/>
        </p:nvSpPr>
        <p:spPr>
          <a:xfrm>
            <a:off x="2053525" y="1186200"/>
            <a:ext cx="6688500" cy="1124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b="1">
                <a:solidFill>
                  <a:srgbClr val="0000FF"/>
                </a:solidFill>
                <a:latin typeface="Source Sans Pro"/>
                <a:ea typeface="Source Sans Pro"/>
                <a:cs typeface="Source Sans Pro"/>
                <a:sym typeface="Source Sans Pro"/>
              </a:rPr>
              <a:t>KIPIN</a:t>
            </a:r>
            <a:r>
              <a:rPr lang="en" sz="1800">
                <a:latin typeface="Source Sans Pro"/>
                <a:ea typeface="Source Sans Pro"/>
                <a:cs typeface="Source Sans Pro"/>
                <a:sym typeface="Source Sans Pro"/>
              </a:rPr>
              <a:t> ATM sudah dilengkapi dengan jaringan WIFI yang dinamakan ‘</a:t>
            </a:r>
            <a:r>
              <a:rPr lang="en" sz="1800" b="1">
                <a:solidFill>
                  <a:srgbClr val="0000FF"/>
                </a:solidFill>
                <a:latin typeface="Source Sans Pro"/>
                <a:ea typeface="Source Sans Pro"/>
                <a:cs typeface="Source Sans Pro"/>
                <a:sym typeface="Source Sans Pro"/>
              </a:rPr>
              <a:t>eduSPOT</a:t>
            </a:r>
            <a:r>
              <a:rPr lang="en" sz="1800">
                <a:latin typeface="Source Sans Pro"/>
                <a:ea typeface="Source Sans Pro"/>
                <a:cs typeface="Source Sans Pro"/>
                <a:sym typeface="Source Sans Pro"/>
              </a:rPr>
              <a:t>’ dimana semua data yang ada di dalam KIPIN ATM </a:t>
            </a:r>
            <a:br>
              <a:rPr lang="en" sz="1800">
                <a:latin typeface="Source Sans Pro"/>
                <a:ea typeface="Source Sans Pro"/>
                <a:cs typeface="Source Sans Pro"/>
                <a:sym typeface="Source Sans Pro"/>
              </a:rPr>
            </a:br>
            <a:r>
              <a:rPr lang="en" sz="1800">
                <a:latin typeface="Source Sans Pro"/>
                <a:ea typeface="Source Sans Pro"/>
                <a:cs typeface="Source Sans Pro"/>
                <a:sym typeface="Source Sans Pro"/>
              </a:rPr>
              <a:t>bisa diunduh ke ribuan device pengguna </a:t>
            </a:r>
            <a:br>
              <a:rPr lang="en" sz="1800">
                <a:latin typeface="Source Sans Pro"/>
                <a:ea typeface="Source Sans Pro"/>
                <a:cs typeface="Source Sans Pro"/>
                <a:sym typeface="Source Sans Pro"/>
              </a:rPr>
            </a:br>
            <a:r>
              <a:rPr lang="en" sz="1800">
                <a:latin typeface="Source Sans Pro"/>
                <a:ea typeface="Source Sans Pro"/>
                <a:cs typeface="Source Sans Pro"/>
                <a:sym typeface="Source Sans Pro"/>
              </a:rPr>
              <a:t>tanpa membutuhkan pulsa / kuota internet ( </a:t>
            </a:r>
            <a:r>
              <a:rPr lang="en" sz="1800" b="1">
                <a:solidFill>
                  <a:srgbClr val="FF0000"/>
                </a:solidFill>
                <a:latin typeface="Source Sans Pro"/>
                <a:ea typeface="Source Sans Pro"/>
                <a:cs typeface="Source Sans Pro"/>
                <a:sym typeface="Source Sans Pro"/>
              </a:rPr>
              <a:t>GRATIS 100% </a:t>
            </a:r>
            <a:r>
              <a:rPr lang="en" sz="1800">
                <a:latin typeface="Source Sans Pro"/>
                <a:ea typeface="Source Sans Pro"/>
                <a:cs typeface="Source Sans Pro"/>
                <a:sym typeface="Source Sans Pro"/>
              </a:rPr>
              <a:t>)</a:t>
            </a:r>
            <a:endParaRPr sz="1800">
              <a:latin typeface="Source Sans Pro"/>
              <a:ea typeface="Source Sans Pro"/>
              <a:cs typeface="Source Sans Pro"/>
              <a:sym typeface="Source Sans Pro"/>
            </a:endParaRPr>
          </a:p>
        </p:txBody>
      </p:sp>
      <p:pic>
        <p:nvPicPr>
          <p:cNvPr id="496" name="Google Shape;496;p60"/>
          <p:cNvPicPr preferRelativeResize="0"/>
          <p:nvPr/>
        </p:nvPicPr>
        <p:blipFill>
          <a:blip r:embed="rId4">
            <a:alphaModFix/>
          </a:blip>
          <a:stretch>
            <a:fillRect/>
          </a:stretch>
        </p:blipFill>
        <p:spPr>
          <a:xfrm>
            <a:off x="2053525" y="2562975"/>
            <a:ext cx="3090198" cy="1495327"/>
          </a:xfrm>
          <a:prstGeom prst="rect">
            <a:avLst/>
          </a:prstGeom>
          <a:noFill/>
          <a:ln>
            <a:noFill/>
          </a:ln>
        </p:spPr>
      </p:pic>
      <p:pic>
        <p:nvPicPr>
          <p:cNvPr id="497" name="Google Shape;497;p60"/>
          <p:cNvPicPr preferRelativeResize="0"/>
          <p:nvPr/>
        </p:nvPicPr>
        <p:blipFill>
          <a:blip r:embed="rId5">
            <a:alphaModFix/>
          </a:blip>
          <a:stretch>
            <a:fillRect/>
          </a:stretch>
        </p:blipFill>
        <p:spPr>
          <a:xfrm>
            <a:off x="2107350" y="4115100"/>
            <a:ext cx="2394275" cy="475425"/>
          </a:xfrm>
          <a:prstGeom prst="rect">
            <a:avLst/>
          </a:prstGeom>
          <a:noFill/>
          <a:ln>
            <a:noFill/>
          </a:ln>
        </p:spPr>
      </p:pic>
      <p:pic>
        <p:nvPicPr>
          <p:cNvPr id="498" name="Google Shape;498;p60"/>
          <p:cNvPicPr preferRelativeResize="0"/>
          <p:nvPr/>
        </p:nvPicPr>
        <p:blipFill rotWithShape="1">
          <a:blip r:embed="rId6">
            <a:alphaModFix/>
          </a:blip>
          <a:srcRect b="24213"/>
          <a:stretch/>
        </p:blipFill>
        <p:spPr>
          <a:xfrm>
            <a:off x="5320125" y="3044487"/>
            <a:ext cx="650395" cy="532324"/>
          </a:xfrm>
          <a:prstGeom prst="rect">
            <a:avLst/>
          </a:prstGeom>
          <a:noFill/>
          <a:ln>
            <a:noFill/>
          </a:ln>
        </p:spPr>
      </p:pic>
      <p:pic>
        <p:nvPicPr>
          <p:cNvPr id="499" name="Google Shape;499;p60"/>
          <p:cNvPicPr preferRelativeResize="0"/>
          <p:nvPr/>
        </p:nvPicPr>
        <p:blipFill>
          <a:blip r:embed="rId7">
            <a:alphaModFix/>
          </a:blip>
          <a:stretch>
            <a:fillRect/>
          </a:stretch>
        </p:blipFill>
        <p:spPr>
          <a:xfrm>
            <a:off x="6146925" y="2920790"/>
            <a:ext cx="1049557" cy="797650"/>
          </a:xfrm>
          <a:prstGeom prst="rect">
            <a:avLst/>
          </a:prstGeom>
          <a:noFill/>
          <a:ln>
            <a:noFill/>
          </a:ln>
        </p:spPr>
      </p:pic>
      <p:pic>
        <p:nvPicPr>
          <p:cNvPr id="500" name="Google Shape;500;p60"/>
          <p:cNvPicPr preferRelativeResize="0"/>
          <p:nvPr/>
        </p:nvPicPr>
        <p:blipFill>
          <a:blip r:embed="rId8">
            <a:alphaModFix/>
          </a:blip>
          <a:stretch>
            <a:fillRect/>
          </a:stretch>
        </p:blipFill>
        <p:spPr>
          <a:xfrm>
            <a:off x="6805900" y="2219250"/>
            <a:ext cx="2258825" cy="3136974"/>
          </a:xfrm>
          <a:prstGeom prst="rect">
            <a:avLst/>
          </a:prstGeom>
          <a:noFill/>
          <a:ln>
            <a:noFill/>
          </a:ln>
        </p:spPr>
      </p:pic>
      <p:sp>
        <p:nvSpPr>
          <p:cNvPr id="501" name="Google Shape;501;p60"/>
          <p:cNvSpPr/>
          <p:nvPr/>
        </p:nvSpPr>
        <p:spPr>
          <a:xfrm>
            <a:off x="2107350" y="3496800"/>
            <a:ext cx="1486200" cy="354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2" name="Google Shape;502;p60"/>
          <p:cNvPicPr preferRelativeResize="0"/>
          <p:nvPr/>
        </p:nvPicPr>
        <p:blipFill>
          <a:blip r:embed="rId9">
            <a:alphaModFix/>
          </a:blip>
          <a:stretch>
            <a:fillRect/>
          </a:stretch>
        </p:blipFill>
        <p:spPr>
          <a:xfrm>
            <a:off x="5215850" y="4328662"/>
            <a:ext cx="1300350" cy="7316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3"/>
          <p:cNvSpPr txBox="1"/>
          <p:nvPr/>
        </p:nvSpPr>
        <p:spPr>
          <a:xfrm>
            <a:off x="1988550" y="532750"/>
            <a:ext cx="4143900" cy="71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Barlow"/>
                <a:ea typeface="Barlow"/>
                <a:cs typeface="Barlow"/>
                <a:sym typeface="Barlow"/>
              </a:rPr>
              <a:t>PERUBAHAN ZAMAN</a:t>
            </a:r>
            <a:endParaRPr sz="3000" b="1">
              <a:latin typeface="Barlow"/>
              <a:ea typeface="Barlow"/>
              <a:cs typeface="Barlow"/>
              <a:sym typeface="Barlow"/>
            </a:endParaRPr>
          </a:p>
        </p:txBody>
      </p:sp>
      <p:sp>
        <p:nvSpPr>
          <p:cNvPr id="314" name="Google Shape;314;p43"/>
          <p:cNvSpPr txBox="1"/>
          <p:nvPr/>
        </p:nvSpPr>
        <p:spPr>
          <a:xfrm>
            <a:off x="0" y="1234500"/>
            <a:ext cx="3751500" cy="267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latin typeface="Source Sans Pro"/>
                <a:ea typeface="Source Sans Pro"/>
                <a:cs typeface="Source Sans Pro"/>
                <a:sym typeface="Source Sans Pro"/>
              </a:rPr>
              <a:t>- Zaman terus  berkembang dan berubah. </a:t>
            </a:r>
            <a:r>
              <a:rPr lang="en" sz="1800" b="1">
                <a:latin typeface="Source Sans Pro"/>
                <a:ea typeface="Source Sans Pro"/>
                <a:cs typeface="Source Sans Pro"/>
                <a:sym typeface="Source Sans Pro"/>
              </a:rPr>
              <a:t>JANGAN </a:t>
            </a:r>
            <a:r>
              <a:rPr lang="en" sz="1800">
                <a:latin typeface="Source Sans Pro"/>
                <a:ea typeface="Source Sans Pro"/>
                <a:cs typeface="Source Sans Pro"/>
                <a:sym typeface="Source Sans Pro"/>
              </a:rPr>
              <a:t>menghindari atau melawan perkembangan zaman.</a:t>
            </a:r>
            <a:br>
              <a:rPr lang="en" sz="1800">
                <a:latin typeface="Source Sans Pro"/>
                <a:ea typeface="Source Sans Pro"/>
                <a:cs typeface="Source Sans Pro"/>
                <a:sym typeface="Source Sans Pro"/>
              </a:rPr>
            </a:br>
            <a:endParaRPr sz="1800">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800" b="1">
                <a:latin typeface="Source Sans Pro"/>
                <a:ea typeface="Source Sans Pro"/>
                <a:cs typeface="Source Sans Pro"/>
                <a:sym typeface="Source Sans Pro"/>
              </a:rPr>
              <a:t>- JANGAN</a:t>
            </a:r>
            <a:r>
              <a:rPr lang="en" sz="1800">
                <a:latin typeface="Source Sans Pro"/>
                <a:ea typeface="Source Sans Pro"/>
                <a:cs typeface="Source Sans Pro"/>
                <a:sym typeface="Source Sans Pro"/>
              </a:rPr>
              <a:t> bertahan pada pilihan konvensional yang justru membuat kita semakin terlindas oleh zaman.</a:t>
            </a:r>
            <a:endParaRPr sz="1800">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800" b="1">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800" b="1">
              <a:latin typeface="Source Sans Pro"/>
              <a:ea typeface="Source Sans Pro"/>
              <a:cs typeface="Source Sans Pro"/>
              <a:sym typeface="Source Sans Pro"/>
            </a:endParaRPr>
          </a:p>
        </p:txBody>
      </p:sp>
      <p:sp>
        <p:nvSpPr>
          <p:cNvPr id="315" name="Google Shape;315;p43"/>
          <p:cNvSpPr txBox="1"/>
          <p:nvPr/>
        </p:nvSpPr>
        <p:spPr>
          <a:xfrm>
            <a:off x="271950" y="4240475"/>
            <a:ext cx="8600100" cy="810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0000FF"/>
                </a:solidFill>
                <a:latin typeface="Source Sans Pro"/>
                <a:ea typeface="Source Sans Pro"/>
                <a:cs typeface="Source Sans Pro"/>
                <a:sym typeface="Source Sans Pro"/>
              </a:rPr>
              <a:t>UNTUK MENGHADAPI PERUBAHAN ZAMAN YANG SEMAKIN CEPAT, SALAH SATUNYA YAITU MEMANFAATKAN DAN MENGADOPSI TEKNOLOGI UNTUK DUNIA PENDIDIKAN INDONESIA AGAR TIDAK  TERTINGGAL !</a:t>
            </a:r>
            <a:endParaRPr>
              <a:solidFill>
                <a:srgbClr val="0000FF"/>
              </a:solidFill>
              <a:latin typeface="Source Sans Pro"/>
              <a:ea typeface="Source Sans Pro"/>
              <a:cs typeface="Source Sans Pro"/>
              <a:sym typeface="Source Sans Pro"/>
            </a:endParaRPr>
          </a:p>
        </p:txBody>
      </p:sp>
      <p:pic>
        <p:nvPicPr>
          <p:cNvPr id="316" name="Google Shape;316;p43"/>
          <p:cNvPicPr preferRelativeResize="0"/>
          <p:nvPr/>
        </p:nvPicPr>
        <p:blipFill>
          <a:blip r:embed="rId3">
            <a:alphaModFix/>
          </a:blip>
          <a:stretch>
            <a:fillRect/>
          </a:stretch>
        </p:blipFill>
        <p:spPr>
          <a:xfrm>
            <a:off x="3687100" y="1243157"/>
            <a:ext cx="4991775" cy="2885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61"/>
          <p:cNvPicPr preferRelativeResize="0"/>
          <p:nvPr/>
        </p:nvPicPr>
        <p:blipFill>
          <a:blip r:embed="rId3">
            <a:alphaModFix/>
          </a:blip>
          <a:stretch>
            <a:fillRect/>
          </a:stretch>
        </p:blipFill>
        <p:spPr>
          <a:xfrm>
            <a:off x="472503" y="1082350"/>
            <a:ext cx="1243847" cy="3678025"/>
          </a:xfrm>
          <a:prstGeom prst="rect">
            <a:avLst/>
          </a:prstGeom>
          <a:noFill/>
          <a:ln>
            <a:noFill/>
          </a:ln>
        </p:spPr>
      </p:pic>
      <p:pic>
        <p:nvPicPr>
          <p:cNvPr id="508" name="Google Shape;508;p61"/>
          <p:cNvPicPr preferRelativeResize="0"/>
          <p:nvPr/>
        </p:nvPicPr>
        <p:blipFill>
          <a:blip r:embed="rId4">
            <a:alphaModFix/>
          </a:blip>
          <a:stretch>
            <a:fillRect/>
          </a:stretch>
        </p:blipFill>
        <p:spPr>
          <a:xfrm>
            <a:off x="2366900" y="1328716"/>
            <a:ext cx="1142543" cy="510061"/>
          </a:xfrm>
          <a:prstGeom prst="rect">
            <a:avLst/>
          </a:prstGeom>
          <a:noFill/>
          <a:ln>
            <a:noFill/>
          </a:ln>
        </p:spPr>
      </p:pic>
      <p:pic>
        <p:nvPicPr>
          <p:cNvPr id="509" name="Google Shape;509;p61"/>
          <p:cNvPicPr preferRelativeResize="0"/>
          <p:nvPr/>
        </p:nvPicPr>
        <p:blipFill rotWithShape="1">
          <a:blip r:embed="rId5">
            <a:alphaModFix/>
          </a:blip>
          <a:srcRect b="24213"/>
          <a:stretch/>
        </p:blipFill>
        <p:spPr>
          <a:xfrm>
            <a:off x="2673243" y="895052"/>
            <a:ext cx="529853" cy="433666"/>
          </a:xfrm>
          <a:prstGeom prst="rect">
            <a:avLst/>
          </a:prstGeom>
          <a:noFill/>
          <a:ln>
            <a:noFill/>
          </a:ln>
        </p:spPr>
      </p:pic>
      <p:pic>
        <p:nvPicPr>
          <p:cNvPr id="510" name="Google Shape;510;p61"/>
          <p:cNvPicPr preferRelativeResize="0"/>
          <p:nvPr/>
        </p:nvPicPr>
        <p:blipFill>
          <a:blip r:embed="rId6">
            <a:alphaModFix/>
          </a:blip>
          <a:stretch>
            <a:fillRect/>
          </a:stretch>
        </p:blipFill>
        <p:spPr>
          <a:xfrm>
            <a:off x="4160113" y="1082362"/>
            <a:ext cx="999600" cy="1771175"/>
          </a:xfrm>
          <a:prstGeom prst="rect">
            <a:avLst/>
          </a:prstGeom>
          <a:noFill/>
          <a:ln>
            <a:noFill/>
          </a:ln>
        </p:spPr>
      </p:pic>
      <p:sp>
        <p:nvSpPr>
          <p:cNvPr id="511" name="Google Shape;511;p61"/>
          <p:cNvSpPr txBox="1"/>
          <p:nvPr/>
        </p:nvSpPr>
        <p:spPr>
          <a:xfrm>
            <a:off x="1856225" y="2046200"/>
            <a:ext cx="2466900" cy="26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arlow"/>
                <a:ea typeface="Barlow"/>
                <a:cs typeface="Barlow"/>
                <a:sym typeface="Barlow"/>
              </a:rPr>
              <a:t>- Tidak perlu internet;</a:t>
            </a:r>
            <a:br>
              <a:rPr lang="en" b="1">
                <a:latin typeface="Barlow"/>
                <a:ea typeface="Barlow"/>
                <a:cs typeface="Barlow"/>
                <a:sym typeface="Barlow"/>
              </a:rPr>
            </a:br>
            <a:br>
              <a:rPr lang="en" b="1">
                <a:latin typeface="Barlow"/>
                <a:ea typeface="Barlow"/>
                <a:cs typeface="Barlow"/>
                <a:sym typeface="Barlow"/>
              </a:rPr>
            </a:br>
            <a:r>
              <a:rPr lang="en" b="1">
                <a:latin typeface="Barlow"/>
                <a:ea typeface="Barlow"/>
                <a:cs typeface="Barlow"/>
                <a:sym typeface="Barlow"/>
              </a:rPr>
              <a:t>- 1 Kipin ATM bisa dipakai bersamaan 15 tablet, handphone atau notebook</a:t>
            </a:r>
            <a:br>
              <a:rPr lang="en" b="1">
                <a:latin typeface="Barlow"/>
                <a:ea typeface="Barlow"/>
                <a:cs typeface="Barlow"/>
                <a:sym typeface="Barlow"/>
              </a:rPr>
            </a:br>
            <a:br>
              <a:rPr lang="en" b="1">
                <a:latin typeface="Barlow"/>
                <a:ea typeface="Barlow"/>
                <a:cs typeface="Barlow"/>
                <a:sym typeface="Barlow"/>
              </a:rPr>
            </a:br>
            <a:r>
              <a:rPr lang="en" b="1">
                <a:latin typeface="Barlow"/>
                <a:ea typeface="Barlow"/>
                <a:cs typeface="Barlow"/>
                <a:sym typeface="Barlow"/>
              </a:rPr>
              <a:t>- “Download and Go” gratis!</a:t>
            </a:r>
            <a:br>
              <a:rPr lang="en" b="1">
                <a:latin typeface="Barlow"/>
                <a:ea typeface="Barlow"/>
                <a:cs typeface="Barlow"/>
                <a:sym typeface="Barlow"/>
              </a:rPr>
            </a:br>
            <a:endParaRPr b="1">
              <a:latin typeface="Barlow"/>
              <a:ea typeface="Barlow"/>
              <a:cs typeface="Barlow"/>
              <a:sym typeface="Barlow"/>
            </a:endParaRPr>
          </a:p>
          <a:p>
            <a:pPr marL="0" lvl="0" indent="0" algn="l" rtl="0">
              <a:spcBef>
                <a:spcPts val="0"/>
              </a:spcBef>
              <a:spcAft>
                <a:spcPts val="0"/>
              </a:spcAft>
              <a:buNone/>
            </a:pPr>
            <a:r>
              <a:rPr lang="en" b="1">
                <a:latin typeface="Barlow"/>
                <a:ea typeface="Barlow"/>
                <a:cs typeface="Barlow"/>
                <a:sym typeface="Barlow"/>
              </a:rPr>
              <a:t>- Siswa bisa belajar dirumah</a:t>
            </a:r>
            <a:br>
              <a:rPr lang="en" b="1">
                <a:latin typeface="Barlow"/>
                <a:ea typeface="Barlow"/>
                <a:cs typeface="Barlow"/>
                <a:sym typeface="Barlow"/>
              </a:rPr>
            </a:br>
            <a:endParaRPr b="1">
              <a:latin typeface="Barlow"/>
              <a:ea typeface="Barlow"/>
              <a:cs typeface="Barlow"/>
              <a:sym typeface="Barlow"/>
            </a:endParaRPr>
          </a:p>
          <a:p>
            <a:pPr marL="0" lvl="0" indent="0" algn="l" rtl="0">
              <a:spcBef>
                <a:spcPts val="0"/>
              </a:spcBef>
              <a:spcAft>
                <a:spcPts val="0"/>
              </a:spcAft>
              <a:buNone/>
            </a:pPr>
            <a:r>
              <a:rPr lang="en" b="1">
                <a:latin typeface="Barlow"/>
                <a:ea typeface="Barlow"/>
                <a:cs typeface="Barlow"/>
                <a:sym typeface="Barlow"/>
              </a:rPr>
              <a:t>- Menghemat biaya bimbel dan materi belajar</a:t>
            </a:r>
            <a:endParaRPr b="1">
              <a:latin typeface="Barlow"/>
              <a:ea typeface="Barlow"/>
              <a:cs typeface="Barlow"/>
              <a:sym typeface="Barlow"/>
            </a:endParaRPr>
          </a:p>
        </p:txBody>
      </p:sp>
      <p:sp>
        <p:nvSpPr>
          <p:cNvPr id="512" name="Google Shape;512;p61"/>
          <p:cNvSpPr/>
          <p:nvPr/>
        </p:nvSpPr>
        <p:spPr>
          <a:xfrm>
            <a:off x="1856225" y="1276300"/>
            <a:ext cx="421200" cy="24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1"/>
          <p:cNvSpPr/>
          <p:nvPr/>
        </p:nvSpPr>
        <p:spPr>
          <a:xfrm>
            <a:off x="3598925" y="1276300"/>
            <a:ext cx="421200" cy="24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61"/>
          <p:cNvPicPr preferRelativeResize="0"/>
          <p:nvPr/>
        </p:nvPicPr>
        <p:blipFill>
          <a:blip r:embed="rId7">
            <a:alphaModFix/>
          </a:blip>
          <a:stretch>
            <a:fillRect/>
          </a:stretch>
        </p:blipFill>
        <p:spPr>
          <a:xfrm>
            <a:off x="5266878" y="3579175"/>
            <a:ext cx="1087070" cy="1105004"/>
          </a:xfrm>
          <a:prstGeom prst="rect">
            <a:avLst/>
          </a:prstGeom>
          <a:noFill/>
          <a:ln>
            <a:noFill/>
          </a:ln>
        </p:spPr>
      </p:pic>
      <p:pic>
        <p:nvPicPr>
          <p:cNvPr id="515" name="Google Shape;515;p61"/>
          <p:cNvPicPr preferRelativeResize="0"/>
          <p:nvPr/>
        </p:nvPicPr>
        <p:blipFill>
          <a:blip r:embed="rId7">
            <a:alphaModFix/>
          </a:blip>
          <a:stretch>
            <a:fillRect/>
          </a:stretch>
        </p:blipFill>
        <p:spPr>
          <a:xfrm>
            <a:off x="4146201" y="2846450"/>
            <a:ext cx="1087070" cy="1105004"/>
          </a:xfrm>
          <a:prstGeom prst="rect">
            <a:avLst/>
          </a:prstGeom>
          <a:noFill/>
          <a:ln>
            <a:noFill/>
          </a:ln>
        </p:spPr>
      </p:pic>
      <p:pic>
        <p:nvPicPr>
          <p:cNvPr id="516" name="Google Shape;516;p61"/>
          <p:cNvPicPr preferRelativeResize="0"/>
          <p:nvPr/>
        </p:nvPicPr>
        <p:blipFill>
          <a:blip r:embed="rId7">
            <a:alphaModFix/>
          </a:blip>
          <a:stretch>
            <a:fillRect/>
          </a:stretch>
        </p:blipFill>
        <p:spPr>
          <a:xfrm>
            <a:off x="6387554" y="3579175"/>
            <a:ext cx="1087070" cy="1105004"/>
          </a:xfrm>
          <a:prstGeom prst="rect">
            <a:avLst/>
          </a:prstGeom>
          <a:noFill/>
          <a:ln>
            <a:noFill/>
          </a:ln>
        </p:spPr>
      </p:pic>
      <p:pic>
        <p:nvPicPr>
          <p:cNvPr id="517" name="Google Shape;517;p61"/>
          <p:cNvPicPr preferRelativeResize="0"/>
          <p:nvPr/>
        </p:nvPicPr>
        <p:blipFill>
          <a:blip r:embed="rId7">
            <a:alphaModFix/>
          </a:blip>
          <a:stretch>
            <a:fillRect/>
          </a:stretch>
        </p:blipFill>
        <p:spPr>
          <a:xfrm>
            <a:off x="7508230" y="3579175"/>
            <a:ext cx="1087070" cy="1105004"/>
          </a:xfrm>
          <a:prstGeom prst="rect">
            <a:avLst/>
          </a:prstGeom>
          <a:noFill/>
          <a:ln>
            <a:noFill/>
          </a:ln>
        </p:spPr>
      </p:pic>
      <p:pic>
        <p:nvPicPr>
          <p:cNvPr id="518" name="Google Shape;518;p61"/>
          <p:cNvPicPr preferRelativeResize="0"/>
          <p:nvPr/>
        </p:nvPicPr>
        <p:blipFill>
          <a:blip r:embed="rId7">
            <a:alphaModFix/>
          </a:blip>
          <a:stretch>
            <a:fillRect/>
          </a:stretch>
        </p:blipFill>
        <p:spPr>
          <a:xfrm>
            <a:off x="4078850" y="1665159"/>
            <a:ext cx="1162128" cy="1181301"/>
          </a:xfrm>
          <a:prstGeom prst="rect">
            <a:avLst/>
          </a:prstGeom>
          <a:noFill/>
          <a:ln>
            <a:noFill/>
          </a:ln>
        </p:spPr>
      </p:pic>
      <p:sp>
        <p:nvSpPr>
          <p:cNvPr id="519" name="Google Shape;519;p61"/>
          <p:cNvSpPr txBox="1">
            <a:spLocks noGrp="1"/>
          </p:cNvSpPr>
          <p:nvPr>
            <p:ph type="title"/>
          </p:nvPr>
        </p:nvSpPr>
        <p:spPr>
          <a:xfrm>
            <a:off x="225900" y="283525"/>
            <a:ext cx="8692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arlow"/>
                <a:ea typeface="Barlow"/>
                <a:cs typeface="Barlow"/>
                <a:sym typeface="Barlow"/>
              </a:rPr>
              <a:t>Teknologi Sharing: </a:t>
            </a:r>
            <a:r>
              <a:rPr lang="en" b="1">
                <a:solidFill>
                  <a:srgbClr val="CC0000"/>
                </a:solidFill>
                <a:highlight>
                  <a:srgbClr val="FFFF00"/>
                </a:highlight>
              </a:rPr>
              <a:t>eduSPOT</a:t>
            </a:r>
            <a:r>
              <a:rPr lang="en">
                <a:highlight>
                  <a:srgbClr val="FFFF00"/>
                </a:highlight>
                <a:latin typeface="Barlow"/>
                <a:ea typeface="Barlow"/>
                <a:cs typeface="Barlow"/>
                <a:sym typeface="Barlow"/>
              </a:rPr>
              <a:t> - Siswa Tidak perlu Antri </a:t>
            </a:r>
            <a:r>
              <a:rPr lang="en">
                <a:latin typeface="Barlow"/>
                <a:ea typeface="Barlow"/>
                <a:cs typeface="Barlow"/>
                <a:sym typeface="Barlow"/>
              </a:rPr>
              <a:t>- </a:t>
            </a:r>
            <a:endParaRPr>
              <a:latin typeface="Barlow"/>
              <a:ea typeface="Barlow"/>
              <a:cs typeface="Barlow"/>
              <a:sym typeface="Barlow"/>
            </a:endParaRPr>
          </a:p>
        </p:txBody>
      </p:sp>
      <p:pic>
        <p:nvPicPr>
          <p:cNvPr id="520" name="Google Shape;520;p61"/>
          <p:cNvPicPr preferRelativeResize="0"/>
          <p:nvPr/>
        </p:nvPicPr>
        <p:blipFill>
          <a:blip r:embed="rId8">
            <a:alphaModFix/>
          </a:blip>
          <a:stretch>
            <a:fillRect/>
          </a:stretch>
        </p:blipFill>
        <p:spPr>
          <a:xfrm>
            <a:off x="4037992" y="3655381"/>
            <a:ext cx="1243851" cy="1493244"/>
          </a:xfrm>
          <a:prstGeom prst="rect">
            <a:avLst/>
          </a:prstGeom>
          <a:noFill/>
          <a:ln>
            <a:noFill/>
          </a:ln>
        </p:spPr>
      </p:pic>
      <p:pic>
        <p:nvPicPr>
          <p:cNvPr id="521" name="Google Shape;521;p61"/>
          <p:cNvPicPr preferRelativeResize="0"/>
          <p:nvPr/>
        </p:nvPicPr>
        <p:blipFill>
          <a:blip r:embed="rId9">
            <a:alphaModFix/>
          </a:blip>
          <a:stretch>
            <a:fillRect/>
          </a:stretch>
        </p:blipFill>
        <p:spPr>
          <a:xfrm>
            <a:off x="5692200" y="1017475"/>
            <a:ext cx="3142900" cy="2637900"/>
          </a:xfrm>
          <a:prstGeom prst="rect">
            <a:avLst/>
          </a:prstGeom>
          <a:noFill/>
          <a:ln>
            <a:noFill/>
          </a:ln>
        </p:spPr>
      </p:pic>
      <p:sp>
        <p:nvSpPr>
          <p:cNvPr id="522" name="Google Shape;522;p61"/>
          <p:cNvSpPr/>
          <p:nvPr/>
        </p:nvSpPr>
        <p:spPr>
          <a:xfrm>
            <a:off x="6937350" y="2188100"/>
            <a:ext cx="1142700" cy="12549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26"/>
        <p:cNvGrpSpPr/>
        <p:nvPr/>
      </p:nvGrpSpPr>
      <p:grpSpPr>
        <a:xfrm>
          <a:off x="0" y="0"/>
          <a:ext cx="0" cy="0"/>
          <a:chOff x="0" y="0"/>
          <a:chExt cx="0" cy="0"/>
        </a:xfrm>
      </p:grpSpPr>
      <p:pic>
        <p:nvPicPr>
          <p:cNvPr id="527" name="Google Shape;527;p62"/>
          <p:cNvPicPr preferRelativeResize="0"/>
          <p:nvPr/>
        </p:nvPicPr>
        <p:blipFill>
          <a:blip r:embed="rId3">
            <a:alphaModFix amt="30000"/>
          </a:blip>
          <a:stretch>
            <a:fillRect/>
          </a:stretch>
        </p:blipFill>
        <p:spPr>
          <a:xfrm>
            <a:off x="30" y="0"/>
            <a:ext cx="9143974" cy="5143501"/>
          </a:xfrm>
          <a:prstGeom prst="rect">
            <a:avLst/>
          </a:prstGeom>
          <a:noFill/>
          <a:ln>
            <a:noFill/>
          </a:ln>
          <a:effectLst>
            <a:outerShdw blurRad="57150" dist="19050" dir="5400000" algn="bl" rotWithShape="0">
              <a:srgbClr val="000000">
                <a:alpha val="10000"/>
              </a:srgbClr>
            </a:outerShdw>
          </a:effectLst>
        </p:spPr>
      </p:pic>
      <p:sp>
        <p:nvSpPr>
          <p:cNvPr id="528" name="Google Shape;528;p62"/>
          <p:cNvSpPr/>
          <p:nvPr/>
        </p:nvSpPr>
        <p:spPr>
          <a:xfrm>
            <a:off x="25" y="0"/>
            <a:ext cx="9123900" cy="5114700"/>
          </a:xfrm>
          <a:prstGeom prst="rect">
            <a:avLst/>
          </a:prstGeom>
          <a:solidFill>
            <a:srgbClr val="183DC4">
              <a:alpha val="5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2"/>
          <p:cNvSpPr/>
          <p:nvPr/>
        </p:nvSpPr>
        <p:spPr>
          <a:xfrm>
            <a:off x="7336475" y="1187150"/>
            <a:ext cx="1455300" cy="525000"/>
          </a:xfrm>
          <a:prstGeom prst="roundRect">
            <a:avLst>
              <a:gd name="adj" fmla="val 16667"/>
            </a:avLst>
          </a:prstGeom>
          <a:solidFill>
            <a:srgbClr val="F6B26B"/>
          </a:solidFill>
          <a:ln w="38100" cap="flat" cmpd="sng">
            <a:solidFill>
              <a:srgbClr val="FFFFFF"/>
            </a:solidFill>
            <a:prstDash val="solid"/>
            <a:round/>
            <a:headEnd type="none" w="sm" len="sm"/>
            <a:tailEnd type="none" w="sm" len="sm"/>
          </a:ln>
          <a:effectLst>
            <a:outerShdw blurRad="200025" dist="114300" dir="30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ource Sans Pro"/>
                <a:ea typeface="Source Sans Pro"/>
                <a:cs typeface="Source Sans Pro"/>
                <a:sym typeface="Source Sans Pro"/>
              </a:rPr>
              <a:t>Download ke SMARTPHONE</a:t>
            </a:r>
            <a:endParaRPr>
              <a:latin typeface="Source Sans Pro"/>
              <a:ea typeface="Source Sans Pro"/>
              <a:cs typeface="Source Sans Pro"/>
              <a:sym typeface="Source Sans Pro"/>
            </a:endParaRPr>
          </a:p>
        </p:txBody>
      </p:sp>
      <p:sp>
        <p:nvSpPr>
          <p:cNvPr id="530" name="Google Shape;530;p62"/>
          <p:cNvSpPr/>
          <p:nvPr/>
        </p:nvSpPr>
        <p:spPr>
          <a:xfrm>
            <a:off x="7336475" y="2803800"/>
            <a:ext cx="1455300" cy="525000"/>
          </a:xfrm>
          <a:prstGeom prst="roundRect">
            <a:avLst>
              <a:gd name="adj" fmla="val 16667"/>
            </a:avLst>
          </a:prstGeom>
          <a:solidFill>
            <a:srgbClr val="F6B26B"/>
          </a:solidFill>
          <a:ln w="38100" cap="flat" cmpd="sng">
            <a:solidFill>
              <a:srgbClr val="FFFFFF"/>
            </a:solidFill>
            <a:prstDash val="solid"/>
            <a:round/>
            <a:headEnd type="none" w="sm" len="sm"/>
            <a:tailEnd type="none" w="sm" len="sm"/>
          </a:ln>
          <a:effectLst>
            <a:outerShdw blurRad="200025" dist="114300" dir="30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ource Sans Pro"/>
                <a:ea typeface="Source Sans Pro"/>
                <a:cs typeface="Source Sans Pro"/>
                <a:sym typeface="Source Sans Pro"/>
              </a:rPr>
              <a:t>Download ke LAPTOP/PC*</a:t>
            </a:r>
            <a:endParaRPr>
              <a:latin typeface="Source Sans Pro"/>
              <a:ea typeface="Source Sans Pro"/>
              <a:cs typeface="Source Sans Pro"/>
              <a:sym typeface="Source Sans Pro"/>
            </a:endParaRPr>
          </a:p>
        </p:txBody>
      </p:sp>
      <p:sp>
        <p:nvSpPr>
          <p:cNvPr id="531" name="Google Shape;531;p62"/>
          <p:cNvSpPr/>
          <p:nvPr/>
        </p:nvSpPr>
        <p:spPr>
          <a:xfrm>
            <a:off x="7336475" y="1995463"/>
            <a:ext cx="1455300" cy="525000"/>
          </a:xfrm>
          <a:prstGeom prst="roundRect">
            <a:avLst>
              <a:gd name="adj" fmla="val 16667"/>
            </a:avLst>
          </a:prstGeom>
          <a:solidFill>
            <a:srgbClr val="F6B26B"/>
          </a:solidFill>
          <a:ln w="38100" cap="flat" cmpd="sng">
            <a:solidFill>
              <a:srgbClr val="FFFFFF"/>
            </a:solidFill>
            <a:prstDash val="solid"/>
            <a:round/>
            <a:headEnd type="none" w="sm" len="sm"/>
            <a:tailEnd type="none" w="sm" len="sm"/>
          </a:ln>
          <a:effectLst>
            <a:outerShdw blurRad="200025" dist="114300" dir="30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ource Sans Pro"/>
                <a:ea typeface="Source Sans Pro"/>
                <a:cs typeface="Source Sans Pro"/>
                <a:sym typeface="Source Sans Pro"/>
              </a:rPr>
              <a:t>Download ke TABLET</a:t>
            </a:r>
            <a:endParaRPr>
              <a:latin typeface="Source Sans Pro"/>
              <a:ea typeface="Source Sans Pro"/>
              <a:cs typeface="Source Sans Pro"/>
              <a:sym typeface="Source Sans Pro"/>
            </a:endParaRPr>
          </a:p>
        </p:txBody>
      </p:sp>
      <p:sp>
        <p:nvSpPr>
          <p:cNvPr id="532" name="Google Shape;532;p62"/>
          <p:cNvSpPr/>
          <p:nvPr/>
        </p:nvSpPr>
        <p:spPr>
          <a:xfrm>
            <a:off x="7336475" y="3612125"/>
            <a:ext cx="1455300" cy="525000"/>
          </a:xfrm>
          <a:prstGeom prst="roundRect">
            <a:avLst>
              <a:gd name="adj" fmla="val 16667"/>
            </a:avLst>
          </a:prstGeom>
          <a:solidFill>
            <a:srgbClr val="F6B26B"/>
          </a:solidFill>
          <a:ln w="38100" cap="flat" cmpd="sng">
            <a:solidFill>
              <a:srgbClr val="FFFFFF"/>
            </a:solidFill>
            <a:prstDash val="solid"/>
            <a:round/>
            <a:headEnd type="none" w="sm" len="sm"/>
            <a:tailEnd type="none" w="sm" len="sm"/>
          </a:ln>
          <a:effectLst>
            <a:outerShdw blurRad="200025" dist="114300" dir="30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ource Sans Pro"/>
                <a:ea typeface="Source Sans Pro"/>
                <a:cs typeface="Source Sans Pro"/>
                <a:sym typeface="Source Sans Pro"/>
              </a:rPr>
              <a:t>KONEKSI KE PROYEKTOR*</a:t>
            </a:r>
            <a:endParaRPr>
              <a:latin typeface="Source Sans Pro"/>
              <a:ea typeface="Source Sans Pro"/>
              <a:cs typeface="Source Sans Pro"/>
              <a:sym typeface="Source Sans Pro"/>
            </a:endParaRPr>
          </a:p>
        </p:txBody>
      </p:sp>
      <p:pic>
        <p:nvPicPr>
          <p:cNvPr id="533" name="Google Shape;533;p62"/>
          <p:cNvPicPr preferRelativeResize="0"/>
          <p:nvPr/>
        </p:nvPicPr>
        <p:blipFill rotWithShape="1">
          <a:blip r:embed="rId4">
            <a:alphaModFix/>
          </a:blip>
          <a:srcRect t="1249" b="334"/>
          <a:stretch/>
        </p:blipFill>
        <p:spPr>
          <a:xfrm>
            <a:off x="391275" y="269750"/>
            <a:ext cx="6721125" cy="4679575"/>
          </a:xfrm>
          <a:prstGeom prst="rect">
            <a:avLst/>
          </a:prstGeom>
          <a:noFill/>
          <a:ln w="38100" cap="flat" cmpd="sng">
            <a:solidFill>
              <a:srgbClr val="FFFFFF"/>
            </a:solidFill>
            <a:prstDash val="solid"/>
            <a:round/>
            <a:headEnd type="none" w="sm" len="sm"/>
            <a:tailEnd type="none" w="sm" len="sm"/>
          </a:ln>
          <a:effectLst>
            <a:outerShdw blurRad="200025" dist="114300" dir="3000000" algn="bl" rotWithShape="0">
              <a:srgbClr val="000000">
                <a:alpha val="50000"/>
              </a:srgbClr>
            </a:outerShdw>
          </a:effectLst>
        </p:spPr>
      </p:pic>
      <p:cxnSp>
        <p:nvCxnSpPr>
          <p:cNvPr id="534" name="Google Shape;534;p62"/>
          <p:cNvCxnSpPr/>
          <p:nvPr/>
        </p:nvCxnSpPr>
        <p:spPr>
          <a:xfrm>
            <a:off x="6606875" y="1445750"/>
            <a:ext cx="729600" cy="7800"/>
          </a:xfrm>
          <a:prstGeom prst="straightConnector1">
            <a:avLst/>
          </a:prstGeom>
          <a:noFill/>
          <a:ln w="9525" cap="flat" cmpd="sng">
            <a:solidFill>
              <a:schemeClr val="dk2"/>
            </a:solidFill>
            <a:prstDash val="dash"/>
            <a:round/>
            <a:headEnd type="none" w="med" len="med"/>
            <a:tailEnd type="oval" w="med" len="med"/>
          </a:ln>
        </p:spPr>
      </p:cxnSp>
      <p:cxnSp>
        <p:nvCxnSpPr>
          <p:cNvPr id="535" name="Google Shape;535;p62"/>
          <p:cNvCxnSpPr/>
          <p:nvPr/>
        </p:nvCxnSpPr>
        <p:spPr>
          <a:xfrm>
            <a:off x="6606875" y="2254075"/>
            <a:ext cx="729600" cy="7800"/>
          </a:xfrm>
          <a:prstGeom prst="straightConnector1">
            <a:avLst/>
          </a:prstGeom>
          <a:noFill/>
          <a:ln w="9525" cap="flat" cmpd="sng">
            <a:solidFill>
              <a:schemeClr val="dk2"/>
            </a:solidFill>
            <a:prstDash val="dash"/>
            <a:round/>
            <a:headEnd type="none" w="med" len="med"/>
            <a:tailEnd type="oval" w="med" len="med"/>
          </a:ln>
        </p:spPr>
      </p:cxnSp>
      <p:cxnSp>
        <p:nvCxnSpPr>
          <p:cNvPr id="536" name="Google Shape;536;p62"/>
          <p:cNvCxnSpPr/>
          <p:nvPr/>
        </p:nvCxnSpPr>
        <p:spPr>
          <a:xfrm>
            <a:off x="6606875" y="3062400"/>
            <a:ext cx="729600" cy="7800"/>
          </a:xfrm>
          <a:prstGeom prst="straightConnector1">
            <a:avLst/>
          </a:prstGeom>
          <a:noFill/>
          <a:ln w="9525" cap="flat" cmpd="sng">
            <a:solidFill>
              <a:schemeClr val="dk2"/>
            </a:solidFill>
            <a:prstDash val="dash"/>
            <a:round/>
            <a:headEnd type="none" w="med" len="med"/>
            <a:tailEnd type="oval" w="med" len="med"/>
          </a:ln>
        </p:spPr>
      </p:cxnSp>
      <p:cxnSp>
        <p:nvCxnSpPr>
          <p:cNvPr id="537" name="Google Shape;537;p62"/>
          <p:cNvCxnSpPr/>
          <p:nvPr/>
        </p:nvCxnSpPr>
        <p:spPr>
          <a:xfrm>
            <a:off x="6606875" y="3870725"/>
            <a:ext cx="729600" cy="7800"/>
          </a:xfrm>
          <a:prstGeom prst="straightConnector1">
            <a:avLst/>
          </a:prstGeom>
          <a:noFill/>
          <a:ln w="9525" cap="flat" cmpd="sng">
            <a:solidFill>
              <a:schemeClr val="dk2"/>
            </a:solidFill>
            <a:prstDash val="dash"/>
            <a:round/>
            <a:headEnd type="none" w="med" len="med"/>
            <a:tailEnd type="oval" w="med" len="med"/>
          </a:ln>
        </p:spPr>
      </p:cxnSp>
      <p:sp>
        <p:nvSpPr>
          <p:cNvPr id="538" name="Google Shape;538;p62"/>
          <p:cNvSpPr/>
          <p:nvPr/>
        </p:nvSpPr>
        <p:spPr>
          <a:xfrm>
            <a:off x="304331" y="333519"/>
            <a:ext cx="2376000" cy="347700"/>
          </a:xfrm>
          <a:prstGeom prst="homePlate">
            <a:avLst>
              <a:gd name="adj" fmla="val 50000"/>
            </a:avLst>
          </a:prstGeom>
          <a:solidFill>
            <a:srgbClr val="990000"/>
          </a:solidFill>
          <a:ln w="28575" cap="flat" cmpd="sng">
            <a:solidFill>
              <a:srgbClr val="FFFFFF"/>
            </a:solidFill>
            <a:prstDash val="solid"/>
            <a:round/>
            <a:headEnd type="none" w="sm" len="sm"/>
            <a:tailEnd type="none" w="sm" len="sm"/>
          </a:ln>
          <a:effectLst>
            <a:outerShdw blurRad="200025" dist="114300" dir="36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latin typeface="Raleway"/>
                <a:ea typeface="Raleway"/>
                <a:cs typeface="Raleway"/>
                <a:sym typeface="Raleway"/>
              </a:rPr>
              <a:t>   KIPIN EDUSPOT wifi</a:t>
            </a:r>
            <a:endParaRPr b="1">
              <a:solidFill>
                <a:srgbClr val="FFFFFF"/>
              </a:solidFill>
              <a:latin typeface="Raleway"/>
              <a:ea typeface="Raleway"/>
              <a:cs typeface="Raleway"/>
              <a:sym typeface="Raleway"/>
            </a:endParaRPr>
          </a:p>
        </p:txBody>
      </p:sp>
      <p:sp>
        <p:nvSpPr>
          <p:cNvPr id="539" name="Google Shape;539;p62"/>
          <p:cNvSpPr txBox="1"/>
          <p:nvPr/>
        </p:nvSpPr>
        <p:spPr>
          <a:xfrm>
            <a:off x="7446875" y="164775"/>
            <a:ext cx="1344900" cy="6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Barlow"/>
                <a:ea typeface="Barlow"/>
                <a:cs typeface="Barlow"/>
                <a:sym typeface="Barlow"/>
              </a:rPr>
              <a:t>Untuk belajar dirumah</a:t>
            </a:r>
            <a:endParaRPr sz="1800" b="1">
              <a:latin typeface="Barlow"/>
              <a:ea typeface="Barlow"/>
              <a:cs typeface="Barlow"/>
              <a:sym typeface="Barlow"/>
            </a:endParaRPr>
          </a:p>
        </p:txBody>
      </p:sp>
      <p:sp>
        <p:nvSpPr>
          <p:cNvPr id="540" name="Google Shape;540;p62"/>
          <p:cNvSpPr txBox="1"/>
          <p:nvPr/>
        </p:nvSpPr>
        <p:spPr>
          <a:xfrm>
            <a:off x="7446875" y="4224250"/>
            <a:ext cx="1344900" cy="6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Barlow"/>
                <a:ea typeface="Barlow"/>
                <a:cs typeface="Barlow"/>
                <a:sym typeface="Barlow"/>
              </a:rPr>
              <a:t>Untuk di Kelas</a:t>
            </a:r>
            <a:endParaRPr sz="1800" b="1">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63"/>
          <p:cNvPicPr preferRelativeResize="0"/>
          <p:nvPr/>
        </p:nvPicPr>
        <p:blipFill rotWithShape="1">
          <a:blip r:embed="rId3">
            <a:alphaModFix/>
          </a:blip>
          <a:srcRect t="2669" b="2669"/>
          <a:stretch/>
        </p:blipFill>
        <p:spPr>
          <a:xfrm>
            <a:off x="7208250" y="734025"/>
            <a:ext cx="1813776" cy="1283701"/>
          </a:xfrm>
          <a:prstGeom prst="rect">
            <a:avLst/>
          </a:prstGeom>
          <a:noFill/>
          <a:ln>
            <a:noFill/>
          </a:ln>
        </p:spPr>
      </p:pic>
      <p:sp>
        <p:nvSpPr>
          <p:cNvPr id="546" name="Google Shape;546;p63"/>
          <p:cNvSpPr txBox="1">
            <a:spLocks noGrp="1"/>
          </p:cNvSpPr>
          <p:nvPr>
            <p:ph type="title" idx="4294967295"/>
          </p:nvPr>
        </p:nvSpPr>
        <p:spPr>
          <a:xfrm>
            <a:off x="311700" y="527700"/>
            <a:ext cx="8568300" cy="80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FF"/>
                </a:solidFill>
                <a:latin typeface="Barlow"/>
                <a:ea typeface="Barlow"/>
                <a:cs typeface="Barlow"/>
                <a:sym typeface="Barlow"/>
              </a:rPr>
              <a:t>Pemanfaatan KIPIN ATM cocok dimana?</a:t>
            </a:r>
            <a:endParaRPr b="1">
              <a:solidFill>
                <a:srgbClr val="0000FF"/>
              </a:solidFill>
              <a:latin typeface="Barlow"/>
              <a:ea typeface="Barlow"/>
              <a:cs typeface="Barlow"/>
              <a:sym typeface="Barlow"/>
            </a:endParaRPr>
          </a:p>
        </p:txBody>
      </p:sp>
      <p:sp>
        <p:nvSpPr>
          <p:cNvPr id="547" name="Google Shape;547;p63"/>
          <p:cNvSpPr txBox="1"/>
          <p:nvPr/>
        </p:nvSpPr>
        <p:spPr>
          <a:xfrm>
            <a:off x="226900" y="1162250"/>
            <a:ext cx="5377500" cy="34743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Lato"/>
              <a:buChar char="-"/>
            </a:pPr>
            <a:r>
              <a:rPr lang="en" sz="3000">
                <a:latin typeface="Lato"/>
                <a:ea typeface="Lato"/>
                <a:cs typeface="Lato"/>
                <a:sym typeface="Lato"/>
              </a:rPr>
              <a:t>Sekolah SD, SMP, SMA</a:t>
            </a:r>
            <a:endParaRPr sz="3000">
              <a:latin typeface="Lato"/>
              <a:ea typeface="Lato"/>
              <a:cs typeface="Lato"/>
              <a:sym typeface="Lato"/>
            </a:endParaRPr>
          </a:p>
          <a:p>
            <a:pPr marL="457200" lvl="0" indent="-419100" algn="l" rtl="0">
              <a:spcBef>
                <a:spcPts val="0"/>
              </a:spcBef>
              <a:spcAft>
                <a:spcPts val="0"/>
              </a:spcAft>
              <a:buSzPts val="3000"/>
              <a:buFont typeface="Lato"/>
              <a:buChar char="-"/>
            </a:pPr>
            <a:r>
              <a:rPr lang="en" sz="3000">
                <a:latin typeface="Lato"/>
                <a:ea typeface="Lato"/>
                <a:cs typeface="Lato"/>
                <a:sym typeface="Lato"/>
              </a:rPr>
              <a:t>Perpustakaan umum</a:t>
            </a:r>
            <a:endParaRPr sz="3000">
              <a:latin typeface="Lato"/>
              <a:ea typeface="Lato"/>
              <a:cs typeface="Lato"/>
              <a:sym typeface="Lato"/>
            </a:endParaRPr>
          </a:p>
          <a:p>
            <a:pPr marL="457200" lvl="0" indent="-419100" algn="l" rtl="0">
              <a:spcBef>
                <a:spcPts val="0"/>
              </a:spcBef>
              <a:spcAft>
                <a:spcPts val="0"/>
              </a:spcAft>
              <a:buSzPts val="3000"/>
              <a:buFont typeface="Lato"/>
              <a:buChar char="-"/>
            </a:pPr>
            <a:r>
              <a:rPr lang="en" sz="3000">
                <a:latin typeface="Lato"/>
                <a:ea typeface="Lato"/>
                <a:cs typeface="Lato"/>
                <a:sym typeface="Lato"/>
              </a:rPr>
              <a:t>Ruang kantor pemerintahan</a:t>
            </a:r>
            <a:br>
              <a:rPr lang="en" sz="3000">
                <a:latin typeface="Lato"/>
                <a:ea typeface="Lato"/>
                <a:cs typeface="Lato"/>
                <a:sym typeface="Lato"/>
              </a:rPr>
            </a:br>
            <a:r>
              <a:rPr lang="en" sz="2400">
                <a:latin typeface="Lato"/>
                <a:ea typeface="Lato"/>
                <a:cs typeface="Lato"/>
                <a:sym typeface="Lato"/>
              </a:rPr>
              <a:t>(kelurahan, kecamatan, pemda)</a:t>
            </a:r>
            <a:endParaRPr sz="2400">
              <a:latin typeface="Lato"/>
              <a:ea typeface="Lato"/>
              <a:cs typeface="Lato"/>
              <a:sym typeface="Lato"/>
            </a:endParaRPr>
          </a:p>
          <a:p>
            <a:pPr marL="457200" lvl="0" indent="-381000" algn="l" rtl="0">
              <a:spcBef>
                <a:spcPts val="0"/>
              </a:spcBef>
              <a:spcAft>
                <a:spcPts val="0"/>
              </a:spcAft>
              <a:buSzPts val="2400"/>
              <a:buFont typeface="Lato"/>
              <a:buChar char="-"/>
            </a:pPr>
            <a:r>
              <a:rPr lang="en" sz="3000">
                <a:latin typeface="Lato"/>
                <a:ea typeface="Lato"/>
                <a:cs typeface="Lato"/>
                <a:sym typeface="Lato"/>
              </a:rPr>
              <a:t>Gedung layanan umum </a:t>
            </a:r>
            <a:br>
              <a:rPr lang="en" sz="3000">
                <a:latin typeface="Lato"/>
                <a:ea typeface="Lato"/>
                <a:cs typeface="Lato"/>
                <a:sym typeface="Lato"/>
              </a:rPr>
            </a:br>
            <a:r>
              <a:rPr lang="en" sz="3000">
                <a:latin typeface="Lato"/>
                <a:ea typeface="Lato"/>
                <a:cs typeface="Lato"/>
                <a:sym typeface="Lato"/>
              </a:rPr>
              <a:t>(rumah sakit, mall, dsb)</a:t>
            </a:r>
            <a:endParaRPr sz="3000">
              <a:latin typeface="Lato"/>
              <a:ea typeface="Lato"/>
              <a:cs typeface="Lato"/>
              <a:sym typeface="Lato"/>
            </a:endParaRPr>
          </a:p>
          <a:p>
            <a:pPr marL="457200" lvl="0" indent="-419100" algn="l" rtl="0">
              <a:spcBef>
                <a:spcPts val="0"/>
              </a:spcBef>
              <a:spcAft>
                <a:spcPts val="0"/>
              </a:spcAft>
              <a:buSzPts val="3000"/>
              <a:buFont typeface="Lato"/>
              <a:buChar char="-"/>
            </a:pPr>
            <a:r>
              <a:rPr lang="en" sz="3000">
                <a:latin typeface="Lato"/>
                <a:ea typeface="Lato"/>
                <a:cs typeface="Lato"/>
                <a:sym typeface="Lato"/>
              </a:rPr>
              <a:t>dan lain-lain</a:t>
            </a:r>
            <a:endParaRPr sz="3000">
              <a:latin typeface="Lato"/>
              <a:ea typeface="Lato"/>
              <a:cs typeface="Lato"/>
              <a:sym typeface="Lato"/>
            </a:endParaRPr>
          </a:p>
        </p:txBody>
      </p:sp>
      <p:pic>
        <p:nvPicPr>
          <p:cNvPr id="548" name="Google Shape;548;p63"/>
          <p:cNvPicPr preferRelativeResize="0"/>
          <p:nvPr/>
        </p:nvPicPr>
        <p:blipFill>
          <a:blip r:embed="rId4">
            <a:alphaModFix/>
          </a:blip>
          <a:stretch>
            <a:fillRect/>
          </a:stretch>
        </p:blipFill>
        <p:spPr>
          <a:xfrm>
            <a:off x="5549075" y="3596475"/>
            <a:ext cx="2046450" cy="1389375"/>
          </a:xfrm>
          <a:prstGeom prst="rect">
            <a:avLst/>
          </a:prstGeom>
          <a:noFill/>
          <a:ln>
            <a:noFill/>
          </a:ln>
        </p:spPr>
      </p:pic>
      <p:pic>
        <p:nvPicPr>
          <p:cNvPr id="549" name="Google Shape;549;p63"/>
          <p:cNvPicPr preferRelativeResize="0"/>
          <p:nvPr/>
        </p:nvPicPr>
        <p:blipFill rotWithShape="1">
          <a:blip r:embed="rId5">
            <a:alphaModFix/>
          </a:blip>
          <a:srcRect t="4594" b="4594"/>
          <a:stretch/>
        </p:blipFill>
        <p:spPr>
          <a:xfrm>
            <a:off x="5696544" y="1771212"/>
            <a:ext cx="2046454" cy="1389375"/>
          </a:xfrm>
          <a:prstGeom prst="rect">
            <a:avLst/>
          </a:prstGeom>
          <a:noFill/>
          <a:ln>
            <a:noFill/>
          </a:ln>
        </p:spPr>
      </p:pic>
      <p:pic>
        <p:nvPicPr>
          <p:cNvPr id="550" name="Google Shape;550;p63"/>
          <p:cNvPicPr preferRelativeResize="0"/>
          <p:nvPr/>
        </p:nvPicPr>
        <p:blipFill rotWithShape="1">
          <a:blip r:embed="rId6">
            <a:alphaModFix/>
          </a:blip>
          <a:srcRect t="4857" b="4857"/>
          <a:stretch/>
        </p:blipFill>
        <p:spPr>
          <a:xfrm>
            <a:off x="7005475" y="2907588"/>
            <a:ext cx="1963052" cy="13893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64"/>
          <p:cNvPicPr preferRelativeResize="0"/>
          <p:nvPr/>
        </p:nvPicPr>
        <p:blipFill>
          <a:blip r:embed="rId3">
            <a:alphaModFix/>
          </a:blip>
          <a:stretch>
            <a:fillRect/>
          </a:stretch>
        </p:blipFill>
        <p:spPr>
          <a:xfrm>
            <a:off x="292050" y="164269"/>
            <a:ext cx="6419924" cy="4814943"/>
          </a:xfrm>
          <a:prstGeom prst="rect">
            <a:avLst/>
          </a:prstGeom>
          <a:noFill/>
          <a:ln>
            <a:noFill/>
          </a:ln>
        </p:spPr>
      </p:pic>
      <p:pic>
        <p:nvPicPr>
          <p:cNvPr id="556" name="Google Shape;556;p64"/>
          <p:cNvPicPr preferRelativeResize="0"/>
          <p:nvPr/>
        </p:nvPicPr>
        <p:blipFill rotWithShape="1">
          <a:blip r:embed="rId4">
            <a:alphaModFix/>
          </a:blip>
          <a:srcRect l="11760" r="9150" b="1195"/>
          <a:stretch/>
        </p:blipFill>
        <p:spPr>
          <a:xfrm>
            <a:off x="397325" y="1767300"/>
            <a:ext cx="1037350" cy="3211913"/>
          </a:xfrm>
          <a:prstGeom prst="rect">
            <a:avLst/>
          </a:prstGeom>
          <a:noFill/>
          <a:ln>
            <a:noFill/>
          </a:ln>
        </p:spPr>
      </p:pic>
      <p:sp>
        <p:nvSpPr>
          <p:cNvPr id="557" name="Google Shape;557;p64"/>
          <p:cNvSpPr txBox="1"/>
          <p:nvPr/>
        </p:nvSpPr>
        <p:spPr>
          <a:xfrm>
            <a:off x="5126025" y="399450"/>
            <a:ext cx="2943300" cy="4083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ytone One"/>
                <a:ea typeface="Paytone One"/>
                <a:cs typeface="Paytone One"/>
                <a:sym typeface="Paytone One"/>
              </a:rPr>
              <a:t>PERPUSTAKAAN SEKOLAH</a:t>
            </a:r>
            <a:endParaRPr>
              <a:latin typeface="Paytone One"/>
              <a:ea typeface="Paytone One"/>
              <a:cs typeface="Paytone One"/>
              <a:sym typeface="Paytone One"/>
            </a:endParaRPr>
          </a:p>
        </p:txBody>
      </p:sp>
      <p:sp>
        <p:nvSpPr>
          <p:cNvPr id="558" name="Google Shape;558;p64"/>
          <p:cNvSpPr txBox="1"/>
          <p:nvPr/>
        </p:nvSpPr>
        <p:spPr>
          <a:xfrm>
            <a:off x="6931750" y="977075"/>
            <a:ext cx="1981800" cy="37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Barlow"/>
                <a:ea typeface="Barlow"/>
                <a:cs typeface="Barlow"/>
                <a:sym typeface="Barlow"/>
              </a:rPr>
              <a:t>Kini, setiap siswa dapat mengunduh semua materi pelajaran secara lengkap (ebook, video, latihan tryout &amp; bacaan literasi) tanpa butuh jalur internet dan gratis tanpa biaya sama sekali </a:t>
            </a:r>
            <a:endParaRPr sz="1800">
              <a:latin typeface="Barlow"/>
              <a:ea typeface="Barlow"/>
              <a:cs typeface="Barlow"/>
              <a:sym typeface="Barlow"/>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65"/>
          <p:cNvPicPr preferRelativeResize="0"/>
          <p:nvPr/>
        </p:nvPicPr>
        <p:blipFill>
          <a:blip r:embed="rId3">
            <a:alphaModFix/>
          </a:blip>
          <a:stretch>
            <a:fillRect/>
          </a:stretch>
        </p:blipFill>
        <p:spPr>
          <a:xfrm>
            <a:off x="226850" y="420469"/>
            <a:ext cx="6623738" cy="4415812"/>
          </a:xfrm>
          <a:prstGeom prst="rect">
            <a:avLst/>
          </a:prstGeom>
          <a:noFill/>
          <a:ln>
            <a:noFill/>
          </a:ln>
        </p:spPr>
      </p:pic>
      <p:pic>
        <p:nvPicPr>
          <p:cNvPr id="564" name="Google Shape;564;p65"/>
          <p:cNvPicPr preferRelativeResize="0"/>
          <p:nvPr/>
        </p:nvPicPr>
        <p:blipFill rotWithShape="1">
          <a:blip r:embed="rId4">
            <a:alphaModFix/>
          </a:blip>
          <a:srcRect l="11760" r="9150" b="1195"/>
          <a:stretch/>
        </p:blipFill>
        <p:spPr>
          <a:xfrm>
            <a:off x="329850" y="1624369"/>
            <a:ext cx="1037350" cy="3211913"/>
          </a:xfrm>
          <a:prstGeom prst="rect">
            <a:avLst/>
          </a:prstGeom>
          <a:noFill/>
          <a:ln>
            <a:noFill/>
          </a:ln>
        </p:spPr>
      </p:pic>
      <p:sp>
        <p:nvSpPr>
          <p:cNvPr id="565" name="Google Shape;565;p65"/>
          <p:cNvSpPr txBox="1"/>
          <p:nvPr/>
        </p:nvSpPr>
        <p:spPr>
          <a:xfrm>
            <a:off x="5956125" y="621075"/>
            <a:ext cx="1856100" cy="4083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ytone One"/>
                <a:ea typeface="Paytone One"/>
                <a:cs typeface="Paytone One"/>
                <a:sym typeface="Paytone One"/>
              </a:rPr>
              <a:t>DAERAH 3T</a:t>
            </a:r>
            <a:endParaRPr>
              <a:latin typeface="Paytone One"/>
              <a:ea typeface="Paytone One"/>
              <a:cs typeface="Paytone One"/>
              <a:sym typeface="Paytone One"/>
            </a:endParaRPr>
          </a:p>
        </p:txBody>
      </p:sp>
      <p:sp>
        <p:nvSpPr>
          <p:cNvPr id="566" name="Google Shape;566;p65"/>
          <p:cNvSpPr txBox="1"/>
          <p:nvPr/>
        </p:nvSpPr>
        <p:spPr>
          <a:xfrm>
            <a:off x="6950225" y="1106350"/>
            <a:ext cx="1981800" cy="377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Barlow"/>
                <a:ea typeface="Barlow"/>
                <a:cs typeface="Barlow"/>
                <a:sym typeface="Barlow"/>
              </a:rPr>
              <a:t>Hanya membutuhkan area kecil &amp; jaringan listrik (atau solar panel), semua siswa di daerah 3T bisa memanfaatkan Kipin ATM untuk sarana belajar cukup dengan jari tangan</a:t>
            </a:r>
            <a:endParaRPr sz="1800">
              <a:latin typeface="Barlow"/>
              <a:ea typeface="Barlow"/>
              <a:cs typeface="Barlow"/>
              <a:sym typeface="Barl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66"/>
          <p:cNvPicPr preferRelativeResize="0"/>
          <p:nvPr/>
        </p:nvPicPr>
        <p:blipFill>
          <a:blip r:embed="rId3">
            <a:alphaModFix/>
          </a:blip>
          <a:stretch>
            <a:fillRect/>
          </a:stretch>
        </p:blipFill>
        <p:spPr>
          <a:xfrm>
            <a:off x="110500" y="300019"/>
            <a:ext cx="4558101" cy="2320932"/>
          </a:xfrm>
          <a:prstGeom prst="rect">
            <a:avLst/>
          </a:prstGeom>
          <a:noFill/>
          <a:ln>
            <a:noFill/>
          </a:ln>
        </p:spPr>
      </p:pic>
      <p:pic>
        <p:nvPicPr>
          <p:cNvPr id="572" name="Google Shape;572;p66"/>
          <p:cNvPicPr preferRelativeResize="0"/>
          <p:nvPr/>
        </p:nvPicPr>
        <p:blipFill rotWithShape="1">
          <a:blip r:embed="rId4">
            <a:alphaModFix/>
          </a:blip>
          <a:srcRect t="4857" b="4857"/>
          <a:stretch/>
        </p:blipFill>
        <p:spPr>
          <a:xfrm>
            <a:off x="4668600" y="300019"/>
            <a:ext cx="4372375" cy="2320932"/>
          </a:xfrm>
          <a:prstGeom prst="rect">
            <a:avLst/>
          </a:prstGeom>
          <a:noFill/>
          <a:ln>
            <a:noFill/>
          </a:ln>
        </p:spPr>
      </p:pic>
      <p:pic>
        <p:nvPicPr>
          <p:cNvPr id="573" name="Google Shape;573;p66"/>
          <p:cNvPicPr preferRelativeResize="0"/>
          <p:nvPr/>
        </p:nvPicPr>
        <p:blipFill rotWithShape="1">
          <a:blip r:embed="rId5">
            <a:alphaModFix/>
          </a:blip>
          <a:srcRect t="4594" b="4594"/>
          <a:stretch/>
        </p:blipFill>
        <p:spPr>
          <a:xfrm>
            <a:off x="110500" y="2695163"/>
            <a:ext cx="4558099" cy="2320931"/>
          </a:xfrm>
          <a:prstGeom prst="rect">
            <a:avLst/>
          </a:prstGeom>
          <a:noFill/>
          <a:ln>
            <a:noFill/>
          </a:ln>
        </p:spPr>
      </p:pic>
      <p:pic>
        <p:nvPicPr>
          <p:cNvPr id="574" name="Google Shape;574;p66"/>
          <p:cNvPicPr preferRelativeResize="0"/>
          <p:nvPr/>
        </p:nvPicPr>
        <p:blipFill rotWithShape="1">
          <a:blip r:embed="rId6">
            <a:alphaModFix/>
          </a:blip>
          <a:srcRect t="2669" b="2669"/>
          <a:stretch/>
        </p:blipFill>
        <p:spPr>
          <a:xfrm>
            <a:off x="4668600" y="2695163"/>
            <a:ext cx="4372374" cy="2320931"/>
          </a:xfrm>
          <a:prstGeom prst="rect">
            <a:avLst/>
          </a:prstGeom>
          <a:noFill/>
          <a:ln>
            <a:noFill/>
          </a:ln>
        </p:spPr>
      </p:pic>
      <p:sp>
        <p:nvSpPr>
          <p:cNvPr id="575" name="Google Shape;575;p66"/>
          <p:cNvSpPr txBox="1"/>
          <p:nvPr/>
        </p:nvSpPr>
        <p:spPr>
          <a:xfrm>
            <a:off x="264900" y="443344"/>
            <a:ext cx="1251000" cy="3312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ytone One"/>
                <a:ea typeface="Paytone One"/>
                <a:cs typeface="Paytone One"/>
                <a:sym typeface="Paytone One"/>
              </a:rPr>
              <a:t>MALL</a:t>
            </a:r>
            <a:endParaRPr>
              <a:latin typeface="Paytone One"/>
              <a:ea typeface="Paytone One"/>
              <a:cs typeface="Paytone One"/>
              <a:sym typeface="Paytone One"/>
            </a:endParaRPr>
          </a:p>
        </p:txBody>
      </p:sp>
      <p:sp>
        <p:nvSpPr>
          <p:cNvPr id="576" name="Google Shape;576;p66"/>
          <p:cNvSpPr txBox="1"/>
          <p:nvPr/>
        </p:nvSpPr>
        <p:spPr>
          <a:xfrm>
            <a:off x="7299500" y="487500"/>
            <a:ext cx="1353900" cy="287100"/>
          </a:xfrm>
          <a:prstGeom prst="rect">
            <a:avLst/>
          </a:prstGeom>
          <a:solidFill>
            <a:srgbClr val="BF90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ytone One"/>
                <a:ea typeface="Paytone One"/>
                <a:cs typeface="Paytone One"/>
                <a:sym typeface="Paytone One"/>
              </a:rPr>
              <a:t>HOTEL</a:t>
            </a:r>
            <a:endParaRPr>
              <a:latin typeface="Paytone One"/>
              <a:ea typeface="Paytone One"/>
              <a:cs typeface="Paytone One"/>
              <a:sym typeface="Paytone One"/>
            </a:endParaRPr>
          </a:p>
        </p:txBody>
      </p:sp>
      <p:sp>
        <p:nvSpPr>
          <p:cNvPr id="577" name="Google Shape;577;p66"/>
          <p:cNvSpPr txBox="1"/>
          <p:nvPr/>
        </p:nvSpPr>
        <p:spPr>
          <a:xfrm>
            <a:off x="235475" y="2761219"/>
            <a:ext cx="1604100" cy="2871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ytone One"/>
                <a:ea typeface="Paytone One"/>
                <a:cs typeface="Paytone One"/>
                <a:sym typeface="Paytone One"/>
              </a:rPr>
              <a:t>RUMAH SAKIT</a:t>
            </a:r>
            <a:endParaRPr>
              <a:latin typeface="Paytone One"/>
              <a:ea typeface="Paytone One"/>
              <a:cs typeface="Paytone One"/>
              <a:sym typeface="Paytone One"/>
            </a:endParaRPr>
          </a:p>
        </p:txBody>
      </p:sp>
      <p:sp>
        <p:nvSpPr>
          <p:cNvPr id="578" name="Google Shape;578;p66"/>
          <p:cNvSpPr txBox="1"/>
          <p:nvPr/>
        </p:nvSpPr>
        <p:spPr>
          <a:xfrm>
            <a:off x="4827100" y="2794350"/>
            <a:ext cx="1604100" cy="2541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ytone One"/>
                <a:ea typeface="Paytone One"/>
                <a:cs typeface="Paytone One"/>
                <a:sym typeface="Paytone One"/>
              </a:rPr>
              <a:t>INSTANSI</a:t>
            </a:r>
            <a:endParaRPr>
              <a:latin typeface="Paytone One"/>
              <a:ea typeface="Paytone One"/>
              <a:cs typeface="Paytone One"/>
              <a:sym typeface="Paytone On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7"/>
          <p:cNvSpPr txBox="1">
            <a:spLocks noGrp="1"/>
          </p:cNvSpPr>
          <p:nvPr>
            <p:ph type="ctrTitle" idx="4294967295"/>
          </p:nvPr>
        </p:nvSpPr>
        <p:spPr>
          <a:xfrm>
            <a:off x="181350" y="212550"/>
            <a:ext cx="8781300" cy="780300"/>
          </a:xfrm>
          <a:prstGeom prst="rect">
            <a:avLst/>
          </a:prstGeom>
          <a:solidFill>
            <a:srgbClr val="F3F3F3"/>
          </a:solidFill>
          <a:effectLst>
            <a:outerShdw blurRad="28575" dist="38100" dir="2460000" algn="bl" rotWithShape="0">
              <a:srgbClr val="000000"/>
            </a:outerShdw>
            <a:reflection stA="50000" endPos="1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A61C00"/>
                </a:solidFill>
                <a:latin typeface="Barlow"/>
                <a:ea typeface="Barlow"/>
                <a:cs typeface="Barlow"/>
                <a:sym typeface="Barlow"/>
              </a:rPr>
              <a:t>Contoh : Sekolah Indonesia di Singapura</a:t>
            </a:r>
            <a:endParaRPr b="0">
              <a:solidFill>
                <a:srgbClr val="A61C00"/>
              </a:solidFill>
              <a:latin typeface="Barlow"/>
              <a:ea typeface="Barlow"/>
              <a:cs typeface="Barlow"/>
              <a:sym typeface="Barlow"/>
            </a:endParaRPr>
          </a:p>
        </p:txBody>
      </p:sp>
      <p:pic>
        <p:nvPicPr>
          <p:cNvPr id="584" name="Google Shape;584;p67"/>
          <p:cNvPicPr preferRelativeResize="0"/>
          <p:nvPr/>
        </p:nvPicPr>
        <p:blipFill>
          <a:blip r:embed="rId3">
            <a:alphaModFix/>
          </a:blip>
          <a:stretch>
            <a:fillRect/>
          </a:stretch>
        </p:blipFill>
        <p:spPr>
          <a:xfrm>
            <a:off x="181350" y="1190876"/>
            <a:ext cx="3567399" cy="938945"/>
          </a:xfrm>
          <a:prstGeom prst="rect">
            <a:avLst/>
          </a:prstGeom>
          <a:noFill/>
          <a:ln>
            <a:noFill/>
          </a:ln>
        </p:spPr>
      </p:pic>
      <p:pic>
        <p:nvPicPr>
          <p:cNvPr id="585" name="Google Shape;585;p67"/>
          <p:cNvPicPr preferRelativeResize="0"/>
          <p:nvPr/>
        </p:nvPicPr>
        <p:blipFill rotWithShape="1">
          <a:blip r:embed="rId4">
            <a:alphaModFix/>
          </a:blip>
          <a:srcRect t="20201" b="6420"/>
          <a:stretch/>
        </p:blipFill>
        <p:spPr>
          <a:xfrm>
            <a:off x="4648888" y="3062240"/>
            <a:ext cx="2085825" cy="2040752"/>
          </a:xfrm>
          <a:prstGeom prst="rect">
            <a:avLst/>
          </a:prstGeom>
          <a:noFill/>
          <a:ln>
            <a:noFill/>
          </a:ln>
        </p:spPr>
      </p:pic>
      <p:pic>
        <p:nvPicPr>
          <p:cNvPr id="586" name="Google Shape;586;p67"/>
          <p:cNvPicPr preferRelativeResize="0"/>
          <p:nvPr/>
        </p:nvPicPr>
        <p:blipFill rotWithShape="1">
          <a:blip r:embed="rId5">
            <a:alphaModFix/>
          </a:blip>
          <a:srcRect t="11933"/>
          <a:stretch/>
        </p:blipFill>
        <p:spPr>
          <a:xfrm>
            <a:off x="181350" y="2255600"/>
            <a:ext cx="1738018" cy="2040749"/>
          </a:xfrm>
          <a:prstGeom prst="rect">
            <a:avLst/>
          </a:prstGeom>
          <a:noFill/>
          <a:ln>
            <a:noFill/>
          </a:ln>
        </p:spPr>
      </p:pic>
      <p:pic>
        <p:nvPicPr>
          <p:cNvPr id="587" name="Google Shape;587;p67"/>
          <p:cNvPicPr preferRelativeResize="0"/>
          <p:nvPr/>
        </p:nvPicPr>
        <p:blipFill>
          <a:blip r:embed="rId6">
            <a:alphaModFix/>
          </a:blip>
          <a:stretch>
            <a:fillRect/>
          </a:stretch>
        </p:blipFill>
        <p:spPr>
          <a:xfrm>
            <a:off x="1919375" y="2255600"/>
            <a:ext cx="2670148" cy="2661475"/>
          </a:xfrm>
          <a:prstGeom prst="rect">
            <a:avLst/>
          </a:prstGeom>
          <a:noFill/>
          <a:ln>
            <a:noFill/>
          </a:ln>
        </p:spPr>
      </p:pic>
      <p:pic>
        <p:nvPicPr>
          <p:cNvPr id="588" name="Google Shape;588;p67"/>
          <p:cNvPicPr preferRelativeResize="0"/>
          <p:nvPr/>
        </p:nvPicPr>
        <p:blipFill>
          <a:blip r:embed="rId7">
            <a:alphaModFix/>
          </a:blip>
          <a:stretch>
            <a:fillRect/>
          </a:stretch>
        </p:blipFill>
        <p:spPr>
          <a:xfrm>
            <a:off x="4574700" y="1190875"/>
            <a:ext cx="4390750" cy="2134550"/>
          </a:xfrm>
          <a:prstGeom prst="rect">
            <a:avLst/>
          </a:prstGeom>
          <a:noFill/>
          <a:ln>
            <a:noFill/>
          </a:ln>
        </p:spPr>
      </p:pic>
      <p:sp>
        <p:nvSpPr>
          <p:cNvPr id="589" name="Google Shape;589;p67"/>
          <p:cNvSpPr txBox="1"/>
          <p:nvPr/>
        </p:nvSpPr>
        <p:spPr>
          <a:xfrm>
            <a:off x="6849475" y="3426600"/>
            <a:ext cx="1920000" cy="7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Diresmikan oleh KBRI Singapura: Bapak Dubes Singapura</a:t>
            </a:r>
            <a:endParaRPr>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68"/>
          <p:cNvPicPr preferRelativeResize="0"/>
          <p:nvPr/>
        </p:nvPicPr>
        <p:blipFill rotWithShape="1">
          <a:blip r:embed="rId3">
            <a:alphaModFix/>
          </a:blip>
          <a:srcRect b="10562"/>
          <a:stretch/>
        </p:blipFill>
        <p:spPr>
          <a:xfrm>
            <a:off x="0" y="868202"/>
            <a:ext cx="2757504" cy="1642616"/>
          </a:xfrm>
          <a:prstGeom prst="rect">
            <a:avLst/>
          </a:prstGeom>
          <a:noFill/>
          <a:ln>
            <a:noFill/>
          </a:ln>
        </p:spPr>
      </p:pic>
      <p:pic>
        <p:nvPicPr>
          <p:cNvPr id="595" name="Google Shape;595;p68"/>
          <p:cNvPicPr preferRelativeResize="0"/>
          <p:nvPr/>
        </p:nvPicPr>
        <p:blipFill rotWithShape="1">
          <a:blip r:embed="rId4">
            <a:alphaModFix/>
          </a:blip>
          <a:srcRect l="1906" r="2745"/>
          <a:stretch/>
        </p:blipFill>
        <p:spPr>
          <a:xfrm>
            <a:off x="2836668" y="868202"/>
            <a:ext cx="2818095" cy="1642616"/>
          </a:xfrm>
          <a:prstGeom prst="rect">
            <a:avLst/>
          </a:prstGeom>
          <a:noFill/>
          <a:ln>
            <a:noFill/>
          </a:ln>
        </p:spPr>
      </p:pic>
      <p:pic>
        <p:nvPicPr>
          <p:cNvPr id="596" name="Google Shape;596;p68"/>
          <p:cNvPicPr preferRelativeResize="0"/>
          <p:nvPr/>
        </p:nvPicPr>
        <p:blipFill rotWithShape="1">
          <a:blip r:embed="rId5">
            <a:alphaModFix/>
          </a:blip>
          <a:srcRect t="14368"/>
          <a:stretch/>
        </p:blipFill>
        <p:spPr>
          <a:xfrm>
            <a:off x="5733935" y="868202"/>
            <a:ext cx="3410064" cy="1642617"/>
          </a:xfrm>
          <a:prstGeom prst="rect">
            <a:avLst/>
          </a:prstGeom>
          <a:noFill/>
          <a:ln>
            <a:noFill/>
          </a:ln>
        </p:spPr>
      </p:pic>
      <p:sp>
        <p:nvSpPr>
          <p:cNvPr id="597" name="Google Shape;597;p68"/>
          <p:cNvSpPr txBox="1">
            <a:spLocks noGrp="1"/>
          </p:cNvSpPr>
          <p:nvPr>
            <p:ph type="title" idx="4294967295"/>
          </p:nvPr>
        </p:nvSpPr>
        <p:spPr>
          <a:xfrm>
            <a:off x="177450" y="296325"/>
            <a:ext cx="8820900" cy="40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A61C00"/>
                </a:solidFill>
                <a:latin typeface="Barlow"/>
                <a:ea typeface="Barlow"/>
                <a:cs typeface="Barlow"/>
                <a:sym typeface="Barlow"/>
              </a:rPr>
              <a:t>Guru Mendukung KIPIN ATM untuk Sekolah</a:t>
            </a:r>
            <a:endParaRPr sz="2600">
              <a:solidFill>
                <a:srgbClr val="A61C00"/>
              </a:solidFill>
              <a:latin typeface="Barlow"/>
              <a:ea typeface="Barlow"/>
              <a:cs typeface="Barlow"/>
              <a:sym typeface="Barlow"/>
            </a:endParaRPr>
          </a:p>
        </p:txBody>
      </p:sp>
      <p:pic>
        <p:nvPicPr>
          <p:cNvPr id="598" name="Google Shape;598;p68"/>
          <p:cNvPicPr preferRelativeResize="0"/>
          <p:nvPr/>
        </p:nvPicPr>
        <p:blipFill rotWithShape="1">
          <a:blip r:embed="rId6">
            <a:alphaModFix/>
          </a:blip>
          <a:srcRect t="34346" b="6190"/>
          <a:stretch/>
        </p:blipFill>
        <p:spPr>
          <a:xfrm>
            <a:off x="0" y="2553800"/>
            <a:ext cx="3329760" cy="1484954"/>
          </a:xfrm>
          <a:prstGeom prst="rect">
            <a:avLst/>
          </a:prstGeom>
          <a:noFill/>
          <a:ln>
            <a:noFill/>
          </a:ln>
        </p:spPr>
      </p:pic>
      <p:pic>
        <p:nvPicPr>
          <p:cNvPr id="599" name="Google Shape;599;p68"/>
          <p:cNvPicPr preferRelativeResize="0"/>
          <p:nvPr/>
        </p:nvPicPr>
        <p:blipFill rotWithShape="1">
          <a:blip r:embed="rId7">
            <a:alphaModFix/>
          </a:blip>
          <a:srcRect t="25563" b="5025"/>
          <a:stretch/>
        </p:blipFill>
        <p:spPr>
          <a:xfrm>
            <a:off x="3377591" y="2553800"/>
            <a:ext cx="2852550" cy="1484954"/>
          </a:xfrm>
          <a:prstGeom prst="rect">
            <a:avLst/>
          </a:prstGeom>
          <a:noFill/>
          <a:ln>
            <a:noFill/>
          </a:ln>
        </p:spPr>
      </p:pic>
      <p:pic>
        <p:nvPicPr>
          <p:cNvPr id="600" name="Google Shape;600;p68"/>
          <p:cNvPicPr preferRelativeResize="0"/>
          <p:nvPr/>
        </p:nvPicPr>
        <p:blipFill rotWithShape="1">
          <a:blip r:embed="rId8">
            <a:alphaModFix/>
          </a:blip>
          <a:srcRect l="6819" t="28231" r="13600" b="16790"/>
          <a:stretch/>
        </p:blipFill>
        <p:spPr>
          <a:xfrm>
            <a:off x="6277973" y="2553800"/>
            <a:ext cx="2866026" cy="1484950"/>
          </a:xfrm>
          <a:prstGeom prst="rect">
            <a:avLst/>
          </a:prstGeom>
          <a:noFill/>
          <a:ln>
            <a:noFill/>
          </a:ln>
        </p:spPr>
      </p:pic>
      <p:pic>
        <p:nvPicPr>
          <p:cNvPr id="601" name="Google Shape;601;p68"/>
          <p:cNvPicPr preferRelativeResize="0"/>
          <p:nvPr/>
        </p:nvPicPr>
        <p:blipFill>
          <a:blip r:embed="rId9">
            <a:alphaModFix/>
          </a:blip>
          <a:stretch>
            <a:fillRect/>
          </a:stretch>
        </p:blipFill>
        <p:spPr>
          <a:xfrm>
            <a:off x="2870908" y="4143779"/>
            <a:ext cx="2415525" cy="479650"/>
          </a:xfrm>
          <a:prstGeom prst="rect">
            <a:avLst/>
          </a:prstGeom>
          <a:noFill/>
          <a:ln>
            <a:noFill/>
          </a:ln>
        </p:spPr>
      </p:pic>
      <p:pic>
        <p:nvPicPr>
          <p:cNvPr id="602" name="Google Shape;602;p68"/>
          <p:cNvPicPr preferRelativeResize="0"/>
          <p:nvPr/>
        </p:nvPicPr>
        <p:blipFill rotWithShape="1">
          <a:blip r:embed="rId10">
            <a:alphaModFix/>
          </a:blip>
          <a:srcRect t="16142"/>
          <a:stretch/>
        </p:blipFill>
        <p:spPr>
          <a:xfrm>
            <a:off x="5383950" y="3761575"/>
            <a:ext cx="1817526" cy="1143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69"/>
          <p:cNvPicPr preferRelativeResize="0"/>
          <p:nvPr/>
        </p:nvPicPr>
        <p:blipFill>
          <a:blip r:embed="rId3">
            <a:alphaModFix/>
          </a:blip>
          <a:stretch>
            <a:fillRect/>
          </a:stretch>
        </p:blipFill>
        <p:spPr>
          <a:xfrm>
            <a:off x="3042189" y="1020163"/>
            <a:ext cx="3542621" cy="1668275"/>
          </a:xfrm>
          <a:prstGeom prst="rect">
            <a:avLst/>
          </a:prstGeom>
          <a:noFill/>
          <a:ln>
            <a:noFill/>
          </a:ln>
        </p:spPr>
      </p:pic>
      <p:pic>
        <p:nvPicPr>
          <p:cNvPr id="608" name="Google Shape;608;p69"/>
          <p:cNvPicPr preferRelativeResize="0"/>
          <p:nvPr/>
        </p:nvPicPr>
        <p:blipFill rotWithShape="1">
          <a:blip r:embed="rId4">
            <a:alphaModFix/>
          </a:blip>
          <a:srcRect r="4443"/>
          <a:stretch/>
        </p:blipFill>
        <p:spPr>
          <a:xfrm>
            <a:off x="145414" y="1014950"/>
            <a:ext cx="2844913" cy="1668250"/>
          </a:xfrm>
          <a:prstGeom prst="rect">
            <a:avLst/>
          </a:prstGeom>
          <a:noFill/>
          <a:ln>
            <a:noFill/>
          </a:ln>
        </p:spPr>
      </p:pic>
      <p:sp>
        <p:nvSpPr>
          <p:cNvPr id="609" name="Google Shape;609;p69"/>
          <p:cNvSpPr txBox="1"/>
          <p:nvPr/>
        </p:nvSpPr>
        <p:spPr>
          <a:xfrm>
            <a:off x="463650" y="161625"/>
            <a:ext cx="8216700" cy="496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Barlow"/>
                <a:ea typeface="Barlow"/>
                <a:cs typeface="Barlow"/>
                <a:sym typeface="Barlow"/>
              </a:rPr>
              <a:t>KIPIN ATM: DI PERPUSTAKAAN DAN ARSIP KOTA</a:t>
            </a:r>
            <a:endParaRPr sz="2400" b="1">
              <a:latin typeface="Barlow"/>
              <a:ea typeface="Barlow"/>
              <a:cs typeface="Barlow"/>
              <a:sym typeface="Barlow"/>
            </a:endParaRPr>
          </a:p>
        </p:txBody>
      </p:sp>
      <p:sp>
        <p:nvSpPr>
          <p:cNvPr id="610" name="Google Shape;610;p69"/>
          <p:cNvSpPr txBox="1"/>
          <p:nvPr/>
        </p:nvSpPr>
        <p:spPr>
          <a:xfrm>
            <a:off x="565125" y="745363"/>
            <a:ext cx="2005500" cy="27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Source Sans Pro"/>
                <a:ea typeface="Source Sans Pro"/>
                <a:cs typeface="Source Sans Pro"/>
                <a:sym typeface="Source Sans Pro"/>
              </a:rPr>
              <a:t>Jakarta Selatan</a:t>
            </a:r>
            <a:endParaRPr b="1">
              <a:latin typeface="Source Sans Pro"/>
              <a:ea typeface="Source Sans Pro"/>
              <a:cs typeface="Source Sans Pro"/>
              <a:sym typeface="Source Sans Pro"/>
            </a:endParaRPr>
          </a:p>
        </p:txBody>
      </p:sp>
      <p:sp>
        <p:nvSpPr>
          <p:cNvPr id="611" name="Google Shape;611;p69"/>
          <p:cNvSpPr txBox="1"/>
          <p:nvPr/>
        </p:nvSpPr>
        <p:spPr>
          <a:xfrm>
            <a:off x="3810750" y="745363"/>
            <a:ext cx="2005500" cy="27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Source Sans Pro"/>
                <a:ea typeface="Source Sans Pro"/>
                <a:cs typeface="Source Sans Pro"/>
                <a:sym typeface="Source Sans Pro"/>
              </a:rPr>
              <a:t>Jakarta Barat</a:t>
            </a:r>
            <a:endParaRPr b="1">
              <a:latin typeface="Source Sans Pro"/>
              <a:ea typeface="Source Sans Pro"/>
              <a:cs typeface="Source Sans Pro"/>
              <a:sym typeface="Source Sans Pro"/>
            </a:endParaRPr>
          </a:p>
        </p:txBody>
      </p:sp>
      <p:pic>
        <p:nvPicPr>
          <p:cNvPr id="612" name="Google Shape;612;p69"/>
          <p:cNvPicPr preferRelativeResize="0"/>
          <p:nvPr/>
        </p:nvPicPr>
        <p:blipFill>
          <a:blip r:embed="rId5">
            <a:alphaModFix/>
          </a:blip>
          <a:stretch>
            <a:fillRect/>
          </a:stretch>
        </p:blipFill>
        <p:spPr>
          <a:xfrm>
            <a:off x="145425" y="3050187"/>
            <a:ext cx="3452910" cy="1616864"/>
          </a:xfrm>
          <a:prstGeom prst="rect">
            <a:avLst/>
          </a:prstGeom>
          <a:noFill/>
          <a:ln>
            <a:noFill/>
          </a:ln>
        </p:spPr>
      </p:pic>
      <p:sp>
        <p:nvSpPr>
          <p:cNvPr id="613" name="Google Shape;613;p69"/>
          <p:cNvSpPr txBox="1"/>
          <p:nvPr/>
        </p:nvSpPr>
        <p:spPr>
          <a:xfrm>
            <a:off x="869125" y="2787500"/>
            <a:ext cx="2005500" cy="27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Source Sans Pro"/>
                <a:ea typeface="Source Sans Pro"/>
                <a:cs typeface="Source Sans Pro"/>
                <a:sym typeface="Source Sans Pro"/>
              </a:rPr>
              <a:t>Gresik</a:t>
            </a:r>
            <a:endParaRPr b="1">
              <a:latin typeface="Source Sans Pro"/>
              <a:ea typeface="Source Sans Pro"/>
              <a:cs typeface="Source Sans Pro"/>
              <a:sym typeface="Source Sans Pro"/>
            </a:endParaRPr>
          </a:p>
        </p:txBody>
      </p:sp>
      <p:pic>
        <p:nvPicPr>
          <p:cNvPr id="614" name="Google Shape;614;p69"/>
          <p:cNvPicPr preferRelativeResize="0"/>
          <p:nvPr/>
        </p:nvPicPr>
        <p:blipFill>
          <a:blip r:embed="rId6">
            <a:alphaModFix/>
          </a:blip>
          <a:stretch>
            <a:fillRect/>
          </a:stretch>
        </p:blipFill>
        <p:spPr>
          <a:xfrm>
            <a:off x="6636675" y="1020175"/>
            <a:ext cx="2361900" cy="1670541"/>
          </a:xfrm>
          <a:prstGeom prst="rect">
            <a:avLst/>
          </a:prstGeom>
          <a:noFill/>
          <a:ln>
            <a:noFill/>
          </a:ln>
        </p:spPr>
      </p:pic>
      <p:sp>
        <p:nvSpPr>
          <p:cNvPr id="615" name="Google Shape;615;p69"/>
          <p:cNvSpPr txBox="1"/>
          <p:nvPr/>
        </p:nvSpPr>
        <p:spPr>
          <a:xfrm>
            <a:off x="6814874" y="745382"/>
            <a:ext cx="2005500" cy="27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Source Sans Pro"/>
                <a:ea typeface="Source Sans Pro"/>
                <a:cs typeface="Source Sans Pro"/>
                <a:sym typeface="Source Sans Pro"/>
              </a:rPr>
              <a:t>Sukabumi</a:t>
            </a:r>
            <a:endParaRPr b="1">
              <a:latin typeface="Source Sans Pro"/>
              <a:ea typeface="Source Sans Pro"/>
              <a:cs typeface="Source Sans Pro"/>
              <a:sym typeface="Source Sans Pro"/>
            </a:endParaRPr>
          </a:p>
        </p:txBody>
      </p:sp>
      <p:pic>
        <p:nvPicPr>
          <p:cNvPr id="616" name="Google Shape;616;p69"/>
          <p:cNvPicPr preferRelativeResize="0"/>
          <p:nvPr/>
        </p:nvPicPr>
        <p:blipFill rotWithShape="1">
          <a:blip r:embed="rId7">
            <a:alphaModFix/>
          </a:blip>
          <a:srcRect b="3213"/>
          <a:stretch/>
        </p:blipFill>
        <p:spPr>
          <a:xfrm>
            <a:off x="4221250" y="3062300"/>
            <a:ext cx="2361901" cy="1714524"/>
          </a:xfrm>
          <a:prstGeom prst="rect">
            <a:avLst/>
          </a:prstGeom>
          <a:noFill/>
          <a:ln>
            <a:noFill/>
          </a:ln>
        </p:spPr>
      </p:pic>
      <p:pic>
        <p:nvPicPr>
          <p:cNvPr id="617" name="Google Shape;617;p69"/>
          <p:cNvPicPr preferRelativeResize="0"/>
          <p:nvPr/>
        </p:nvPicPr>
        <p:blipFill>
          <a:blip r:embed="rId8">
            <a:alphaModFix/>
          </a:blip>
          <a:stretch>
            <a:fillRect/>
          </a:stretch>
        </p:blipFill>
        <p:spPr>
          <a:xfrm>
            <a:off x="6712550" y="3057375"/>
            <a:ext cx="2286026" cy="1714524"/>
          </a:xfrm>
          <a:prstGeom prst="rect">
            <a:avLst/>
          </a:prstGeom>
          <a:noFill/>
          <a:ln>
            <a:noFill/>
          </a:ln>
        </p:spPr>
      </p:pic>
      <p:sp>
        <p:nvSpPr>
          <p:cNvPr id="618" name="Google Shape;618;p69"/>
          <p:cNvSpPr txBox="1"/>
          <p:nvPr/>
        </p:nvSpPr>
        <p:spPr>
          <a:xfrm>
            <a:off x="5659575" y="2787500"/>
            <a:ext cx="2005500" cy="27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Source Sans Pro"/>
                <a:ea typeface="Source Sans Pro"/>
                <a:cs typeface="Source Sans Pro"/>
                <a:sym typeface="Source Sans Pro"/>
              </a:rPr>
              <a:t>Sidoarjo</a:t>
            </a:r>
            <a:endParaRPr b="1">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0"/>
          <p:cNvSpPr txBox="1">
            <a:spLocks noGrp="1"/>
          </p:cNvSpPr>
          <p:nvPr>
            <p:ph type="title" idx="4294967295"/>
          </p:nvPr>
        </p:nvSpPr>
        <p:spPr>
          <a:xfrm>
            <a:off x="247950" y="664450"/>
            <a:ext cx="8648100" cy="40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A61C00"/>
                </a:solidFill>
                <a:latin typeface="Barlow"/>
                <a:ea typeface="Barlow"/>
                <a:cs typeface="Barlow"/>
                <a:sym typeface="Barlow"/>
              </a:rPr>
              <a:t>Melengkapi Perpustakaan di Sekolah </a:t>
            </a:r>
            <a:endParaRPr sz="2400">
              <a:solidFill>
                <a:srgbClr val="A61C00"/>
              </a:solidFill>
              <a:latin typeface="Barlow"/>
              <a:ea typeface="Barlow"/>
              <a:cs typeface="Barlow"/>
              <a:sym typeface="Barlow"/>
            </a:endParaRPr>
          </a:p>
        </p:txBody>
      </p:sp>
      <p:sp>
        <p:nvSpPr>
          <p:cNvPr id="624" name="Google Shape;624;p70"/>
          <p:cNvSpPr txBox="1"/>
          <p:nvPr/>
        </p:nvSpPr>
        <p:spPr>
          <a:xfrm>
            <a:off x="315925" y="3783650"/>
            <a:ext cx="8508900" cy="107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Source Sans Pro"/>
                <a:ea typeface="Source Sans Pro"/>
                <a:cs typeface="Source Sans Pro"/>
                <a:sym typeface="Source Sans Pro"/>
              </a:rPr>
              <a:t>TIDAK PUNYA KOLEKSI MATERI PELAJARAN? TIDAK MASALAH !</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KIPIN ATM menyediakan materi pelajaran yang lengkap </a:t>
            </a:r>
            <a:br>
              <a:rPr lang="en">
                <a:latin typeface="Source Sans Pro"/>
                <a:ea typeface="Source Sans Pro"/>
                <a:cs typeface="Source Sans Pro"/>
                <a:sym typeface="Source Sans Pro"/>
              </a:rPr>
            </a:br>
            <a:r>
              <a:rPr lang="en">
                <a:latin typeface="Source Sans Pro"/>
                <a:ea typeface="Source Sans Pro"/>
                <a:cs typeface="Source Sans Pro"/>
                <a:sym typeface="Source Sans Pro"/>
              </a:rPr>
              <a:t>sesuai dengan kurikulum yang dipakai oleh pemerintah. </a:t>
            </a:r>
            <a:br>
              <a:rPr lang="en">
                <a:latin typeface="Source Sans Pro"/>
                <a:ea typeface="Source Sans Pro"/>
                <a:cs typeface="Source Sans Pro"/>
                <a:sym typeface="Source Sans Pro"/>
              </a:rPr>
            </a:br>
            <a:r>
              <a:rPr lang="en">
                <a:latin typeface="Source Sans Pro"/>
                <a:ea typeface="Source Sans Pro"/>
                <a:cs typeface="Source Sans Pro"/>
                <a:sym typeface="Source Sans Pro"/>
              </a:rPr>
              <a:t>Semua isi bisa diunduh dengan cepat &amp;  gratis tanpa perlu jalur internet</a:t>
            </a:r>
            <a:endParaRPr>
              <a:latin typeface="Source Sans Pro"/>
              <a:ea typeface="Source Sans Pro"/>
              <a:cs typeface="Source Sans Pro"/>
              <a:sym typeface="Source Sans Pro"/>
            </a:endParaRPr>
          </a:p>
        </p:txBody>
      </p:sp>
      <p:pic>
        <p:nvPicPr>
          <p:cNvPr id="625" name="Google Shape;625;p70"/>
          <p:cNvPicPr preferRelativeResize="0"/>
          <p:nvPr/>
        </p:nvPicPr>
        <p:blipFill rotWithShape="1">
          <a:blip r:embed="rId3">
            <a:alphaModFix/>
          </a:blip>
          <a:srcRect l="10594" t="15580" b="9942"/>
          <a:stretch/>
        </p:blipFill>
        <p:spPr>
          <a:xfrm>
            <a:off x="255122" y="1256638"/>
            <a:ext cx="4223424" cy="2344628"/>
          </a:xfrm>
          <a:prstGeom prst="rect">
            <a:avLst/>
          </a:prstGeom>
          <a:noFill/>
          <a:ln>
            <a:noFill/>
          </a:ln>
        </p:spPr>
      </p:pic>
      <p:pic>
        <p:nvPicPr>
          <p:cNvPr id="626" name="Google Shape;626;p70"/>
          <p:cNvPicPr preferRelativeResize="0"/>
          <p:nvPr/>
        </p:nvPicPr>
        <p:blipFill rotWithShape="1">
          <a:blip r:embed="rId4">
            <a:alphaModFix/>
          </a:blip>
          <a:srcRect l="10198" t="31407" r="12830" b="5853"/>
          <a:stretch/>
        </p:blipFill>
        <p:spPr>
          <a:xfrm>
            <a:off x="4572634" y="1256638"/>
            <a:ext cx="4316262" cy="23446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p:nvPr/>
        </p:nvSpPr>
        <p:spPr>
          <a:xfrm>
            <a:off x="1766375" y="607525"/>
            <a:ext cx="5337900" cy="498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b="1">
                <a:latin typeface="Barlow"/>
                <a:ea typeface="Barlow"/>
                <a:cs typeface="Barlow"/>
                <a:sym typeface="Barlow"/>
              </a:rPr>
              <a:t>PERNYATAAN PRESIDEN</a:t>
            </a:r>
            <a:endParaRPr sz="3000" b="1">
              <a:latin typeface="Barlow"/>
              <a:ea typeface="Barlow"/>
              <a:cs typeface="Barlow"/>
              <a:sym typeface="Barlow"/>
            </a:endParaRPr>
          </a:p>
        </p:txBody>
      </p:sp>
      <p:sp>
        <p:nvSpPr>
          <p:cNvPr id="322" name="Google Shape;322;p44"/>
          <p:cNvSpPr txBox="1"/>
          <p:nvPr/>
        </p:nvSpPr>
        <p:spPr>
          <a:xfrm>
            <a:off x="210125" y="1436138"/>
            <a:ext cx="8852700" cy="628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00" b="1">
                <a:latin typeface="Didact Gothic"/>
                <a:ea typeface="Didact Gothic"/>
                <a:cs typeface="Didact Gothic"/>
                <a:sym typeface="Didact Gothic"/>
              </a:rPr>
              <a:t>JOKOWI : </a:t>
            </a:r>
            <a:r>
              <a:rPr lang="en" sz="2100" b="1">
                <a:solidFill>
                  <a:srgbClr val="FF0000"/>
                </a:solidFill>
                <a:latin typeface="Didact Gothic"/>
                <a:ea typeface="Didact Gothic"/>
                <a:cs typeface="Didact Gothic"/>
                <a:sym typeface="Didact Gothic"/>
              </a:rPr>
              <a:t>”Perubahan Digital Sudah Tak Bisa Dilawan, Harus Dirangkul”</a:t>
            </a:r>
            <a:endParaRPr sz="2100" b="1">
              <a:solidFill>
                <a:srgbClr val="FF0000"/>
              </a:solidFill>
              <a:latin typeface="Didact Gothic"/>
              <a:ea typeface="Didact Gothic"/>
              <a:cs typeface="Didact Gothic"/>
              <a:sym typeface="Didact Gothic"/>
            </a:endParaRPr>
          </a:p>
          <a:p>
            <a:pPr marL="0" lvl="0" indent="0" algn="l" rtl="0">
              <a:lnSpc>
                <a:spcPct val="115000"/>
              </a:lnSpc>
              <a:spcBef>
                <a:spcPts val="0"/>
              </a:spcBef>
              <a:spcAft>
                <a:spcPts val="0"/>
              </a:spcAft>
              <a:buNone/>
            </a:pPr>
            <a:endParaRPr sz="1800" b="1">
              <a:latin typeface="Raleway"/>
              <a:ea typeface="Raleway"/>
              <a:cs typeface="Raleway"/>
              <a:sym typeface="Raleway"/>
            </a:endParaRPr>
          </a:p>
          <a:p>
            <a:pPr marL="0" lvl="0" indent="0" algn="l" rtl="0">
              <a:lnSpc>
                <a:spcPct val="115000"/>
              </a:lnSpc>
              <a:spcBef>
                <a:spcPts val="0"/>
              </a:spcBef>
              <a:spcAft>
                <a:spcPts val="0"/>
              </a:spcAft>
              <a:buNone/>
            </a:pPr>
            <a:endParaRPr sz="1800" b="1">
              <a:latin typeface="Raleway"/>
              <a:ea typeface="Raleway"/>
              <a:cs typeface="Raleway"/>
              <a:sym typeface="Raleway"/>
            </a:endParaRPr>
          </a:p>
        </p:txBody>
      </p:sp>
      <p:pic>
        <p:nvPicPr>
          <p:cNvPr id="323" name="Google Shape;323;p44"/>
          <p:cNvPicPr preferRelativeResize="0"/>
          <p:nvPr/>
        </p:nvPicPr>
        <p:blipFill rotWithShape="1">
          <a:blip r:embed="rId3">
            <a:alphaModFix/>
          </a:blip>
          <a:srcRect/>
          <a:stretch/>
        </p:blipFill>
        <p:spPr>
          <a:xfrm>
            <a:off x="1480200" y="4457700"/>
            <a:ext cx="1943100" cy="685800"/>
          </a:xfrm>
          <a:prstGeom prst="rect">
            <a:avLst/>
          </a:prstGeom>
          <a:noFill/>
          <a:ln>
            <a:noFill/>
          </a:ln>
        </p:spPr>
      </p:pic>
      <p:pic>
        <p:nvPicPr>
          <p:cNvPr id="324" name="Google Shape;324;p44"/>
          <p:cNvPicPr preferRelativeResize="0"/>
          <p:nvPr/>
        </p:nvPicPr>
        <p:blipFill rotWithShape="1">
          <a:blip r:embed="rId4">
            <a:alphaModFix/>
          </a:blip>
          <a:srcRect/>
          <a:stretch/>
        </p:blipFill>
        <p:spPr>
          <a:xfrm>
            <a:off x="282250" y="2124500"/>
            <a:ext cx="4240549" cy="2390475"/>
          </a:xfrm>
          <a:prstGeom prst="rect">
            <a:avLst/>
          </a:prstGeom>
          <a:noFill/>
          <a:ln>
            <a:noFill/>
          </a:ln>
        </p:spPr>
      </p:pic>
      <p:pic>
        <p:nvPicPr>
          <p:cNvPr id="325" name="Google Shape;325;p44"/>
          <p:cNvPicPr preferRelativeResize="0"/>
          <p:nvPr/>
        </p:nvPicPr>
        <p:blipFill>
          <a:blip r:embed="rId5">
            <a:alphaModFix/>
          </a:blip>
          <a:stretch>
            <a:fillRect/>
          </a:stretch>
        </p:blipFill>
        <p:spPr>
          <a:xfrm>
            <a:off x="4703750" y="2168843"/>
            <a:ext cx="4142099" cy="2325493"/>
          </a:xfrm>
          <a:prstGeom prst="rect">
            <a:avLst/>
          </a:prstGeom>
          <a:noFill/>
          <a:ln>
            <a:noFill/>
          </a:ln>
        </p:spPr>
      </p:pic>
      <p:pic>
        <p:nvPicPr>
          <p:cNvPr id="326" name="Google Shape;326;p44"/>
          <p:cNvPicPr preferRelativeResize="0"/>
          <p:nvPr/>
        </p:nvPicPr>
        <p:blipFill>
          <a:blip r:embed="rId6">
            <a:alphaModFix/>
          </a:blip>
          <a:stretch>
            <a:fillRect/>
          </a:stretch>
        </p:blipFill>
        <p:spPr>
          <a:xfrm>
            <a:off x="6058199" y="4598525"/>
            <a:ext cx="1433200" cy="404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71"/>
          <p:cNvPicPr preferRelativeResize="0"/>
          <p:nvPr/>
        </p:nvPicPr>
        <p:blipFill rotWithShape="1">
          <a:blip r:embed="rId3">
            <a:alphaModFix/>
          </a:blip>
          <a:srcRect t="5531" b="10399"/>
          <a:stretch/>
        </p:blipFill>
        <p:spPr>
          <a:xfrm>
            <a:off x="4689051" y="1276667"/>
            <a:ext cx="4136510" cy="2507232"/>
          </a:xfrm>
          <a:prstGeom prst="rect">
            <a:avLst/>
          </a:prstGeom>
          <a:noFill/>
          <a:ln>
            <a:noFill/>
          </a:ln>
        </p:spPr>
      </p:pic>
      <p:pic>
        <p:nvPicPr>
          <p:cNvPr id="632" name="Google Shape;632;p71"/>
          <p:cNvPicPr preferRelativeResize="0"/>
          <p:nvPr/>
        </p:nvPicPr>
        <p:blipFill rotWithShape="1">
          <a:blip r:embed="rId4">
            <a:alphaModFix/>
          </a:blip>
          <a:srcRect r="5159"/>
          <a:stretch/>
        </p:blipFill>
        <p:spPr>
          <a:xfrm>
            <a:off x="316738" y="1276650"/>
            <a:ext cx="4227440" cy="2507248"/>
          </a:xfrm>
          <a:prstGeom prst="rect">
            <a:avLst/>
          </a:prstGeom>
          <a:noFill/>
          <a:ln>
            <a:noFill/>
          </a:ln>
        </p:spPr>
      </p:pic>
      <p:sp>
        <p:nvSpPr>
          <p:cNvPr id="633" name="Google Shape;633;p71"/>
          <p:cNvSpPr txBox="1"/>
          <p:nvPr/>
        </p:nvSpPr>
        <p:spPr>
          <a:xfrm>
            <a:off x="318350" y="3903078"/>
            <a:ext cx="8508900" cy="5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Source Sans Pro"/>
                <a:ea typeface="Source Sans Pro"/>
                <a:cs typeface="Source Sans Pro"/>
                <a:sym typeface="Source Sans Pro"/>
              </a:rPr>
              <a:t>KEKURANGAN GURU? TAK ADA INTERNET? TIDAK MASALAH ! </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Setiap orang dewasa dapat berperan sebagai koordinator untuk mengoperasikan Kipin ATM </a:t>
            </a:r>
            <a:br>
              <a:rPr lang="en">
                <a:latin typeface="Source Sans Pro"/>
                <a:ea typeface="Source Sans Pro"/>
                <a:cs typeface="Source Sans Pro"/>
                <a:sym typeface="Source Sans Pro"/>
              </a:rPr>
            </a:br>
            <a:r>
              <a:rPr lang="en">
                <a:latin typeface="Source Sans Pro"/>
                <a:ea typeface="Source Sans Pro"/>
                <a:cs typeface="Source Sans Pro"/>
                <a:sym typeface="Source Sans Pro"/>
              </a:rPr>
              <a:t>untuk dipakai anak-anak untuk belajar.</a:t>
            </a:r>
            <a:endParaRPr>
              <a:latin typeface="Source Sans Pro"/>
              <a:ea typeface="Source Sans Pro"/>
              <a:cs typeface="Source Sans Pro"/>
              <a:sym typeface="Source Sans Pro"/>
            </a:endParaRPr>
          </a:p>
        </p:txBody>
      </p:sp>
      <p:sp>
        <p:nvSpPr>
          <p:cNvPr id="634" name="Google Shape;634;p71"/>
          <p:cNvSpPr txBox="1">
            <a:spLocks noGrp="1"/>
          </p:cNvSpPr>
          <p:nvPr>
            <p:ph type="title" idx="4294967295"/>
          </p:nvPr>
        </p:nvSpPr>
        <p:spPr>
          <a:xfrm>
            <a:off x="365800" y="675225"/>
            <a:ext cx="8347800" cy="40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A61C00"/>
                </a:solidFill>
                <a:latin typeface="Barlow"/>
                <a:ea typeface="Barlow"/>
                <a:cs typeface="Barlow"/>
                <a:sym typeface="Barlow"/>
              </a:rPr>
              <a:t>Daerah 3T, Terpencil atau Rural</a:t>
            </a:r>
            <a:endParaRPr sz="2600">
              <a:solidFill>
                <a:srgbClr val="A61C00"/>
              </a:solidFill>
              <a:latin typeface="Barlow"/>
              <a:ea typeface="Barlow"/>
              <a:cs typeface="Barlow"/>
              <a:sym typeface="Barlow"/>
            </a:endParaRPr>
          </a:p>
        </p:txBody>
      </p:sp>
      <p:sp>
        <p:nvSpPr>
          <p:cNvPr id="635" name="Google Shape;635;p71"/>
          <p:cNvSpPr/>
          <p:nvPr/>
        </p:nvSpPr>
        <p:spPr>
          <a:xfrm>
            <a:off x="2071125" y="1228175"/>
            <a:ext cx="1557600" cy="1310400"/>
          </a:xfrm>
          <a:prstGeom prst="ellipse">
            <a:avLst/>
          </a:prstGeom>
          <a:noFill/>
          <a:ln w="9525" cap="flat" cmpd="sng">
            <a:solidFill>
              <a:srgbClr val="FFFF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1"/>
          <p:cNvSpPr/>
          <p:nvPr/>
        </p:nvSpPr>
        <p:spPr>
          <a:xfrm>
            <a:off x="7234575" y="1085025"/>
            <a:ext cx="1513500" cy="2942400"/>
          </a:xfrm>
          <a:prstGeom prst="ellipse">
            <a:avLst/>
          </a:prstGeom>
          <a:noFill/>
          <a:ln w="9525" cap="flat" cmpd="sng">
            <a:solidFill>
              <a:srgbClr val="FFFF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2"/>
          <p:cNvSpPr txBox="1">
            <a:spLocks noGrp="1"/>
          </p:cNvSpPr>
          <p:nvPr>
            <p:ph type="ctrTitle" idx="4294967295"/>
          </p:nvPr>
        </p:nvSpPr>
        <p:spPr>
          <a:xfrm>
            <a:off x="152400" y="281025"/>
            <a:ext cx="8781300" cy="780300"/>
          </a:xfrm>
          <a:prstGeom prst="rect">
            <a:avLst/>
          </a:prstGeom>
          <a:solidFill>
            <a:srgbClr val="F3F3F3"/>
          </a:solidFill>
          <a:effectLst>
            <a:outerShdw blurRad="28575" dist="38100" dir="2460000" algn="bl" rotWithShape="0">
              <a:srgbClr val="000000"/>
            </a:outerShdw>
            <a:reflection stA="50000" endPos="1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A61C00"/>
                </a:solidFill>
                <a:latin typeface="Barlow"/>
                <a:ea typeface="Barlow"/>
                <a:cs typeface="Barlow"/>
                <a:sym typeface="Barlow"/>
              </a:rPr>
              <a:t>Customers</a:t>
            </a:r>
            <a:endParaRPr b="0">
              <a:solidFill>
                <a:srgbClr val="A61C00"/>
              </a:solidFill>
              <a:latin typeface="Barlow"/>
              <a:ea typeface="Barlow"/>
              <a:cs typeface="Barlow"/>
              <a:sym typeface="Barlow"/>
            </a:endParaRPr>
          </a:p>
        </p:txBody>
      </p:sp>
      <p:pic>
        <p:nvPicPr>
          <p:cNvPr id="642" name="Google Shape;642;p72"/>
          <p:cNvPicPr preferRelativeResize="0"/>
          <p:nvPr/>
        </p:nvPicPr>
        <p:blipFill rotWithShape="1">
          <a:blip r:embed="rId3">
            <a:alphaModFix/>
          </a:blip>
          <a:srcRect t="12826" b="20158"/>
          <a:stretch/>
        </p:blipFill>
        <p:spPr>
          <a:xfrm>
            <a:off x="410000" y="3587124"/>
            <a:ext cx="1408074" cy="880975"/>
          </a:xfrm>
          <a:prstGeom prst="rect">
            <a:avLst/>
          </a:prstGeom>
          <a:noFill/>
          <a:ln>
            <a:noFill/>
          </a:ln>
        </p:spPr>
      </p:pic>
      <p:pic>
        <p:nvPicPr>
          <p:cNvPr id="643" name="Google Shape;643;p72"/>
          <p:cNvPicPr preferRelativeResize="0"/>
          <p:nvPr/>
        </p:nvPicPr>
        <p:blipFill>
          <a:blip r:embed="rId4">
            <a:alphaModFix/>
          </a:blip>
          <a:stretch>
            <a:fillRect/>
          </a:stretch>
        </p:blipFill>
        <p:spPr>
          <a:xfrm>
            <a:off x="3619375" y="3712050"/>
            <a:ext cx="1508161" cy="453525"/>
          </a:xfrm>
          <a:prstGeom prst="rect">
            <a:avLst/>
          </a:prstGeom>
          <a:noFill/>
          <a:ln>
            <a:noFill/>
          </a:ln>
        </p:spPr>
      </p:pic>
      <p:pic>
        <p:nvPicPr>
          <p:cNvPr id="644" name="Google Shape;644;p72"/>
          <p:cNvPicPr preferRelativeResize="0"/>
          <p:nvPr/>
        </p:nvPicPr>
        <p:blipFill>
          <a:blip r:embed="rId5">
            <a:alphaModFix/>
          </a:blip>
          <a:stretch>
            <a:fillRect/>
          </a:stretch>
        </p:blipFill>
        <p:spPr>
          <a:xfrm>
            <a:off x="2014876" y="3712051"/>
            <a:ext cx="1261987" cy="453525"/>
          </a:xfrm>
          <a:prstGeom prst="rect">
            <a:avLst/>
          </a:prstGeom>
          <a:noFill/>
          <a:ln>
            <a:noFill/>
          </a:ln>
        </p:spPr>
      </p:pic>
      <p:pic>
        <p:nvPicPr>
          <p:cNvPr id="645" name="Google Shape;645;p72"/>
          <p:cNvPicPr preferRelativeResize="0"/>
          <p:nvPr/>
        </p:nvPicPr>
        <p:blipFill>
          <a:blip r:embed="rId6">
            <a:alphaModFix/>
          </a:blip>
          <a:stretch>
            <a:fillRect/>
          </a:stretch>
        </p:blipFill>
        <p:spPr>
          <a:xfrm>
            <a:off x="5470026" y="2771627"/>
            <a:ext cx="1104125" cy="359690"/>
          </a:xfrm>
          <a:prstGeom prst="rect">
            <a:avLst/>
          </a:prstGeom>
          <a:noFill/>
          <a:ln>
            <a:noFill/>
          </a:ln>
        </p:spPr>
      </p:pic>
      <p:pic>
        <p:nvPicPr>
          <p:cNvPr id="646" name="Google Shape;646;p72"/>
          <p:cNvPicPr preferRelativeResize="0"/>
          <p:nvPr/>
        </p:nvPicPr>
        <p:blipFill>
          <a:blip r:embed="rId7">
            <a:alphaModFix/>
          </a:blip>
          <a:stretch>
            <a:fillRect/>
          </a:stretch>
        </p:blipFill>
        <p:spPr>
          <a:xfrm>
            <a:off x="326701" y="1061325"/>
            <a:ext cx="2321176" cy="1740876"/>
          </a:xfrm>
          <a:prstGeom prst="rect">
            <a:avLst/>
          </a:prstGeom>
          <a:noFill/>
          <a:ln>
            <a:noFill/>
          </a:ln>
        </p:spPr>
      </p:pic>
      <p:pic>
        <p:nvPicPr>
          <p:cNvPr id="647" name="Google Shape;647;p72"/>
          <p:cNvPicPr preferRelativeResize="0"/>
          <p:nvPr/>
        </p:nvPicPr>
        <p:blipFill>
          <a:blip r:embed="rId8">
            <a:alphaModFix/>
          </a:blip>
          <a:stretch>
            <a:fillRect/>
          </a:stretch>
        </p:blipFill>
        <p:spPr>
          <a:xfrm>
            <a:off x="464275" y="2733353"/>
            <a:ext cx="1508144" cy="341071"/>
          </a:xfrm>
          <a:prstGeom prst="rect">
            <a:avLst/>
          </a:prstGeom>
          <a:noFill/>
          <a:ln>
            <a:noFill/>
          </a:ln>
        </p:spPr>
      </p:pic>
      <p:pic>
        <p:nvPicPr>
          <p:cNvPr id="648" name="Google Shape;648;p72"/>
          <p:cNvPicPr preferRelativeResize="0"/>
          <p:nvPr/>
        </p:nvPicPr>
        <p:blipFill>
          <a:blip r:embed="rId9">
            <a:alphaModFix/>
          </a:blip>
          <a:stretch>
            <a:fillRect/>
          </a:stretch>
        </p:blipFill>
        <p:spPr>
          <a:xfrm>
            <a:off x="2921562" y="2724713"/>
            <a:ext cx="1408076" cy="453527"/>
          </a:xfrm>
          <a:prstGeom prst="rect">
            <a:avLst/>
          </a:prstGeom>
          <a:noFill/>
          <a:ln>
            <a:noFill/>
          </a:ln>
        </p:spPr>
      </p:pic>
      <p:pic>
        <p:nvPicPr>
          <p:cNvPr id="649" name="Google Shape;649;p72"/>
          <p:cNvPicPr preferRelativeResize="0"/>
          <p:nvPr/>
        </p:nvPicPr>
        <p:blipFill>
          <a:blip r:embed="rId10">
            <a:alphaModFix/>
          </a:blip>
          <a:stretch>
            <a:fillRect/>
          </a:stretch>
        </p:blipFill>
        <p:spPr>
          <a:xfrm>
            <a:off x="6928825" y="3585675"/>
            <a:ext cx="1687024" cy="507125"/>
          </a:xfrm>
          <a:prstGeom prst="rect">
            <a:avLst/>
          </a:prstGeom>
          <a:noFill/>
          <a:ln>
            <a:noFill/>
          </a:ln>
        </p:spPr>
      </p:pic>
      <p:pic>
        <p:nvPicPr>
          <p:cNvPr id="650" name="Google Shape;650;p72"/>
          <p:cNvPicPr preferRelativeResize="0"/>
          <p:nvPr/>
        </p:nvPicPr>
        <p:blipFill>
          <a:blip r:embed="rId11">
            <a:alphaModFix/>
          </a:blip>
          <a:stretch>
            <a:fillRect/>
          </a:stretch>
        </p:blipFill>
        <p:spPr>
          <a:xfrm>
            <a:off x="7494850" y="1517724"/>
            <a:ext cx="1104124" cy="828087"/>
          </a:xfrm>
          <a:prstGeom prst="rect">
            <a:avLst/>
          </a:prstGeom>
          <a:noFill/>
          <a:ln>
            <a:noFill/>
          </a:ln>
        </p:spPr>
      </p:pic>
      <p:pic>
        <p:nvPicPr>
          <p:cNvPr id="651" name="Google Shape;651;p72"/>
          <p:cNvPicPr preferRelativeResize="0"/>
          <p:nvPr/>
        </p:nvPicPr>
        <p:blipFill>
          <a:blip r:embed="rId12">
            <a:alphaModFix/>
          </a:blip>
          <a:stretch>
            <a:fillRect/>
          </a:stretch>
        </p:blipFill>
        <p:spPr>
          <a:xfrm>
            <a:off x="7568848" y="2517976"/>
            <a:ext cx="1034424" cy="731383"/>
          </a:xfrm>
          <a:prstGeom prst="rect">
            <a:avLst/>
          </a:prstGeom>
          <a:noFill/>
          <a:ln>
            <a:noFill/>
          </a:ln>
        </p:spPr>
      </p:pic>
      <p:pic>
        <p:nvPicPr>
          <p:cNvPr id="652" name="Google Shape;652;p72"/>
          <p:cNvPicPr preferRelativeResize="0"/>
          <p:nvPr/>
        </p:nvPicPr>
        <p:blipFill>
          <a:blip r:embed="rId13">
            <a:alphaModFix/>
          </a:blip>
          <a:stretch>
            <a:fillRect/>
          </a:stretch>
        </p:blipFill>
        <p:spPr>
          <a:xfrm>
            <a:off x="5470025" y="3739740"/>
            <a:ext cx="1104125" cy="393475"/>
          </a:xfrm>
          <a:prstGeom prst="rect">
            <a:avLst/>
          </a:prstGeom>
          <a:noFill/>
          <a:ln>
            <a:noFill/>
          </a:ln>
        </p:spPr>
      </p:pic>
      <p:pic>
        <p:nvPicPr>
          <p:cNvPr id="653" name="Google Shape;653;p72"/>
          <p:cNvPicPr preferRelativeResize="0"/>
          <p:nvPr/>
        </p:nvPicPr>
        <p:blipFill>
          <a:blip r:embed="rId14">
            <a:alphaModFix/>
          </a:blip>
          <a:stretch>
            <a:fillRect/>
          </a:stretch>
        </p:blipFill>
        <p:spPr>
          <a:xfrm>
            <a:off x="3243463" y="1517725"/>
            <a:ext cx="652500" cy="893776"/>
          </a:xfrm>
          <a:prstGeom prst="rect">
            <a:avLst/>
          </a:prstGeom>
          <a:noFill/>
          <a:ln>
            <a:noFill/>
          </a:ln>
        </p:spPr>
      </p:pic>
      <p:pic>
        <p:nvPicPr>
          <p:cNvPr id="654" name="Google Shape;654;p72"/>
          <p:cNvPicPr preferRelativeResize="0"/>
          <p:nvPr/>
        </p:nvPicPr>
        <p:blipFill>
          <a:blip r:embed="rId15">
            <a:alphaModFix/>
          </a:blip>
          <a:stretch>
            <a:fillRect/>
          </a:stretch>
        </p:blipFill>
        <p:spPr>
          <a:xfrm>
            <a:off x="6246750" y="1549400"/>
            <a:ext cx="517605" cy="576825"/>
          </a:xfrm>
          <a:prstGeom prst="rect">
            <a:avLst/>
          </a:prstGeom>
          <a:noFill/>
          <a:ln>
            <a:noFill/>
          </a:ln>
        </p:spPr>
      </p:pic>
      <p:sp>
        <p:nvSpPr>
          <p:cNvPr id="655" name="Google Shape;655;p72"/>
          <p:cNvSpPr txBox="1"/>
          <p:nvPr/>
        </p:nvSpPr>
        <p:spPr>
          <a:xfrm>
            <a:off x="5861675" y="1986500"/>
            <a:ext cx="1408200" cy="1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Source Sans Pro"/>
                <a:ea typeface="Source Sans Pro"/>
                <a:cs typeface="Source Sans Pro"/>
                <a:sym typeface="Source Sans Pro"/>
              </a:rPr>
              <a:t>Singapore Embassy RI</a:t>
            </a:r>
            <a:endParaRPr sz="1000">
              <a:latin typeface="Source Sans Pro"/>
              <a:ea typeface="Source Sans Pro"/>
              <a:cs typeface="Source Sans Pro"/>
              <a:sym typeface="Source Sans Pro"/>
            </a:endParaRPr>
          </a:p>
        </p:txBody>
      </p:sp>
      <p:pic>
        <p:nvPicPr>
          <p:cNvPr id="656" name="Google Shape;656;p72"/>
          <p:cNvPicPr preferRelativeResize="0"/>
          <p:nvPr/>
        </p:nvPicPr>
        <p:blipFill>
          <a:blip r:embed="rId16">
            <a:alphaModFix/>
          </a:blip>
          <a:stretch>
            <a:fillRect/>
          </a:stretch>
        </p:blipFill>
        <p:spPr>
          <a:xfrm>
            <a:off x="4329650" y="1343349"/>
            <a:ext cx="1483425" cy="988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73"/>
          <p:cNvSpPr txBox="1">
            <a:spLocks noGrp="1"/>
          </p:cNvSpPr>
          <p:nvPr>
            <p:ph type="title" idx="4294967295"/>
          </p:nvPr>
        </p:nvSpPr>
        <p:spPr>
          <a:xfrm>
            <a:off x="528000" y="632850"/>
            <a:ext cx="8297400" cy="46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Barlow"/>
                <a:ea typeface="Barlow"/>
                <a:cs typeface="Barlow"/>
                <a:sym typeface="Barlow"/>
              </a:rPr>
              <a:t>Media Coverage</a:t>
            </a:r>
            <a:endParaRPr sz="1800" b="0">
              <a:latin typeface="Barlow"/>
              <a:ea typeface="Barlow"/>
              <a:cs typeface="Barlow"/>
              <a:sym typeface="Barlow"/>
            </a:endParaRPr>
          </a:p>
        </p:txBody>
      </p:sp>
      <p:pic>
        <p:nvPicPr>
          <p:cNvPr id="662" name="Google Shape;662;p73"/>
          <p:cNvPicPr preferRelativeResize="0"/>
          <p:nvPr/>
        </p:nvPicPr>
        <p:blipFill rotWithShape="1">
          <a:blip r:embed="rId3">
            <a:alphaModFix/>
          </a:blip>
          <a:srcRect/>
          <a:stretch/>
        </p:blipFill>
        <p:spPr>
          <a:xfrm>
            <a:off x="4088731" y="2888373"/>
            <a:ext cx="1987500" cy="351300"/>
          </a:xfrm>
          <a:prstGeom prst="rect">
            <a:avLst/>
          </a:prstGeom>
          <a:noFill/>
          <a:ln>
            <a:noFill/>
          </a:ln>
        </p:spPr>
      </p:pic>
      <p:pic>
        <p:nvPicPr>
          <p:cNvPr id="663" name="Google Shape;663;p73"/>
          <p:cNvPicPr preferRelativeResize="0"/>
          <p:nvPr/>
        </p:nvPicPr>
        <p:blipFill rotWithShape="1">
          <a:blip r:embed="rId4">
            <a:alphaModFix/>
          </a:blip>
          <a:srcRect/>
          <a:stretch/>
        </p:blipFill>
        <p:spPr>
          <a:xfrm>
            <a:off x="3769094" y="1978120"/>
            <a:ext cx="787500" cy="331800"/>
          </a:xfrm>
          <a:prstGeom prst="rect">
            <a:avLst/>
          </a:prstGeom>
          <a:noFill/>
          <a:ln>
            <a:noFill/>
          </a:ln>
        </p:spPr>
      </p:pic>
      <p:pic>
        <p:nvPicPr>
          <p:cNvPr id="664" name="Google Shape;664;p73" descr="http://bitfash.com/assets/imgs/media/techinasia.png"/>
          <p:cNvPicPr preferRelativeResize="0"/>
          <p:nvPr/>
        </p:nvPicPr>
        <p:blipFill rotWithShape="1">
          <a:blip r:embed="rId5">
            <a:alphaModFix/>
          </a:blip>
          <a:srcRect/>
          <a:stretch/>
        </p:blipFill>
        <p:spPr>
          <a:xfrm>
            <a:off x="2360149" y="2948803"/>
            <a:ext cx="1580400" cy="314700"/>
          </a:xfrm>
          <a:prstGeom prst="rect">
            <a:avLst/>
          </a:prstGeom>
          <a:noFill/>
          <a:ln>
            <a:noFill/>
          </a:ln>
        </p:spPr>
      </p:pic>
      <p:pic>
        <p:nvPicPr>
          <p:cNvPr id="665" name="Google Shape;665;p73"/>
          <p:cNvPicPr preferRelativeResize="0"/>
          <p:nvPr/>
        </p:nvPicPr>
        <p:blipFill rotWithShape="1">
          <a:blip r:embed="rId6">
            <a:alphaModFix/>
          </a:blip>
          <a:srcRect/>
          <a:stretch/>
        </p:blipFill>
        <p:spPr>
          <a:xfrm>
            <a:off x="758825" y="2429271"/>
            <a:ext cx="780600" cy="237600"/>
          </a:xfrm>
          <a:prstGeom prst="rect">
            <a:avLst/>
          </a:prstGeom>
          <a:noFill/>
          <a:ln>
            <a:noFill/>
          </a:ln>
        </p:spPr>
      </p:pic>
      <p:pic>
        <p:nvPicPr>
          <p:cNvPr id="666" name="Google Shape;666;p73"/>
          <p:cNvPicPr preferRelativeResize="0"/>
          <p:nvPr/>
        </p:nvPicPr>
        <p:blipFill rotWithShape="1">
          <a:blip r:embed="rId7">
            <a:alphaModFix/>
          </a:blip>
          <a:srcRect/>
          <a:stretch/>
        </p:blipFill>
        <p:spPr>
          <a:xfrm>
            <a:off x="1322341" y="2903020"/>
            <a:ext cx="1044900" cy="312300"/>
          </a:xfrm>
          <a:prstGeom prst="rect">
            <a:avLst/>
          </a:prstGeom>
          <a:noFill/>
          <a:ln>
            <a:noFill/>
          </a:ln>
        </p:spPr>
      </p:pic>
      <p:pic>
        <p:nvPicPr>
          <p:cNvPr id="667" name="Google Shape;667;p73" descr="C:\Users\Santoso\AppData\Local\Temp\SNAGHTML9e6fd0.PNG"/>
          <p:cNvPicPr preferRelativeResize="0"/>
          <p:nvPr/>
        </p:nvPicPr>
        <p:blipFill rotWithShape="1">
          <a:blip r:embed="rId8">
            <a:alphaModFix/>
          </a:blip>
          <a:srcRect/>
          <a:stretch/>
        </p:blipFill>
        <p:spPr>
          <a:xfrm>
            <a:off x="2174964" y="1628208"/>
            <a:ext cx="1205400" cy="227700"/>
          </a:xfrm>
          <a:prstGeom prst="rect">
            <a:avLst/>
          </a:prstGeom>
          <a:noFill/>
          <a:ln>
            <a:noFill/>
          </a:ln>
        </p:spPr>
      </p:pic>
      <p:pic>
        <p:nvPicPr>
          <p:cNvPr id="668" name="Google Shape;668;p73"/>
          <p:cNvPicPr preferRelativeResize="0"/>
          <p:nvPr/>
        </p:nvPicPr>
        <p:blipFill rotWithShape="1">
          <a:blip r:embed="rId9">
            <a:alphaModFix/>
          </a:blip>
          <a:srcRect/>
          <a:stretch/>
        </p:blipFill>
        <p:spPr>
          <a:xfrm>
            <a:off x="5453558" y="2120019"/>
            <a:ext cx="473700" cy="192000"/>
          </a:xfrm>
          <a:prstGeom prst="rect">
            <a:avLst/>
          </a:prstGeom>
          <a:noFill/>
          <a:ln>
            <a:noFill/>
          </a:ln>
        </p:spPr>
      </p:pic>
      <p:pic>
        <p:nvPicPr>
          <p:cNvPr id="669" name="Google Shape;669;p73" descr="http://jakarta.startupweekend.org/files/2013/06/logo-swa-baru1.jpg"/>
          <p:cNvPicPr preferRelativeResize="0"/>
          <p:nvPr/>
        </p:nvPicPr>
        <p:blipFill rotWithShape="1">
          <a:blip r:embed="rId10">
            <a:alphaModFix/>
          </a:blip>
          <a:srcRect/>
          <a:stretch/>
        </p:blipFill>
        <p:spPr>
          <a:xfrm>
            <a:off x="4801822" y="2139299"/>
            <a:ext cx="357600" cy="138000"/>
          </a:xfrm>
          <a:prstGeom prst="rect">
            <a:avLst/>
          </a:prstGeom>
          <a:noFill/>
          <a:ln>
            <a:noFill/>
          </a:ln>
        </p:spPr>
      </p:pic>
      <p:pic>
        <p:nvPicPr>
          <p:cNvPr id="670" name="Google Shape;670;p73" descr="C:\Users\Santoso\AppData\Local\Temp\SNAGHTML9f7fd9.PNG"/>
          <p:cNvPicPr preferRelativeResize="0"/>
          <p:nvPr/>
        </p:nvPicPr>
        <p:blipFill rotWithShape="1">
          <a:blip r:embed="rId11">
            <a:alphaModFix/>
          </a:blip>
          <a:srcRect/>
          <a:stretch/>
        </p:blipFill>
        <p:spPr>
          <a:xfrm>
            <a:off x="1905439" y="2015804"/>
            <a:ext cx="1580400" cy="294300"/>
          </a:xfrm>
          <a:prstGeom prst="rect">
            <a:avLst/>
          </a:prstGeom>
          <a:noFill/>
          <a:ln>
            <a:noFill/>
          </a:ln>
        </p:spPr>
      </p:pic>
      <p:pic>
        <p:nvPicPr>
          <p:cNvPr id="671" name="Google Shape;671;p73"/>
          <p:cNvPicPr preferRelativeResize="0"/>
          <p:nvPr/>
        </p:nvPicPr>
        <p:blipFill rotWithShape="1">
          <a:blip r:embed="rId12">
            <a:alphaModFix/>
          </a:blip>
          <a:srcRect/>
          <a:stretch/>
        </p:blipFill>
        <p:spPr>
          <a:xfrm>
            <a:off x="3527534" y="2463595"/>
            <a:ext cx="1205400" cy="266100"/>
          </a:xfrm>
          <a:prstGeom prst="rect">
            <a:avLst/>
          </a:prstGeom>
          <a:noFill/>
          <a:ln>
            <a:noFill/>
          </a:ln>
        </p:spPr>
      </p:pic>
      <p:pic>
        <p:nvPicPr>
          <p:cNvPr id="672" name="Google Shape;672;p73"/>
          <p:cNvPicPr preferRelativeResize="0"/>
          <p:nvPr/>
        </p:nvPicPr>
        <p:blipFill rotWithShape="1">
          <a:blip r:embed="rId13">
            <a:alphaModFix/>
          </a:blip>
          <a:srcRect/>
          <a:stretch/>
        </p:blipFill>
        <p:spPr>
          <a:xfrm>
            <a:off x="2587357" y="3351853"/>
            <a:ext cx="826500" cy="180000"/>
          </a:xfrm>
          <a:prstGeom prst="rect">
            <a:avLst/>
          </a:prstGeom>
          <a:noFill/>
          <a:ln>
            <a:noFill/>
          </a:ln>
        </p:spPr>
      </p:pic>
      <p:pic>
        <p:nvPicPr>
          <p:cNvPr id="673" name="Google Shape;673;p73" descr="https://encrypted-tbn2.gstatic.com/images?q=tbn:ANd9GcTbs_Zb7xMlA3ytnfDNHaTJZe9r5fMdjxgvgaeuhm6Fgi36JGOSKCOodcbk"/>
          <p:cNvPicPr preferRelativeResize="0"/>
          <p:nvPr/>
        </p:nvPicPr>
        <p:blipFill rotWithShape="1">
          <a:blip r:embed="rId14">
            <a:alphaModFix/>
          </a:blip>
          <a:srcRect/>
          <a:stretch/>
        </p:blipFill>
        <p:spPr>
          <a:xfrm>
            <a:off x="5188025" y="1081042"/>
            <a:ext cx="1205400" cy="392100"/>
          </a:xfrm>
          <a:prstGeom prst="rect">
            <a:avLst/>
          </a:prstGeom>
          <a:noFill/>
          <a:ln>
            <a:noFill/>
          </a:ln>
        </p:spPr>
      </p:pic>
      <p:pic>
        <p:nvPicPr>
          <p:cNvPr id="674" name="Google Shape;674;p73"/>
          <p:cNvPicPr preferRelativeResize="0"/>
          <p:nvPr/>
        </p:nvPicPr>
        <p:blipFill rotWithShape="1">
          <a:blip r:embed="rId15">
            <a:alphaModFix/>
          </a:blip>
          <a:srcRect/>
          <a:stretch/>
        </p:blipFill>
        <p:spPr>
          <a:xfrm>
            <a:off x="1719847" y="4168827"/>
            <a:ext cx="1044900" cy="276600"/>
          </a:xfrm>
          <a:prstGeom prst="rect">
            <a:avLst/>
          </a:prstGeom>
          <a:noFill/>
          <a:ln>
            <a:noFill/>
          </a:ln>
        </p:spPr>
      </p:pic>
      <p:pic>
        <p:nvPicPr>
          <p:cNvPr id="675" name="Google Shape;675;p73"/>
          <p:cNvPicPr preferRelativeResize="0"/>
          <p:nvPr/>
        </p:nvPicPr>
        <p:blipFill rotWithShape="1">
          <a:blip r:embed="rId16">
            <a:alphaModFix/>
          </a:blip>
          <a:srcRect/>
          <a:stretch/>
        </p:blipFill>
        <p:spPr>
          <a:xfrm>
            <a:off x="1919005" y="2477665"/>
            <a:ext cx="1374300" cy="263700"/>
          </a:xfrm>
          <a:prstGeom prst="rect">
            <a:avLst/>
          </a:prstGeom>
          <a:noFill/>
          <a:ln>
            <a:noFill/>
          </a:ln>
        </p:spPr>
      </p:pic>
      <p:pic>
        <p:nvPicPr>
          <p:cNvPr id="676" name="Google Shape;676;p73"/>
          <p:cNvPicPr preferRelativeResize="0"/>
          <p:nvPr/>
        </p:nvPicPr>
        <p:blipFill rotWithShape="1">
          <a:blip r:embed="rId17">
            <a:alphaModFix/>
          </a:blip>
          <a:srcRect/>
          <a:stretch/>
        </p:blipFill>
        <p:spPr>
          <a:xfrm>
            <a:off x="3342441" y="3709936"/>
            <a:ext cx="962700" cy="312300"/>
          </a:xfrm>
          <a:prstGeom prst="rect">
            <a:avLst/>
          </a:prstGeom>
          <a:noFill/>
          <a:ln>
            <a:noFill/>
          </a:ln>
        </p:spPr>
      </p:pic>
      <p:pic>
        <p:nvPicPr>
          <p:cNvPr id="677" name="Google Shape;677;p73"/>
          <p:cNvPicPr preferRelativeResize="0"/>
          <p:nvPr/>
        </p:nvPicPr>
        <p:blipFill rotWithShape="1">
          <a:blip r:embed="rId18">
            <a:alphaModFix/>
          </a:blip>
          <a:srcRect/>
          <a:stretch/>
        </p:blipFill>
        <p:spPr>
          <a:xfrm>
            <a:off x="4854885" y="2564138"/>
            <a:ext cx="1205400" cy="243300"/>
          </a:xfrm>
          <a:prstGeom prst="rect">
            <a:avLst/>
          </a:prstGeom>
          <a:noFill/>
          <a:ln>
            <a:noFill/>
          </a:ln>
        </p:spPr>
      </p:pic>
      <p:pic>
        <p:nvPicPr>
          <p:cNvPr id="678" name="Google Shape;678;p73"/>
          <p:cNvPicPr preferRelativeResize="0"/>
          <p:nvPr/>
        </p:nvPicPr>
        <p:blipFill rotWithShape="1">
          <a:blip r:embed="rId19">
            <a:alphaModFix/>
          </a:blip>
          <a:srcRect/>
          <a:stretch/>
        </p:blipFill>
        <p:spPr>
          <a:xfrm>
            <a:off x="690350" y="2807403"/>
            <a:ext cx="450300" cy="489300"/>
          </a:xfrm>
          <a:prstGeom prst="rect">
            <a:avLst/>
          </a:prstGeom>
          <a:noFill/>
          <a:ln>
            <a:noFill/>
          </a:ln>
        </p:spPr>
      </p:pic>
      <p:pic>
        <p:nvPicPr>
          <p:cNvPr id="679" name="Google Shape;679;p73"/>
          <p:cNvPicPr preferRelativeResize="0"/>
          <p:nvPr/>
        </p:nvPicPr>
        <p:blipFill rotWithShape="1">
          <a:blip r:embed="rId20">
            <a:alphaModFix/>
          </a:blip>
          <a:srcRect/>
          <a:stretch/>
        </p:blipFill>
        <p:spPr>
          <a:xfrm>
            <a:off x="3527515" y="3236370"/>
            <a:ext cx="1205400" cy="422400"/>
          </a:xfrm>
          <a:prstGeom prst="rect">
            <a:avLst/>
          </a:prstGeom>
          <a:noFill/>
          <a:ln>
            <a:noFill/>
          </a:ln>
        </p:spPr>
      </p:pic>
      <p:pic>
        <p:nvPicPr>
          <p:cNvPr id="680" name="Google Shape;680;p73" descr="C:\Users\Santoso\AppData\Local\Temp\SNAGHTML9f462b.PNG"/>
          <p:cNvPicPr preferRelativeResize="0"/>
          <p:nvPr/>
        </p:nvPicPr>
        <p:blipFill rotWithShape="1">
          <a:blip r:embed="rId21">
            <a:alphaModFix/>
          </a:blip>
          <a:srcRect/>
          <a:stretch/>
        </p:blipFill>
        <p:spPr>
          <a:xfrm>
            <a:off x="2503757" y="3547385"/>
            <a:ext cx="620700" cy="541500"/>
          </a:xfrm>
          <a:prstGeom prst="rect">
            <a:avLst/>
          </a:prstGeom>
          <a:noFill/>
          <a:ln>
            <a:noFill/>
          </a:ln>
        </p:spPr>
      </p:pic>
      <p:pic>
        <p:nvPicPr>
          <p:cNvPr id="681" name="Google Shape;681;p73"/>
          <p:cNvPicPr preferRelativeResize="0"/>
          <p:nvPr/>
        </p:nvPicPr>
        <p:blipFill rotWithShape="1">
          <a:blip r:embed="rId22">
            <a:alphaModFix/>
          </a:blip>
          <a:srcRect/>
          <a:stretch/>
        </p:blipFill>
        <p:spPr>
          <a:xfrm>
            <a:off x="574508" y="2006811"/>
            <a:ext cx="1205400" cy="334800"/>
          </a:xfrm>
          <a:prstGeom prst="rect">
            <a:avLst/>
          </a:prstGeom>
          <a:noFill/>
          <a:ln>
            <a:noFill/>
          </a:ln>
        </p:spPr>
      </p:pic>
      <p:pic>
        <p:nvPicPr>
          <p:cNvPr id="682" name="Google Shape;682;p73"/>
          <p:cNvPicPr preferRelativeResize="0"/>
          <p:nvPr/>
        </p:nvPicPr>
        <p:blipFill rotWithShape="1">
          <a:blip r:embed="rId23">
            <a:alphaModFix/>
          </a:blip>
          <a:srcRect/>
          <a:stretch/>
        </p:blipFill>
        <p:spPr>
          <a:xfrm>
            <a:off x="4785043" y="3274392"/>
            <a:ext cx="1044900" cy="237300"/>
          </a:xfrm>
          <a:prstGeom prst="rect">
            <a:avLst/>
          </a:prstGeom>
          <a:noFill/>
          <a:ln>
            <a:noFill/>
          </a:ln>
        </p:spPr>
      </p:pic>
      <p:pic>
        <p:nvPicPr>
          <p:cNvPr id="683" name="Google Shape;683;p73"/>
          <p:cNvPicPr preferRelativeResize="0"/>
          <p:nvPr/>
        </p:nvPicPr>
        <p:blipFill rotWithShape="1">
          <a:blip r:embed="rId24">
            <a:alphaModFix/>
          </a:blip>
          <a:srcRect/>
          <a:stretch/>
        </p:blipFill>
        <p:spPr>
          <a:xfrm>
            <a:off x="527925" y="3417560"/>
            <a:ext cx="1044900" cy="126900"/>
          </a:xfrm>
          <a:prstGeom prst="rect">
            <a:avLst/>
          </a:prstGeom>
          <a:noFill/>
          <a:ln>
            <a:noFill/>
          </a:ln>
        </p:spPr>
      </p:pic>
      <p:pic>
        <p:nvPicPr>
          <p:cNvPr id="684" name="Google Shape;684;p73"/>
          <p:cNvPicPr preferRelativeResize="0"/>
          <p:nvPr/>
        </p:nvPicPr>
        <p:blipFill rotWithShape="1">
          <a:blip r:embed="rId25">
            <a:alphaModFix/>
          </a:blip>
          <a:srcRect/>
          <a:stretch/>
        </p:blipFill>
        <p:spPr>
          <a:xfrm>
            <a:off x="607969" y="3941875"/>
            <a:ext cx="1044900" cy="283500"/>
          </a:xfrm>
          <a:prstGeom prst="rect">
            <a:avLst/>
          </a:prstGeom>
          <a:noFill/>
          <a:ln>
            <a:noFill/>
          </a:ln>
        </p:spPr>
      </p:pic>
      <p:pic>
        <p:nvPicPr>
          <p:cNvPr id="685" name="Google Shape;685;p73"/>
          <p:cNvPicPr preferRelativeResize="0"/>
          <p:nvPr/>
        </p:nvPicPr>
        <p:blipFill rotWithShape="1">
          <a:blip r:embed="rId26">
            <a:alphaModFix/>
          </a:blip>
          <a:srcRect/>
          <a:stretch/>
        </p:blipFill>
        <p:spPr>
          <a:xfrm>
            <a:off x="5042200" y="3596006"/>
            <a:ext cx="962700" cy="436500"/>
          </a:xfrm>
          <a:prstGeom prst="rect">
            <a:avLst/>
          </a:prstGeom>
          <a:noFill/>
          <a:ln>
            <a:noFill/>
          </a:ln>
        </p:spPr>
      </p:pic>
      <p:pic>
        <p:nvPicPr>
          <p:cNvPr id="686" name="Google Shape;686;p73"/>
          <p:cNvPicPr preferRelativeResize="0"/>
          <p:nvPr/>
        </p:nvPicPr>
        <p:blipFill rotWithShape="1">
          <a:blip r:embed="rId27">
            <a:alphaModFix/>
          </a:blip>
          <a:srcRect/>
          <a:stretch/>
        </p:blipFill>
        <p:spPr>
          <a:xfrm>
            <a:off x="1780030" y="3395378"/>
            <a:ext cx="528300" cy="140400"/>
          </a:xfrm>
          <a:prstGeom prst="rect">
            <a:avLst/>
          </a:prstGeom>
          <a:noFill/>
          <a:ln>
            <a:noFill/>
          </a:ln>
        </p:spPr>
      </p:pic>
      <p:pic>
        <p:nvPicPr>
          <p:cNvPr id="687" name="Google Shape;687;p73"/>
          <p:cNvPicPr preferRelativeResize="0"/>
          <p:nvPr/>
        </p:nvPicPr>
        <p:blipFill rotWithShape="1">
          <a:blip r:embed="rId28">
            <a:alphaModFix/>
          </a:blip>
          <a:srcRect/>
          <a:stretch/>
        </p:blipFill>
        <p:spPr>
          <a:xfrm>
            <a:off x="546330" y="3653654"/>
            <a:ext cx="876900" cy="179100"/>
          </a:xfrm>
          <a:prstGeom prst="rect">
            <a:avLst/>
          </a:prstGeom>
          <a:noFill/>
          <a:ln>
            <a:noFill/>
          </a:ln>
        </p:spPr>
      </p:pic>
      <p:pic>
        <p:nvPicPr>
          <p:cNvPr id="688" name="Google Shape;688;p73"/>
          <p:cNvPicPr preferRelativeResize="0"/>
          <p:nvPr/>
        </p:nvPicPr>
        <p:blipFill rotWithShape="1">
          <a:blip r:embed="rId29">
            <a:alphaModFix/>
          </a:blip>
          <a:srcRect/>
          <a:stretch/>
        </p:blipFill>
        <p:spPr>
          <a:xfrm>
            <a:off x="1695656" y="3658663"/>
            <a:ext cx="620700" cy="231600"/>
          </a:xfrm>
          <a:prstGeom prst="rect">
            <a:avLst/>
          </a:prstGeom>
          <a:noFill/>
          <a:ln>
            <a:noFill/>
          </a:ln>
        </p:spPr>
      </p:pic>
      <p:pic>
        <p:nvPicPr>
          <p:cNvPr id="689" name="Google Shape;689;p73"/>
          <p:cNvPicPr preferRelativeResize="0"/>
          <p:nvPr/>
        </p:nvPicPr>
        <p:blipFill rotWithShape="1">
          <a:blip r:embed="rId30">
            <a:alphaModFix/>
          </a:blip>
          <a:srcRect/>
          <a:stretch/>
        </p:blipFill>
        <p:spPr>
          <a:xfrm>
            <a:off x="5156232" y="1501851"/>
            <a:ext cx="473700" cy="498000"/>
          </a:xfrm>
          <a:prstGeom prst="rect">
            <a:avLst/>
          </a:prstGeom>
          <a:noFill/>
          <a:ln>
            <a:noFill/>
          </a:ln>
        </p:spPr>
      </p:pic>
      <p:pic>
        <p:nvPicPr>
          <p:cNvPr id="690" name="Google Shape;690;p73"/>
          <p:cNvPicPr preferRelativeResize="0"/>
          <p:nvPr/>
        </p:nvPicPr>
        <p:blipFill rotWithShape="1">
          <a:blip r:embed="rId31">
            <a:alphaModFix/>
          </a:blip>
          <a:srcRect/>
          <a:stretch/>
        </p:blipFill>
        <p:spPr>
          <a:xfrm>
            <a:off x="546324" y="1196415"/>
            <a:ext cx="1741200" cy="263700"/>
          </a:xfrm>
          <a:prstGeom prst="rect">
            <a:avLst/>
          </a:prstGeom>
          <a:noFill/>
          <a:ln>
            <a:noFill/>
          </a:ln>
        </p:spPr>
      </p:pic>
      <p:pic>
        <p:nvPicPr>
          <p:cNvPr id="691" name="Google Shape;691;p73" descr="C:\Users\Santoso\AppData\Local\Temp\SNAGHTML9f1af5.PNG"/>
          <p:cNvPicPr preferRelativeResize="0"/>
          <p:nvPr/>
        </p:nvPicPr>
        <p:blipFill rotWithShape="1">
          <a:blip r:embed="rId32">
            <a:alphaModFix/>
          </a:blip>
          <a:srcRect/>
          <a:stretch/>
        </p:blipFill>
        <p:spPr>
          <a:xfrm>
            <a:off x="3546821" y="1614074"/>
            <a:ext cx="1455000" cy="290400"/>
          </a:xfrm>
          <a:prstGeom prst="rect">
            <a:avLst/>
          </a:prstGeom>
          <a:noFill/>
          <a:ln>
            <a:noFill/>
          </a:ln>
        </p:spPr>
      </p:pic>
      <p:pic>
        <p:nvPicPr>
          <p:cNvPr id="692" name="Google Shape;692;p73"/>
          <p:cNvPicPr preferRelativeResize="0"/>
          <p:nvPr/>
        </p:nvPicPr>
        <p:blipFill rotWithShape="1">
          <a:blip r:embed="rId33">
            <a:alphaModFix/>
          </a:blip>
          <a:srcRect/>
          <a:stretch/>
        </p:blipFill>
        <p:spPr>
          <a:xfrm>
            <a:off x="3661031" y="1133315"/>
            <a:ext cx="1455000" cy="394500"/>
          </a:xfrm>
          <a:prstGeom prst="rect">
            <a:avLst/>
          </a:prstGeom>
          <a:noFill/>
          <a:ln>
            <a:noFill/>
          </a:ln>
        </p:spPr>
      </p:pic>
      <p:pic>
        <p:nvPicPr>
          <p:cNvPr id="693" name="Google Shape;693;p73"/>
          <p:cNvPicPr preferRelativeResize="0"/>
          <p:nvPr/>
        </p:nvPicPr>
        <p:blipFill rotWithShape="1">
          <a:blip r:embed="rId34">
            <a:alphaModFix/>
          </a:blip>
          <a:srcRect/>
          <a:stretch/>
        </p:blipFill>
        <p:spPr>
          <a:xfrm>
            <a:off x="3685296" y="4165460"/>
            <a:ext cx="2061600" cy="283500"/>
          </a:xfrm>
          <a:prstGeom prst="rect">
            <a:avLst/>
          </a:prstGeom>
          <a:noFill/>
          <a:ln>
            <a:noFill/>
          </a:ln>
        </p:spPr>
      </p:pic>
      <p:pic>
        <p:nvPicPr>
          <p:cNvPr id="694" name="Google Shape;694;p73" descr="new-google-logo-knockoff.png"/>
          <p:cNvPicPr preferRelativeResize="0"/>
          <p:nvPr/>
        </p:nvPicPr>
        <p:blipFill>
          <a:blip r:embed="rId35">
            <a:alphaModFix/>
          </a:blip>
          <a:stretch>
            <a:fillRect/>
          </a:stretch>
        </p:blipFill>
        <p:spPr>
          <a:xfrm>
            <a:off x="2360132" y="1079176"/>
            <a:ext cx="1280898" cy="498138"/>
          </a:xfrm>
          <a:prstGeom prst="rect">
            <a:avLst/>
          </a:prstGeom>
          <a:noFill/>
          <a:ln>
            <a:noFill/>
          </a:ln>
        </p:spPr>
      </p:pic>
      <p:pic>
        <p:nvPicPr>
          <p:cNvPr id="695" name="Google Shape;695;p73"/>
          <p:cNvPicPr preferRelativeResize="0"/>
          <p:nvPr/>
        </p:nvPicPr>
        <p:blipFill>
          <a:blip r:embed="rId36">
            <a:alphaModFix/>
          </a:blip>
          <a:stretch>
            <a:fillRect/>
          </a:stretch>
        </p:blipFill>
        <p:spPr>
          <a:xfrm>
            <a:off x="546333" y="4597708"/>
            <a:ext cx="1741200" cy="235376"/>
          </a:xfrm>
          <a:prstGeom prst="rect">
            <a:avLst/>
          </a:prstGeom>
          <a:noFill/>
          <a:ln>
            <a:noFill/>
          </a:ln>
        </p:spPr>
      </p:pic>
      <p:pic>
        <p:nvPicPr>
          <p:cNvPr id="696" name="Google Shape;696;p73"/>
          <p:cNvPicPr preferRelativeResize="0"/>
          <p:nvPr/>
        </p:nvPicPr>
        <p:blipFill>
          <a:blip r:embed="rId37">
            <a:alphaModFix/>
          </a:blip>
          <a:stretch>
            <a:fillRect/>
          </a:stretch>
        </p:blipFill>
        <p:spPr>
          <a:xfrm>
            <a:off x="2367250" y="4525372"/>
            <a:ext cx="1987501" cy="398250"/>
          </a:xfrm>
          <a:prstGeom prst="rect">
            <a:avLst/>
          </a:prstGeom>
          <a:noFill/>
          <a:ln>
            <a:noFill/>
          </a:ln>
        </p:spPr>
      </p:pic>
      <p:pic>
        <p:nvPicPr>
          <p:cNvPr id="697" name="Google Shape;697;p73"/>
          <p:cNvPicPr preferRelativeResize="0"/>
          <p:nvPr/>
        </p:nvPicPr>
        <p:blipFill>
          <a:blip r:embed="rId38">
            <a:alphaModFix/>
          </a:blip>
          <a:stretch>
            <a:fillRect/>
          </a:stretch>
        </p:blipFill>
        <p:spPr>
          <a:xfrm>
            <a:off x="6642775" y="4551600"/>
            <a:ext cx="1987501" cy="353085"/>
          </a:xfrm>
          <a:prstGeom prst="rect">
            <a:avLst/>
          </a:prstGeom>
          <a:noFill/>
          <a:ln>
            <a:noFill/>
          </a:ln>
        </p:spPr>
      </p:pic>
      <p:pic>
        <p:nvPicPr>
          <p:cNvPr id="698" name="Google Shape;698;p73"/>
          <p:cNvPicPr preferRelativeResize="0"/>
          <p:nvPr/>
        </p:nvPicPr>
        <p:blipFill>
          <a:blip r:embed="rId39">
            <a:alphaModFix/>
          </a:blip>
          <a:stretch>
            <a:fillRect/>
          </a:stretch>
        </p:blipFill>
        <p:spPr>
          <a:xfrm>
            <a:off x="6229550" y="1569166"/>
            <a:ext cx="2186475" cy="498150"/>
          </a:xfrm>
          <a:prstGeom prst="rect">
            <a:avLst/>
          </a:prstGeom>
          <a:noFill/>
          <a:ln>
            <a:noFill/>
          </a:ln>
        </p:spPr>
      </p:pic>
      <p:pic>
        <p:nvPicPr>
          <p:cNvPr id="699" name="Google Shape;699;p73"/>
          <p:cNvPicPr preferRelativeResize="0"/>
          <p:nvPr/>
        </p:nvPicPr>
        <p:blipFill>
          <a:blip r:embed="rId40">
            <a:alphaModFix/>
          </a:blip>
          <a:stretch>
            <a:fillRect/>
          </a:stretch>
        </p:blipFill>
        <p:spPr>
          <a:xfrm>
            <a:off x="6311475" y="2067325"/>
            <a:ext cx="1455000" cy="382895"/>
          </a:xfrm>
          <a:prstGeom prst="rect">
            <a:avLst/>
          </a:prstGeom>
          <a:noFill/>
          <a:ln>
            <a:noFill/>
          </a:ln>
        </p:spPr>
      </p:pic>
      <p:pic>
        <p:nvPicPr>
          <p:cNvPr id="700" name="Google Shape;700;p73"/>
          <p:cNvPicPr preferRelativeResize="0"/>
          <p:nvPr/>
        </p:nvPicPr>
        <p:blipFill>
          <a:blip r:embed="rId41">
            <a:alphaModFix/>
          </a:blip>
          <a:stretch>
            <a:fillRect/>
          </a:stretch>
        </p:blipFill>
        <p:spPr>
          <a:xfrm>
            <a:off x="6311465" y="2564140"/>
            <a:ext cx="1741199" cy="417977"/>
          </a:xfrm>
          <a:prstGeom prst="rect">
            <a:avLst/>
          </a:prstGeom>
          <a:noFill/>
          <a:ln>
            <a:noFill/>
          </a:ln>
        </p:spPr>
      </p:pic>
      <p:pic>
        <p:nvPicPr>
          <p:cNvPr id="701" name="Google Shape;701;p73"/>
          <p:cNvPicPr preferRelativeResize="0"/>
          <p:nvPr/>
        </p:nvPicPr>
        <p:blipFill>
          <a:blip r:embed="rId42">
            <a:alphaModFix/>
          </a:blip>
          <a:stretch>
            <a:fillRect/>
          </a:stretch>
        </p:blipFill>
        <p:spPr>
          <a:xfrm>
            <a:off x="6311467" y="4073817"/>
            <a:ext cx="1987501" cy="328642"/>
          </a:xfrm>
          <a:prstGeom prst="rect">
            <a:avLst/>
          </a:prstGeom>
          <a:noFill/>
          <a:ln>
            <a:noFill/>
          </a:ln>
        </p:spPr>
      </p:pic>
      <p:pic>
        <p:nvPicPr>
          <p:cNvPr id="702" name="Google Shape;702;p73"/>
          <p:cNvPicPr preferRelativeResize="0"/>
          <p:nvPr/>
        </p:nvPicPr>
        <p:blipFill>
          <a:blip r:embed="rId43">
            <a:alphaModFix/>
          </a:blip>
          <a:stretch>
            <a:fillRect/>
          </a:stretch>
        </p:blipFill>
        <p:spPr>
          <a:xfrm>
            <a:off x="6311466" y="3094766"/>
            <a:ext cx="1741200" cy="334516"/>
          </a:xfrm>
          <a:prstGeom prst="rect">
            <a:avLst/>
          </a:prstGeom>
          <a:noFill/>
          <a:ln>
            <a:noFill/>
          </a:ln>
        </p:spPr>
      </p:pic>
      <p:pic>
        <p:nvPicPr>
          <p:cNvPr id="703" name="Google Shape;703;p73"/>
          <p:cNvPicPr preferRelativeResize="0"/>
          <p:nvPr/>
        </p:nvPicPr>
        <p:blipFill>
          <a:blip r:embed="rId44">
            <a:alphaModFix/>
          </a:blip>
          <a:stretch>
            <a:fillRect/>
          </a:stretch>
        </p:blipFill>
        <p:spPr>
          <a:xfrm>
            <a:off x="6391925" y="3478950"/>
            <a:ext cx="1044900" cy="445727"/>
          </a:xfrm>
          <a:prstGeom prst="rect">
            <a:avLst/>
          </a:prstGeom>
          <a:noFill/>
          <a:ln>
            <a:noFill/>
          </a:ln>
        </p:spPr>
      </p:pic>
      <p:pic>
        <p:nvPicPr>
          <p:cNvPr id="704" name="Google Shape;704;p73"/>
          <p:cNvPicPr preferRelativeResize="0"/>
          <p:nvPr/>
        </p:nvPicPr>
        <p:blipFill>
          <a:blip r:embed="rId45">
            <a:alphaModFix/>
          </a:blip>
          <a:stretch>
            <a:fillRect/>
          </a:stretch>
        </p:blipFill>
        <p:spPr>
          <a:xfrm>
            <a:off x="4434475" y="4550275"/>
            <a:ext cx="2061601" cy="399021"/>
          </a:xfrm>
          <a:prstGeom prst="rect">
            <a:avLst/>
          </a:prstGeom>
          <a:noFill/>
          <a:ln>
            <a:noFill/>
          </a:ln>
        </p:spPr>
      </p:pic>
      <p:pic>
        <p:nvPicPr>
          <p:cNvPr id="705" name="Google Shape;705;p73"/>
          <p:cNvPicPr preferRelativeResize="0"/>
          <p:nvPr/>
        </p:nvPicPr>
        <p:blipFill>
          <a:blip r:embed="rId46">
            <a:alphaModFix/>
          </a:blip>
          <a:stretch>
            <a:fillRect/>
          </a:stretch>
        </p:blipFill>
        <p:spPr>
          <a:xfrm>
            <a:off x="7661115" y="3468851"/>
            <a:ext cx="826500" cy="565386"/>
          </a:xfrm>
          <a:prstGeom prst="rect">
            <a:avLst/>
          </a:prstGeom>
          <a:noFill/>
          <a:ln>
            <a:noFill/>
          </a:ln>
        </p:spPr>
      </p:pic>
      <p:sp>
        <p:nvSpPr>
          <p:cNvPr id="706" name="Google Shape;706;p73"/>
          <p:cNvSpPr txBox="1"/>
          <p:nvPr/>
        </p:nvSpPr>
        <p:spPr>
          <a:xfrm>
            <a:off x="3541200" y="51375"/>
            <a:ext cx="2061600" cy="38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Barlow"/>
                <a:ea typeface="Barlow"/>
                <a:cs typeface="Barlow"/>
                <a:sym typeface="Barlow"/>
              </a:rPr>
              <a:t>info@pendidikan.id</a:t>
            </a:r>
            <a:endParaRPr>
              <a:latin typeface="Barlow"/>
              <a:ea typeface="Barlow"/>
              <a:cs typeface="Barlow"/>
              <a:sym typeface="Barlow"/>
            </a:endParaRPr>
          </a:p>
        </p:txBody>
      </p:sp>
      <p:pic>
        <p:nvPicPr>
          <p:cNvPr id="707" name="Google Shape;707;p73"/>
          <p:cNvPicPr preferRelativeResize="0"/>
          <p:nvPr/>
        </p:nvPicPr>
        <p:blipFill>
          <a:blip r:embed="rId47">
            <a:alphaModFix/>
          </a:blip>
          <a:stretch>
            <a:fillRect/>
          </a:stretch>
        </p:blipFill>
        <p:spPr>
          <a:xfrm>
            <a:off x="6557625" y="1024799"/>
            <a:ext cx="962700" cy="447646"/>
          </a:xfrm>
          <a:prstGeom prst="rect">
            <a:avLst/>
          </a:prstGeom>
          <a:noFill/>
          <a:ln>
            <a:noFill/>
          </a:ln>
        </p:spPr>
      </p:pic>
      <p:pic>
        <p:nvPicPr>
          <p:cNvPr id="708" name="Google Shape;708;p73"/>
          <p:cNvPicPr preferRelativeResize="0"/>
          <p:nvPr/>
        </p:nvPicPr>
        <p:blipFill>
          <a:blip r:embed="rId48">
            <a:alphaModFix/>
          </a:blip>
          <a:stretch>
            <a:fillRect/>
          </a:stretch>
        </p:blipFill>
        <p:spPr>
          <a:xfrm>
            <a:off x="521625" y="1591713"/>
            <a:ext cx="1486911" cy="28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74"/>
          <p:cNvSpPr/>
          <p:nvPr/>
        </p:nvSpPr>
        <p:spPr>
          <a:xfrm>
            <a:off x="7266400" y="1507350"/>
            <a:ext cx="1498500" cy="10785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4"/>
          <p:cNvSpPr txBox="1">
            <a:spLocks noGrp="1"/>
          </p:cNvSpPr>
          <p:nvPr>
            <p:ph type="title"/>
          </p:nvPr>
        </p:nvSpPr>
        <p:spPr>
          <a:xfrm>
            <a:off x="338125" y="157776"/>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Mampu menjangkau 17.000 pulau Indonesia</a:t>
            </a:r>
            <a:endParaRPr/>
          </a:p>
        </p:txBody>
      </p:sp>
      <p:pic>
        <p:nvPicPr>
          <p:cNvPr id="715" name="Google Shape;715;p74"/>
          <p:cNvPicPr preferRelativeResize="0"/>
          <p:nvPr/>
        </p:nvPicPr>
        <p:blipFill rotWithShape="1">
          <a:blip r:embed="rId3">
            <a:alphaModFix amt="80000"/>
          </a:blip>
          <a:srcRect r="980"/>
          <a:stretch/>
        </p:blipFill>
        <p:spPr>
          <a:xfrm>
            <a:off x="-55625" y="1541035"/>
            <a:ext cx="9144001" cy="3469590"/>
          </a:xfrm>
          <a:prstGeom prst="rect">
            <a:avLst/>
          </a:prstGeom>
          <a:noFill/>
          <a:ln>
            <a:noFill/>
          </a:ln>
        </p:spPr>
      </p:pic>
      <p:pic>
        <p:nvPicPr>
          <p:cNvPr id="716" name="Google Shape;716;p74"/>
          <p:cNvPicPr preferRelativeResize="0"/>
          <p:nvPr/>
        </p:nvPicPr>
        <p:blipFill>
          <a:blip r:embed="rId4">
            <a:alphaModFix/>
          </a:blip>
          <a:stretch>
            <a:fillRect/>
          </a:stretch>
        </p:blipFill>
        <p:spPr>
          <a:xfrm>
            <a:off x="100311" y="1490582"/>
            <a:ext cx="334899" cy="510824"/>
          </a:xfrm>
          <a:prstGeom prst="rect">
            <a:avLst/>
          </a:prstGeom>
          <a:noFill/>
          <a:ln>
            <a:noFill/>
          </a:ln>
        </p:spPr>
      </p:pic>
      <p:pic>
        <p:nvPicPr>
          <p:cNvPr id="717" name="Google Shape;717;p74"/>
          <p:cNvPicPr preferRelativeResize="0"/>
          <p:nvPr/>
        </p:nvPicPr>
        <p:blipFill>
          <a:blip r:embed="rId4">
            <a:alphaModFix/>
          </a:blip>
          <a:stretch>
            <a:fillRect/>
          </a:stretch>
        </p:blipFill>
        <p:spPr>
          <a:xfrm>
            <a:off x="747581" y="2046639"/>
            <a:ext cx="334899" cy="510824"/>
          </a:xfrm>
          <a:prstGeom prst="rect">
            <a:avLst/>
          </a:prstGeom>
          <a:noFill/>
          <a:ln>
            <a:noFill/>
          </a:ln>
        </p:spPr>
      </p:pic>
      <p:pic>
        <p:nvPicPr>
          <p:cNvPr id="718" name="Google Shape;718;p74"/>
          <p:cNvPicPr preferRelativeResize="0"/>
          <p:nvPr/>
        </p:nvPicPr>
        <p:blipFill>
          <a:blip r:embed="rId4">
            <a:alphaModFix/>
          </a:blip>
          <a:stretch>
            <a:fillRect/>
          </a:stretch>
        </p:blipFill>
        <p:spPr>
          <a:xfrm>
            <a:off x="1349156" y="2354264"/>
            <a:ext cx="334899" cy="510824"/>
          </a:xfrm>
          <a:prstGeom prst="rect">
            <a:avLst/>
          </a:prstGeom>
          <a:noFill/>
          <a:ln>
            <a:noFill/>
          </a:ln>
        </p:spPr>
      </p:pic>
      <p:pic>
        <p:nvPicPr>
          <p:cNvPr id="719" name="Google Shape;719;p74"/>
          <p:cNvPicPr preferRelativeResize="0"/>
          <p:nvPr/>
        </p:nvPicPr>
        <p:blipFill>
          <a:blip r:embed="rId4">
            <a:alphaModFix/>
          </a:blip>
          <a:stretch>
            <a:fillRect/>
          </a:stretch>
        </p:blipFill>
        <p:spPr>
          <a:xfrm>
            <a:off x="1072296" y="2721323"/>
            <a:ext cx="334899" cy="510824"/>
          </a:xfrm>
          <a:prstGeom prst="rect">
            <a:avLst/>
          </a:prstGeom>
          <a:noFill/>
          <a:ln>
            <a:noFill/>
          </a:ln>
        </p:spPr>
      </p:pic>
      <p:pic>
        <p:nvPicPr>
          <p:cNvPr id="720" name="Google Shape;720;p74"/>
          <p:cNvPicPr preferRelativeResize="0"/>
          <p:nvPr/>
        </p:nvPicPr>
        <p:blipFill>
          <a:blip r:embed="rId4">
            <a:alphaModFix/>
          </a:blip>
          <a:stretch>
            <a:fillRect/>
          </a:stretch>
        </p:blipFill>
        <p:spPr>
          <a:xfrm>
            <a:off x="1645156" y="2865064"/>
            <a:ext cx="334899" cy="510824"/>
          </a:xfrm>
          <a:prstGeom prst="rect">
            <a:avLst/>
          </a:prstGeom>
          <a:noFill/>
          <a:ln>
            <a:noFill/>
          </a:ln>
        </p:spPr>
      </p:pic>
      <p:pic>
        <p:nvPicPr>
          <p:cNvPr id="721" name="Google Shape;721;p74"/>
          <p:cNvPicPr preferRelativeResize="0"/>
          <p:nvPr/>
        </p:nvPicPr>
        <p:blipFill>
          <a:blip r:embed="rId4">
            <a:alphaModFix/>
          </a:blip>
          <a:stretch>
            <a:fillRect/>
          </a:stretch>
        </p:blipFill>
        <p:spPr>
          <a:xfrm>
            <a:off x="1480481" y="3272864"/>
            <a:ext cx="334899" cy="510824"/>
          </a:xfrm>
          <a:prstGeom prst="rect">
            <a:avLst/>
          </a:prstGeom>
          <a:noFill/>
          <a:ln>
            <a:noFill/>
          </a:ln>
        </p:spPr>
      </p:pic>
      <p:pic>
        <p:nvPicPr>
          <p:cNvPr id="722" name="Google Shape;722;p74"/>
          <p:cNvPicPr preferRelativeResize="0"/>
          <p:nvPr/>
        </p:nvPicPr>
        <p:blipFill>
          <a:blip r:embed="rId4">
            <a:alphaModFix/>
          </a:blip>
          <a:stretch>
            <a:fillRect/>
          </a:stretch>
        </p:blipFill>
        <p:spPr>
          <a:xfrm>
            <a:off x="1980056" y="3501089"/>
            <a:ext cx="334899" cy="510824"/>
          </a:xfrm>
          <a:prstGeom prst="rect">
            <a:avLst/>
          </a:prstGeom>
          <a:noFill/>
          <a:ln>
            <a:noFill/>
          </a:ln>
        </p:spPr>
      </p:pic>
      <p:pic>
        <p:nvPicPr>
          <p:cNvPr id="723" name="Google Shape;723;p74"/>
          <p:cNvPicPr preferRelativeResize="0"/>
          <p:nvPr/>
        </p:nvPicPr>
        <p:blipFill>
          <a:blip r:embed="rId4">
            <a:alphaModFix/>
          </a:blip>
          <a:stretch>
            <a:fillRect/>
          </a:stretch>
        </p:blipFill>
        <p:spPr>
          <a:xfrm>
            <a:off x="2061999" y="2865064"/>
            <a:ext cx="334899" cy="510824"/>
          </a:xfrm>
          <a:prstGeom prst="rect">
            <a:avLst/>
          </a:prstGeom>
          <a:noFill/>
          <a:ln>
            <a:noFill/>
          </a:ln>
        </p:spPr>
      </p:pic>
      <p:pic>
        <p:nvPicPr>
          <p:cNvPr id="724" name="Google Shape;724;p74"/>
          <p:cNvPicPr preferRelativeResize="0"/>
          <p:nvPr/>
        </p:nvPicPr>
        <p:blipFill>
          <a:blip r:embed="rId4">
            <a:alphaModFix/>
          </a:blip>
          <a:stretch>
            <a:fillRect/>
          </a:stretch>
        </p:blipFill>
        <p:spPr>
          <a:xfrm>
            <a:off x="2760459" y="2260071"/>
            <a:ext cx="334899" cy="510824"/>
          </a:xfrm>
          <a:prstGeom prst="rect">
            <a:avLst/>
          </a:prstGeom>
          <a:noFill/>
          <a:ln>
            <a:noFill/>
          </a:ln>
        </p:spPr>
      </p:pic>
      <p:pic>
        <p:nvPicPr>
          <p:cNvPr id="725" name="Google Shape;725;p74"/>
          <p:cNvPicPr preferRelativeResize="0"/>
          <p:nvPr/>
        </p:nvPicPr>
        <p:blipFill>
          <a:blip r:embed="rId4">
            <a:alphaModFix/>
          </a:blip>
          <a:stretch>
            <a:fillRect/>
          </a:stretch>
        </p:blipFill>
        <p:spPr>
          <a:xfrm>
            <a:off x="2898306" y="2685439"/>
            <a:ext cx="334899" cy="510824"/>
          </a:xfrm>
          <a:prstGeom prst="rect">
            <a:avLst/>
          </a:prstGeom>
          <a:noFill/>
          <a:ln>
            <a:noFill/>
          </a:ln>
        </p:spPr>
      </p:pic>
      <p:pic>
        <p:nvPicPr>
          <p:cNvPr id="726" name="Google Shape;726;p74"/>
          <p:cNvPicPr preferRelativeResize="0"/>
          <p:nvPr/>
        </p:nvPicPr>
        <p:blipFill>
          <a:blip r:embed="rId4">
            <a:alphaModFix/>
          </a:blip>
          <a:stretch>
            <a:fillRect/>
          </a:stretch>
        </p:blipFill>
        <p:spPr>
          <a:xfrm>
            <a:off x="3233199" y="2952339"/>
            <a:ext cx="334899" cy="510824"/>
          </a:xfrm>
          <a:prstGeom prst="rect">
            <a:avLst/>
          </a:prstGeom>
          <a:noFill/>
          <a:ln>
            <a:noFill/>
          </a:ln>
        </p:spPr>
      </p:pic>
      <p:pic>
        <p:nvPicPr>
          <p:cNvPr id="727" name="Google Shape;727;p74"/>
          <p:cNvPicPr preferRelativeResize="0"/>
          <p:nvPr/>
        </p:nvPicPr>
        <p:blipFill>
          <a:blip r:embed="rId4">
            <a:alphaModFix/>
          </a:blip>
          <a:stretch>
            <a:fillRect/>
          </a:stretch>
        </p:blipFill>
        <p:spPr>
          <a:xfrm>
            <a:off x="3605174" y="2571739"/>
            <a:ext cx="334899" cy="510824"/>
          </a:xfrm>
          <a:prstGeom prst="rect">
            <a:avLst/>
          </a:prstGeom>
          <a:noFill/>
          <a:ln>
            <a:noFill/>
          </a:ln>
        </p:spPr>
      </p:pic>
      <p:pic>
        <p:nvPicPr>
          <p:cNvPr id="728" name="Google Shape;728;p74"/>
          <p:cNvPicPr preferRelativeResize="0"/>
          <p:nvPr/>
        </p:nvPicPr>
        <p:blipFill>
          <a:blip r:embed="rId4">
            <a:alphaModFix/>
          </a:blip>
          <a:stretch>
            <a:fillRect/>
          </a:stretch>
        </p:blipFill>
        <p:spPr>
          <a:xfrm>
            <a:off x="4069499" y="2762064"/>
            <a:ext cx="334899" cy="510824"/>
          </a:xfrm>
          <a:prstGeom prst="rect">
            <a:avLst/>
          </a:prstGeom>
          <a:noFill/>
          <a:ln>
            <a:noFill/>
          </a:ln>
        </p:spPr>
      </p:pic>
      <p:pic>
        <p:nvPicPr>
          <p:cNvPr id="729" name="Google Shape;729;p74"/>
          <p:cNvPicPr preferRelativeResize="0"/>
          <p:nvPr/>
        </p:nvPicPr>
        <p:blipFill>
          <a:blip r:embed="rId4">
            <a:alphaModFix/>
          </a:blip>
          <a:stretch>
            <a:fillRect/>
          </a:stretch>
        </p:blipFill>
        <p:spPr>
          <a:xfrm>
            <a:off x="4312049" y="2184714"/>
            <a:ext cx="334899" cy="510824"/>
          </a:xfrm>
          <a:prstGeom prst="rect">
            <a:avLst/>
          </a:prstGeom>
          <a:noFill/>
          <a:ln>
            <a:noFill/>
          </a:ln>
        </p:spPr>
      </p:pic>
      <p:pic>
        <p:nvPicPr>
          <p:cNvPr id="730" name="Google Shape;730;p74"/>
          <p:cNvPicPr preferRelativeResize="0"/>
          <p:nvPr/>
        </p:nvPicPr>
        <p:blipFill>
          <a:blip r:embed="rId4">
            <a:alphaModFix/>
          </a:blip>
          <a:stretch>
            <a:fillRect/>
          </a:stretch>
        </p:blipFill>
        <p:spPr>
          <a:xfrm>
            <a:off x="4044542" y="1749264"/>
            <a:ext cx="334899" cy="510824"/>
          </a:xfrm>
          <a:prstGeom prst="rect">
            <a:avLst/>
          </a:prstGeom>
          <a:noFill/>
          <a:ln>
            <a:noFill/>
          </a:ln>
        </p:spPr>
      </p:pic>
      <p:pic>
        <p:nvPicPr>
          <p:cNvPr id="731" name="Google Shape;731;p74"/>
          <p:cNvPicPr preferRelativeResize="0"/>
          <p:nvPr/>
        </p:nvPicPr>
        <p:blipFill>
          <a:blip r:embed="rId4">
            <a:alphaModFix/>
          </a:blip>
          <a:stretch>
            <a:fillRect/>
          </a:stretch>
        </p:blipFill>
        <p:spPr>
          <a:xfrm>
            <a:off x="2303199" y="3733886"/>
            <a:ext cx="334899" cy="510824"/>
          </a:xfrm>
          <a:prstGeom prst="rect">
            <a:avLst/>
          </a:prstGeom>
          <a:noFill/>
          <a:ln>
            <a:noFill/>
          </a:ln>
        </p:spPr>
      </p:pic>
      <p:pic>
        <p:nvPicPr>
          <p:cNvPr id="732" name="Google Shape;732;p74"/>
          <p:cNvPicPr preferRelativeResize="0"/>
          <p:nvPr/>
        </p:nvPicPr>
        <p:blipFill>
          <a:blip r:embed="rId4">
            <a:alphaModFix/>
          </a:blip>
          <a:stretch>
            <a:fillRect/>
          </a:stretch>
        </p:blipFill>
        <p:spPr>
          <a:xfrm>
            <a:off x="2458642" y="3922289"/>
            <a:ext cx="334899" cy="510824"/>
          </a:xfrm>
          <a:prstGeom prst="rect">
            <a:avLst/>
          </a:prstGeom>
          <a:noFill/>
          <a:ln>
            <a:noFill/>
          </a:ln>
        </p:spPr>
      </p:pic>
      <p:pic>
        <p:nvPicPr>
          <p:cNvPr id="733" name="Google Shape;733;p74"/>
          <p:cNvPicPr preferRelativeResize="0"/>
          <p:nvPr/>
        </p:nvPicPr>
        <p:blipFill>
          <a:blip r:embed="rId4">
            <a:alphaModFix/>
          </a:blip>
          <a:stretch>
            <a:fillRect/>
          </a:stretch>
        </p:blipFill>
        <p:spPr>
          <a:xfrm>
            <a:off x="3734599" y="3082539"/>
            <a:ext cx="334899" cy="510824"/>
          </a:xfrm>
          <a:prstGeom prst="rect">
            <a:avLst/>
          </a:prstGeom>
          <a:noFill/>
          <a:ln>
            <a:noFill/>
          </a:ln>
        </p:spPr>
      </p:pic>
      <p:pic>
        <p:nvPicPr>
          <p:cNvPr id="734" name="Google Shape;734;p74"/>
          <p:cNvPicPr preferRelativeResize="0"/>
          <p:nvPr/>
        </p:nvPicPr>
        <p:blipFill>
          <a:blip r:embed="rId4">
            <a:alphaModFix/>
          </a:blip>
          <a:stretch>
            <a:fillRect/>
          </a:stretch>
        </p:blipFill>
        <p:spPr>
          <a:xfrm>
            <a:off x="3782809" y="2749404"/>
            <a:ext cx="334899" cy="510824"/>
          </a:xfrm>
          <a:prstGeom prst="rect">
            <a:avLst/>
          </a:prstGeom>
          <a:noFill/>
          <a:ln>
            <a:noFill/>
          </a:ln>
        </p:spPr>
      </p:pic>
      <p:pic>
        <p:nvPicPr>
          <p:cNvPr id="735" name="Google Shape;735;p74"/>
          <p:cNvPicPr preferRelativeResize="0"/>
          <p:nvPr/>
        </p:nvPicPr>
        <p:blipFill>
          <a:blip r:embed="rId4">
            <a:alphaModFix/>
          </a:blip>
          <a:stretch>
            <a:fillRect/>
          </a:stretch>
        </p:blipFill>
        <p:spPr>
          <a:xfrm>
            <a:off x="2751642" y="3921889"/>
            <a:ext cx="334899" cy="510824"/>
          </a:xfrm>
          <a:prstGeom prst="rect">
            <a:avLst/>
          </a:prstGeom>
          <a:noFill/>
          <a:ln>
            <a:noFill/>
          </a:ln>
        </p:spPr>
      </p:pic>
      <p:pic>
        <p:nvPicPr>
          <p:cNvPr id="736" name="Google Shape;736;p74"/>
          <p:cNvPicPr preferRelativeResize="0"/>
          <p:nvPr/>
        </p:nvPicPr>
        <p:blipFill>
          <a:blip r:embed="rId4">
            <a:alphaModFix/>
          </a:blip>
          <a:stretch>
            <a:fillRect/>
          </a:stretch>
        </p:blipFill>
        <p:spPr>
          <a:xfrm>
            <a:off x="3086549" y="3830764"/>
            <a:ext cx="334899" cy="510824"/>
          </a:xfrm>
          <a:prstGeom prst="rect">
            <a:avLst/>
          </a:prstGeom>
          <a:noFill/>
          <a:ln>
            <a:noFill/>
          </a:ln>
        </p:spPr>
      </p:pic>
      <p:pic>
        <p:nvPicPr>
          <p:cNvPr id="737" name="Google Shape;737;p74"/>
          <p:cNvPicPr preferRelativeResize="0"/>
          <p:nvPr/>
        </p:nvPicPr>
        <p:blipFill>
          <a:blip r:embed="rId4">
            <a:alphaModFix/>
          </a:blip>
          <a:stretch>
            <a:fillRect/>
          </a:stretch>
        </p:blipFill>
        <p:spPr>
          <a:xfrm>
            <a:off x="2986309" y="4006211"/>
            <a:ext cx="334899" cy="510824"/>
          </a:xfrm>
          <a:prstGeom prst="rect">
            <a:avLst/>
          </a:prstGeom>
          <a:noFill/>
          <a:ln>
            <a:noFill/>
          </a:ln>
        </p:spPr>
      </p:pic>
      <p:pic>
        <p:nvPicPr>
          <p:cNvPr id="738" name="Google Shape;738;p74"/>
          <p:cNvPicPr preferRelativeResize="0"/>
          <p:nvPr/>
        </p:nvPicPr>
        <p:blipFill>
          <a:blip r:embed="rId4">
            <a:alphaModFix/>
          </a:blip>
          <a:stretch>
            <a:fillRect/>
          </a:stretch>
        </p:blipFill>
        <p:spPr>
          <a:xfrm>
            <a:off x="3312402" y="4088161"/>
            <a:ext cx="334899" cy="510824"/>
          </a:xfrm>
          <a:prstGeom prst="rect">
            <a:avLst/>
          </a:prstGeom>
          <a:noFill/>
          <a:ln>
            <a:noFill/>
          </a:ln>
        </p:spPr>
      </p:pic>
      <p:pic>
        <p:nvPicPr>
          <p:cNvPr id="739" name="Google Shape;739;p74"/>
          <p:cNvPicPr preferRelativeResize="0"/>
          <p:nvPr/>
        </p:nvPicPr>
        <p:blipFill>
          <a:blip r:embed="rId4">
            <a:alphaModFix/>
          </a:blip>
          <a:stretch>
            <a:fillRect/>
          </a:stretch>
        </p:blipFill>
        <p:spPr>
          <a:xfrm>
            <a:off x="3522767" y="3844214"/>
            <a:ext cx="334899" cy="510824"/>
          </a:xfrm>
          <a:prstGeom prst="rect">
            <a:avLst/>
          </a:prstGeom>
          <a:noFill/>
          <a:ln>
            <a:noFill/>
          </a:ln>
        </p:spPr>
      </p:pic>
      <p:pic>
        <p:nvPicPr>
          <p:cNvPr id="740" name="Google Shape;740;p74"/>
          <p:cNvPicPr preferRelativeResize="0"/>
          <p:nvPr/>
        </p:nvPicPr>
        <p:blipFill>
          <a:blip r:embed="rId4">
            <a:alphaModFix/>
          </a:blip>
          <a:stretch>
            <a:fillRect/>
          </a:stretch>
        </p:blipFill>
        <p:spPr>
          <a:xfrm>
            <a:off x="3647067" y="4088161"/>
            <a:ext cx="334899" cy="510824"/>
          </a:xfrm>
          <a:prstGeom prst="rect">
            <a:avLst/>
          </a:prstGeom>
          <a:noFill/>
          <a:ln>
            <a:noFill/>
          </a:ln>
        </p:spPr>
      </p:pic>
      <p:pic>
        <p:nvPicPr>
          <p:cNvPr id="741" name="Google Shape;741;p74"/>
          <p:cNvPicPr preferRelativeResize="0"/>
          <p:nvPr/>
        </p:nvPicPr>
        <p:blipFill>
          <a:blip r:embed="rId4">
            <a:alphaModFix/>
          </a:blip>
          <a:stretch>
            <a:fillRect/>
          </a:stretch>
        </p:blipFill>
        <p:spPr>
          <a:xfrm>
            <a:off x="3932587" y="4109925"/>
            <a:ext cx="334899" cy="510824"/>
          </a:xfrm>
          <a:prstGeom prst="rect">
            <a:avLst/>
          </a:prstGeom>
          <a:noFill/>
          <a:ln>
            <a:noFill/>
          </a:ln>
        </p:spPr>
      </p:pic>
      <p:pic>
        <p:nvPicPr>
          <p:cNvPr id="742" name="Google Shape;742;p74"/>
          <p:cNvPicPr preferRelativeResize="0"/>
          <p:nvPr/>
        </p:nvPicPr>
        <p:blipFill>
          <a:blip r:embed="rId4">
            <a:alphaModFix/>
          </a:blip>
          <a:stretch>
            <a:fillRect/>
          </a:stretch>
        </p:blipFill>
        <p:spPr>
          <a:xfrm>
            <a:off x="4122123" y="4156637"/>
            <a:ext cx="334899" cy="510824"/>
          </a:xfrm>
          <a:prstGeom prst="rect">
            <a:avLst/>
          </a:prstGeom>
          <a:noFill/>
          <a:ln>
            <a:noFill/>
          </a:ln>
        </p:spPr>
      </p:pic>
      <p:pic>
        <p:nvPicPr>
          <p:cNvPr id="743" name="Google Shape;743;p74"/>
          <p:cNvPicPr preferRelativeResize="0"/>
          <p:nvPr/>
        </p:nvPicPr>
        <p:blipFill>
          <a:blip r:embed="rId4">
            <a:alphaModFix/>
          </a:blip>
          <a:stretch>
            <a:fillRect/>
          </a:stretch>
        </p:blipFill>
        <p:spPr>
          <a:xfrm>
            <a:off x="4430981" y="4145165"/>
            <a:ext cx="334899" cy="510824"/>
          </a:xfrm>
          <a:prstGeom prst="rect">
            <a:avLst/>
          </a:prstGeom>
          <a:noFill/>
          <a:ln>
            <a:noFill/>
          </a:ln>
        </p:spPr>
      </p:pic>
      <p:pic>
        <p:nvPicPr>
          <p:cNvPr id="744" name="Google Shape;744;p74"/>
          <p:cNvPicPr preferRelativeResize="0"/>
          <p:nvPr/>
        </p:nvPicPr>
        <p:blipFill>
          <a:blip r:embed="rId4">
            <a:alphaModFix/>
          </a:blip>
          <a:stretch>
            <a:fillRect/>
          </a:stretch>
        </p:blipFill>
        <p:spPr>
          <a:xfrm>
            <a:off x="4311524" y="4227096"/>
            <a:ext cx="334899" cy="510824"/>
          </a:xfrm>
          <a:prstGeom prst="rect">
            <a:avLst/>
          </a:prstGeom>
          <a:noFill/>
          <a:ln>
            <a:noFill/>
          </a:ln>
        </p:spPr>
      </p:pic>
      <p:pic>
        <p:nvPicPr>
          <p:cNvPr id="745" name="Google Shape;745;p74"/>
          <p:cNvPicPr preferRelativeResize="0"/>
          <p:nvPr/>
        </p:nvPicPr>
        <p:blipFill>
          <a:blip r:embed="rId4">
            <a:alphaModFix/>
          </a:blip>
          <a:stretch>
            <a:fillRect/>
          </a:stretch>
        </p:blipFill>
        <p:spPr>
          <a:xfrm>
            <a:off x="4620025" y="4136358"/>
            <a:ext cx="334899" cy="510824"/>
          </a:xfrm>
          <a:prstGeom prst="rect">
            <a:avLst/>
          </a:prstGeom>
          <a:noFill/>
          <a:ln>
            <a:noFill/>
          </a:ln>
        </p:spPr>
      </p:pic>
      <p:pic>
        <p:nvPicPr>
          <p:cNvPr id="746" name="Google Shape;746;p74"/>
          <p:cNvPicPr preferRelativeResize="0"/>
          <p:nvPr/>
        </p:nvPicPr>
        <p:blipFill>
          <a:blip r:embed="rId4">
            <a:alphaModFix/>
          </a:blip>
          <a:stretch>
            <a:fillRect/>
          </a:stretch>
        </p:blipFill>
        <p:spPr>
          <a:xfrm>
            <a:off x="4775089" y="4372650"/>
            <a:ext cx="334899" cy="510824"/>
          </a:xfrm>
          <a:prstGeom prst="rect">
            <a:avLst/>
          </a:prstGeom>
          <a:noFill/>
          <a:ln>
            <a:noFill/>
          </a:ln>
        </p:spPr>
      </p:pic>
      <p:pic>
        <p:nvPicPr>
          <p:cNvPr id="747" name="Google Shape;747;p74"/>
          <p:cNvPicPr preferRelativeResize="0"/>
          <p:nvPr/>
        </p:nvPicPr>
        <p:blipFill>
          <a:blip r:embed="rId4">
            <a:alphaModFix/>
          </a:blip>
          <a:stretch>
            <a:fillRect/>
          </a:stretch>
        </p:blipFill>
        <p:spPr>
          <a:xfrm>
            <a:off x="3209694" y="2444613"/>
            <a:ext cx="334899" cy="510824"/>
          </a:xfrm>
          <a:prstGeom prst="rect">
            <a:avLst/>
          </a:prstGeom>
          <a:noFill/>
          <a:ln>
            <a:noFill/>
          </a:ln>
        </p:spPr>
      </p:pic>
      <p:pic>
        <p:nvPicPr>
          <p:cNvPr id="748" name="Google Shape;748;p74"/>
          <p:cNvPicPr preferRelativeResize="0"/>
          <p:nvPr/>
        </p:nvPicPr>
        <p:blipFill>
          <a:blip r:embed="rId4">
            <a:alphaModFix/>
          </a:blip>
          <a:stretch>
            <a:fillRect/>
          </a:stretch>
        </p:blipFill>
        <p:spPr>
          <a:xfrm>
            <a:off x="5068289" y="4155804"/>
            <a:ext cx="334899" cy="510824"/>
          </a:xfrm>
          <a:prstGeom prst="rect">
            <a:avLst/>
          </a:prstGeom>
          <a:noFill/>
          <a:ln>
            <a:noFill/>
          </a:ln>
        </p:spPr>
      </p:pic>
      <p:pic>
        <p:nvPicPr>
          <p:cNvPr id="749" name="Google Shape;749;p74"/>
          <p:cNvPicPr preferRelativeResize="0"/>
          <p:nvPr/>
        </p:nvPicPr>
        <p:blipFill>
          <a:blip r:embed="rId4">
            <a:alphaModFix/>
          </a:blip>
          <a:stretch>
            <a:fillRect/>
          </a:stretch>
        </p:blipFill>
        <p:spPr>
          <a:xfrm>
            <a:off x="4929365" y="4423576"/>
            <a:ext cx="334899" cy="510824"/>
          </a:xfrm>
          <a:prstGeom prst="rect">
            <a:avLst/>
          </a:prstGeom>
          <a:noFill/>
          <a:ln>
            <a:noFill/>
          </a:ln>
        </p:spPr>
      </p:pic>
      <p:pic>
        <p:nvPicPr>
          <p:cNvPr id="750" name="Google Shape;750;p74"/>
          <p:cNvPicPr preferRelativeResize="0"/>
          <p:nvPr/>
        </p:nvPicPr>
        <p:blipFill>
          <a:blip r:embed="rId4">
            <a:alphaModFix/>
          </a:blip>
          <a:stretch>
            <a:fillRect/>
          </a:stretch>
        </p:blipFill>
        <p:spPr>
          <a:xfrm>
            <a:off x="5248849" y="4166910"/>
            <a:ext cx="334899" cy="510824"/>
          </a:xfrm>
          <a:prstGeom prst="rect">
            <a:avLst/>
          </a:prstGeom>
          <a:noFill/>
          <a:ln>
            <a:noFill/>
          </a:ln>
        </p:spPr>
      </p:pic>
      <p:pic>
        <p:nvPicPr>
          <p:cNvPr id="751" name="Google Shape;751;p74"/>
          <p:cNvPicPr preferRelativeResize="0"/>
          <p:nvPr/>
        </p:nvPicPr>
        <p:blipFill>
          <a:blip r:embed="rId4">
            <a:alphaModFix/>
          </a:blip>
          <a:stretch>
            <a:fillRect/>
          </a:stretch>
        </p:blipFill>
        <p:spPr>
          <a:xfrm>
            <a:off x="788322" y="2354264"/>
            <a:ext cx="334899" cy="510824"/>
          </a:xfrm>
          <a:prstGeom prst="rect">
            <a:avLst/>
          </a:prstGeom>
          <a:noFill/>
          <a:ln>
            <a:noFill/>
          </a:ln>
        </p:spPr>
      </p:pic>
      <p:pic>
        <p:nvPicPr>
          <p:cNvPr id="752" name="Google Shape;752;p74"/>
          <p:cNvPicPr preferRelativeResize="0"/>
          <p:nvPr/>
        </p:nvPicPr>
        <p:blipFill>
          <a:blip r:embed="rId4">
            <a:alphaModFix/>
          </a:blip>
          <a:stretch>
            <a:fillRect/>
          </a:stretch>
        </p:blipFill>
        <p:spPr>
          <a:xfrm>
            <a:off x="364736" y="1612796"/>
            <a:ext cx="334899" cy="510824"/>
          </a:xfrm>
          <a:prstGeom prst="rect">
            <a:avLst/>
          </a:prstGeom>
          <a:noFill/>
          <a:ln>
            <a:noFill/>
          </a:ln>
        </p:spPr>
      </p:pic>
      <p:pic>
        <p:nvPicPr>
          <p:cNvPr id="753" name="Google Shape;753;p74"/>
          <p:cNvPicPr preferRelativeResize="0"/>
          <p:nvPr/>
        </p:nvPicPr>
        <p:blipFill>
          <a:blip r:embed="rId4">
            <a:alphaModFix/>
          </a:blip>
          <a:stretch>
            <a:fillRect/>
          </a:stretch>
        </p:blipFill>
        <p:spPr>
          <a:xfrm>
            <a:off x="4280969" y="2383726"/>
            <a:ext cx="334899" cy="510824"/>
          </a:xfrm>
          <a:prstGeom prst="rect">
            <a:avLst/>
          </a:prstGeom>
          <a:noFill/>
          <a:ln>
            <a:noFill/>
          </a:ln>
        </p:spPr>
      </p:pic>
      <p:pic>
        <p:nvPicPr>
          <p:cNvPr id="754" name="Google Shape;754;p74"/>
          <p:cNvPicPr preferRelativeResize="0"/>
          <p:nvPr/>
        </p:nvPicPr>
        <p:blipFill>
          <a:blip r:embed="rId4">
            <a:alphaModFix/>
          </a:blip>
          <a:stretch>
            <a:fillRect/>
          </a:stretch>
        </p:blipFill>
        <p:spPr>
          <a:xfrm>
            <a:off x="3938234" y="2153139"/>
            <a:ext cx="334899" cy="510824"/>
          </a:xfrm>
          <a:prstGeom prst="rect">
            <a:avLst/>
          </a:prstGeom>
          <a:noFill/>
          <a:ln>
            <a:noFill/>
          </a:ln>
        </p:spPr>
      </p:pic>
      <p:pic>
        <p:nvPicPr>
          <p:cNvPr id="755" name="Google Shape;755;p74"/>
          <p:cNvPicPr preferRelativeResize="0"/>
          <p:nvPr/>
        </p:nvPicPr>
        <p:blipFill>
          <a:blip r:embed="rId4">
            <a:alphaModFix/>
          </a:blip>
          <a:stretch>
            <a:fillRect/>
          </a:stretch>
        </p:blipFill>
        <p:spPr>
          <a:xfrm>
            <a:off x="1289417" y="2802804"/>
            <a:ext cx="334899" cy="510824"/>
          </a:xfrm>
          <a:prstGeom prst="rect">
            <a:avLst/>
          </a:prstGeom>
          <a:noFill/>
          <a:ln>
            <a:noFill/>
          </a:ln>
        </p:spPr>
      </p:pic>
      <p:pic>
        <p:nvPicPr>
          <p:cNvPr id="756" name="Google Shape;756;p74"/>
          <p:cNvPicPr preferRelativeResize="0"/>
          <p:nvPr/>
        </p:nvPicPr>
        <p:blipFill>
          <a:blip r:embed="rId4">
            <a:alphaModFix/>
          </a:blip>
          <a:stretch>
            <a:fillRect/>
          </a:stretch>
        </p:blipFill>
        <p:spPr>
          <a:xfrm>
            <a:off x="4693744" y="3062168"/>
            <a:ext cx="334899" cy="510824"/>
          </a:xfrm>
          <a:prstGeom prst="rect">
            <a:avLst/>
          </a:prstGeom>
          <a:noFill/>
          <a:ln>
            <a:noFill/>
          </a:ln>
        </p:spPr>
      </p:pic>
      <p:pic>
        <p:nvPicPr>
          <p:cNvPr id="757" name="Google Shape;757;p74"/>
          <p:cNvPicPr preferRelativeResize="0"/>
          <p:nvPr/>
        </p:nvPicPr>
        <p:blipFill>
          <a:blip r:embed="rId4">
            <a:alphaModFix/>
          </a:blip>
          <a:stretch>
            <a:fillRect/>
          </a:stretch>
        </p:blipFill>
        <p:spPr>
          <a:xfrm>
            <a:off x="4811058" y="3242300"/>
            <a:ext cx="334899" cy="510824"/>
          </a:xfrm>
          <a:prstGeom prst="rect">
            <a:avLst/>
          </a:prstGeom>
          <a:noFill/>
          <a:ln>
            <a:noFill/>
          </a:ln>
        </p:spPr>
      </p:pic>
      <p:pic>
        <p:nvPicPr>
          <p:cNvPr id="758" name="Google Shape;758;p74"/>
          <p:cNvPicPr preferRelativeResize="0"/>
          <p:nvPr/>
        </p:nvPicPr>
        <p:blipFill>
          <a:blip r:embed="rId4">
            <a:alphaModFix/>
          </a:blip>
          <a:stretch>
            <a:fillRect/>
          </a:stretch>
        </p:blipFill>
        <p:spPr>
          <a:xfrm>
            <a:off x="4803469" y="3501088"/>
            <a:ext cx="334899" cy="510824"/>
          </a:xfrm>
          <a:prstGeom prst="rect">
            <a:avLst/>
          </a:prstGeom>
          <a:noFill/>
          <a:ln>
            <a:noFill/>
          </a:ln>
        </p:spPr>
      </p:pic>
      <p:pic>
        <p:nvPicPr>
          <p:cNvPr id="759" name="Google Shape;759;p74"/>
          <p:cNvPicPr preferRelativeResize="0"/>
          <p:nvPr/>
        </p:nvPicPr>
        <p:blipFill>
          <a:blip r:embed="rId4">
            <a:alphaModFix/>
          </a:blip>
          <a:stretch>
            <a:fillRect/>
          </a:stretch>
        </p:blipFill>
        <p:spPr>
          <a:xfrm>
            <a:off x="5138173" y="3062175"/>
            <a:ext cx="334899" cy="510824"/>
          </a:xfrm>
          <a:prstGeom prst="rect">
            <a:avLst/>
          </a:prstGeom>
          <a:noFill/>
          <a:ln>
            <a:noFill/>
          </a:ln>
        </p:spPr>
      </p:pic>
      <p:pic>
        <p:nvPicPr>
          <p:cNvPr id="760" name="Google Shape;760;p74"/>
          <p:cNvPicPr preferRelativeResize="0"/>
          <p:nvPr/>
        </p:nvPicPr>
        <p:blipFill>
          <a:blip r:embed="rId4">
            <a:alphaModFix/>
          </a:blip>
          <a:stretch>
            <a:fillRect/>
          </a:stretch>
        </p:blipFill>
        <p:spPr>
          <a:xfrm>
            <a:off x="5259044" y="3470532"/>
            <a:ext cx="334899" cy="510824"/>
          </a:xfrm>
          <a:prstGeom prst="rect">
            <a:avLst/>
          </a:prstGeom>
          <a:noFill/>
          <a:ln>
            <a:noFill/>
          </a:ln>
        </p:spPr>
      </p:pic>
      <p:pic>
        <p:nvPicPr>
          <p:cNvPr id="761" name="Google Shape;761;p74"/>
          <p:cNvPicPr preferRelativeResize="0"/>
          <p:nvPr/>
        </p:nvPicPr>
        <p:blipFill>
          <a:blip r:embed="rId4">
            <a:alphaModFix/>
          </a:blip>
          <a:stretch>
            <a:fillRect/>
          </a:stretch>
        </p:blipFill>
        <p:spPr>
          <a:xfrm>
            <a:off x="4885438" y="2782433"/>
            <a:ext cx="334899" cy="510824"/>
          </a:xfrm>
          <a:prstGeom prst="rect">
            <a:avLst/>
          </a:prstGeom>
          <a:noFill/>
          <a:ln>
            <a:noFill/>
          </a:ln>
        </p:spPr>
      </p:pic>
      <p:pic>
        <p:nvPicPr>
          <p:cNvPr id="762" name="Google Shape;762;p74"/>
          <p:cNvPicPr preferRelativeResize="0"/>
          <p:nvPr/>
        </p:nvPicPr>
        <p:blipFill>
          <a:blip r:embed="rId4">
            <a:alphaModFix/>
          </a:blip>
          <a:stretch>
            <a:fillRect/>
          </a:stretch>
        </p:blipFill>
        <p:spPr>
          <a:xfrm>
            <a:off x="4998563" y="2300816"/>
            <a:ext cx="334899" cy="510824"/>
          </a:xfrm>
          <a:prstGeom prst="rect">
            <a:avLst/>
          </a:prstGeom>
          <a:noFill/>
          <a:ln>
            <a:noFill/>
          </a:ln>
        </p:spPr>
      </p:pic>
      <p:pic>
        <p:nvPicPr>
          <p:cNvPr id="763" name="Google Shape;763;p74"/>
          <p:cNvPicPr preferRelativeResize="0"/>
          <p:nvPr/>
        </p:nvPicPr>
        <p:blipFill>
          <a:blip r:embed="rId4">
            <a:alphaModFix/>
          </a:blip>
          <a:stretch>
            <a:fillRect/>
          </a:stretch>
        </p:blipFill>
        <p:spPr>
          <a:xfrm>
            <a:off x="5725458" y="4156700"/>
            <a:ext cx="334899" cy="510824"/>
          </a:xfrm>
          <a:prstGeom prst="rect">
            <a:avLst/>
          </a:prstGeom>
          <a:noFill/>
          <a:ln>
            <a:noFill/>
          </a:ln>
        </p:spPr>
      </p:pic>
      <p:pic>
        <p:nvPicPr>
          <p:cNvPr id="764" name="Google Shape;764;p74"/>
          <p:cNvPicPr preferRelativeResize="0"/>
          <p:nvPr/>
        </p:nvPicPr>
        <p:blipFill>
          <a:blip r:embed="rId4">
            <a:alphaModFix/>
          </a:blip>
          <a:stretch>
            <a:fillRect/>
          </a:stretch>
        </p:blipFill>
        <p:spPr>
          <a:xfrm>
            <a:off x="5393023" y="3511273"/>
            <a:ext cx="334899" cy="510824"/>
          </a:xfrm>
          <a:prstGeom prst="rect">
            <a:avLst/>
          </a:prstGeom>
          <a:noFill/>
          <a:ln>
            <a:noFill/>
          </a:ln>
        </p:spPr>
      </p:pic>
      <p:pic>
        <p:nvPicPr>
          <p:cNvPr id="765" name="Google Shape;765;p74"/>
          <p:cNvPicPr preferRelativeResize="0"/>
          <p:nvPr/>
        </p:nvPicPr>
        <p:blipFill>
          <a:blip r:embed="rId4">
            <a:alphaModFix/>
          </a:blip>
          <a:stretch>
            <a:fillRect/>
          </a:stretch>
        </p:blipFill>
        <p:spPr>
          <a:xfrm>
            <a:off x="5199958" y="2311008"/>
            <a:ext cx="334899" cy="510824"/>
          </a:xfrm>
          <a:prstGeom prst="rect">
            <a:avLst/>
          </a:prstGeom>
          <a:noFill/>
          <a:ln>
            <a:noFill/>
          </a:ln>
        </p:spPr>
      </p:pic>
      <p:pic>
        <p:nvPicPr>
          <p:cNvPr id="766" name="Google Shape;766;p74"/>
          <p:cNvPicPr preferRelativeResize="0"/>
          <p:nvPr/>
        </p:nvPicPr>
        <p:blipFill>
          <a:blip r:embed="rId4">
            <a:alphaModFix/>
          </a:blip>
          <a:stretch>
            <a:fillRect/>
          </a:stretch>
        </p:blipFill>
        <p:spPr>
          <a:xfrm>
            <a:off x="5404213" y="2338338"/>
            <a:ext cx="334899" cy="510824"/>
          </a:xfrm>
          <a:prstGeom prst="rect">
            <a:avLst/>
          </a:prstGeom>
          <a:noFill/>
          <a:ln>
            <a:noFill/>
          </a:ln>
        </p:spPr>
      </p:pic>
      <p:pic>
        <p:nvPicPr>
          <p:cNvPr id="767" name="Google Shape;767;p74"/>
          <p:cNvPicPr preferRelativeResize="0"/>
          <p:nvPr/>
        </p:nvPicPr>
        <p:blipFill>
          <a:blip r:embed="rId4">
            <a:alphaModFix/>
          </a:blip>
          <a:stretch>
            <a:fillRect/>
          </a:stretch>
        </p:blipFill>
        <p:spPr>
          <a:xfrm>
            <a:off x="5766554" y="2260073"/>
            <a:ext cx="334899" cy="510824"/>
          </a:xfrm>
          <a:prstGeom prst="rect">
            <a:avLst/>
          </a:prstGeom>
          <a:noFill/>
          <a:ln>
            <a:noFill/>
          </a:ln>
        </p:spPr>
      </p:pic>
      <p:pic>
        <p:nvPicPr>
          <p:cNvPr id="768" name="Google Shape;768;p74"/>
          <p:cNvPicPr preferRelativeResize="0"/>
          <p:nvPr/>
        </p:nvPicPr>
        <p:blipFill>
          <a:blip r:embed="rId4">
            <a:alphaModFix/>
          </a:blip>
          <a:stretch>
            <a:fillRect/>
          </a:stretch>
        </p:blipFill>
        <p:spPr>
          <a:xfrm>
            <a:off x="5622908" y="2348523"/>
            <a:ext cx="334899" cy="510824"/>
          </a:xfrm>
          <a:prstGeom prst="rect">
            <a:avLst/>
          </a:prstGeom>
          <a:noFill/>
          <a:ln>
            <a:noFill/>
          </a:ln>
        </p:spPr>
      </p:pic>
      <p:pic>
        <p:nvPicPr>
          <p:cNvPr id="769" name="Google Shape;769;p74"/>
          <p:cNvPicPr preferRelativeResize="0"/>
          <p:nvPr/>
        </p:nvPicPr>
        <p:blipFill>
          <a:blip r:embed="rId4">
            <a:alphaModFix/>
          </a:blip>
          <a:stretch>
            <a:fillRect/>
          </a:stretch>
        </p:blipFill>
        <p:spPr>
          <a:xfrm>
            <a:off x="4544222" y="2267055"/>
            <a:ext cx="334899" cy="510824"/>
          </a:xfrm>
          <a:prstGeom prst="rect">
            <a:avLst/>
          </a:prstGeom>
          <a:noFill/>
          <a:ln>
            <a:noFill/>
          </a:ln>
        </p:spPr>
      </p:pic>
      <p:pic>
        <p:nvPicPr>
          <p:cNvPr id="770" name="Google Shape;770;p74"/>
          <p:cNvPicPr preferRelativeResize="0"/>
          <p:nvPr/>
        </p:nvPicPr>
        <p:blipFill>
          <a:blip r:embed="rId4">
            <a:alphaModFix/>
          </a:blip>
          <a:stretch>
            <a:fillRect/>
          </a:stretch>
        </p:blipFill>
        <p:spPr>
          <a:xfrm>
            <a:off x="2468873" y="3031621"/>
            <a:ext cx="334899" cy="510824"/>
          </a:xfrm>
          <a:prstGeom prst="rect">
            <a:avLst/>
          </a:prstGeom>
          <a:noFill/>
          <a:ln>
            <a:noFill/>
          </a:ln>
        </p:spPr>
      </p:pic>
      <p:pic>
        <p:nvPicPr>
          <p:cNvPr id="771" name="Google Shape;771;p74"/>
          <p:cNvPicPr preferRelativeResize="0"/>
          <p:nvPr/>
        </p:nvPicPr>
        <p:blipFill>
          <a:blip r:embed="rId4">
            <a:alphaModFix/>
          </a:blip>
          <a:stretch>
            <a:fillRect/>
          </a:stretch>
        </p:blipFill>
        <p:spPr>
          <a:xfrm>
            <a:off x="5687149" y="4403206"/>
            <a:ext cx="334899" cy="510824"/>
          </a:xfrm>
          <a:prstGeom prst="rect">
            <a:avLst/>
          </a:prstGeom>
          <a:noFill/>
          <a:ln>
            <a:noFill/>
          </a:ln>
        </p:spPr>
      </p:pic>
      <p:pic>
        <p:nvPicPr>
          <p:cNvPr id="772" name="Google Shape;772;p74"/>
          <p:cNvPicPr preferRelativeResize="0"/>
          <p:nvPr/>
        </p:nvPicPr>
        <p:blipFill>
          <a:blip r:embed="rId4">
            <a:alphaModFix/>
          </a:blip>
          <a:stretch>
            <a:fillRect/>
          </a:stretch>
        </p:blipFill>
        <p:spPr>
          <a:xfrm>
            <a:off x="6176303" y="3145325"/>
            <a:ext cx="334899" cy="510824"/>
          </a:xfrm>
          <a:prstGeom prst="rect">
            <a:avLst/>
          </a:prstGeom>
          <a:noFill/>
          <a:ln>
            <a:noFill/>
          </a:ln>
        </p:spPr>
      </p:pic>
      <p:pic>
        <p:nvPicPr>
          <p:cNvPr id="773" name="Google Shape;773;p74"/>
          <p:cNvPicPr preferRelativeResize="0"/>
          <p:nvPr/>
        </p:nvPicPr>
        <p:blipFill>
          <a:blip r:embed="rId4">
            <a:alphaModFix/>
          </a:blip>
          <a:stretch>
            <a:fillRect/>
          </a:stretch>
        </p:blipFill>
        <p:spPr>
          <a:xfrm>
            <a:off x="6559503" y="3082538"/>
            <a:ext cx="334899" cy="510824"/>
          </a:xfrm>
          <a:prstGeom prst="rect">
            <a:avLst/>
          </a:prstGeom>
          <a:noFill/>
          <a:ln>
            <a:noFill/>
          </a:ln>
        </p:spPr>
      </p:pic>
      <p:pic>
        <p:nvPicPr>
          <p:cNvPr id="774" name="Google Shape;774;p74"/>
          <p:cNvPicPr preferRelativeResize="0"/>
          <p:nvPr/>
        </p:nvPicPr>
        <p:blipFill>
          <a:blip r:embed="rId4">
            <a:alphaModFix/>
          </a:blip>
          <a:stretch>
            <a:fillRect/>
          </a:stretch>
        </p:blipFill>
        <p:spPr>
          <a:xfrm>
            <a:off x="6872579" y="3102903"/>
            <a:ext cx="334899" cy="510824"/>
          </a:xfrm>
          <a:prstGeom prst="rect">
            <a:avLst/>
          </a:prstGeom>
          <a:noFill/>
          <a:ln>
            <a:noFill/>
          </a:ln>
        </p:spPr>
      </p:pic>
      <p:pic>
        <p:nvPicPr>
          <p:cNvPr id="775" name="Google Shape;775;p74"/>
          <p:cNvPicPr preferRelativeResize="0"/>
          <p:nvPr/>
        </p:nvPicPr>
        <p:blipFill>
          <a:blip r:embed="rId4">
            <a:alphaModFix/>
          </a:blip>
          <a:stretch>
            <a:fillRect/>
          </a:stretch>
        </p:blipFill>
        <p:spPr>
          <a:xfrm>
            <a:off x="6388983" y="2168409"/>
            <a:ext cx="334899" cy="510824"/>
          </a:xfrm>
          <a:prstGeom prst="rect">
            <a:avLst/>
          </a:prstGeom>
          <a:noFill/>
          <a:ln>
            <a:noFill/>
          </a:ln>
        </p:spPr>
      </p:pic>
      <p:pic>
        <p:nvPicPr>
          <p:cNvPr id="776" name="Google Shape;776;p74"/>
          <p:cNvPicPr preferRelativeResize="0"/>
          <p:nvPr/>
        </p:nvPicPr>
        <p:blipFill>
          <a:blip r:embed="rId4">
            <a:alphaModFix/>
          </a:blip>
          <a:stretch>
            <a:fillRect/>
          </a:stretch>
        </p:blipFill>
        <p:spPr>
          <a:xfrm>
            <a:off x="6516486" y="2344078"/>
            <a:ext cx="334899" cy="510824"/>
          </a:xfrm>
          <a:prstGeom prst="rect">
            <a:avLst/>
          </a:prstGeom>
          <a:noFill/>
          <a:ln>
            <a:noFill/>
          </a:ln>
        </p:spPr>
      </p:pic>
      <p:pic>
        <p:nvPicPr>
          <p:cNvPr id="777" name="Google Shape;777;p74"/>
          <p:cNvPicPr preferRelativeResize="0"/>
          <p:nvPr/>
        </p:nvPicPr>
        <p:blipFill>
          <a:blip r:embed="rId4">
            <a:alphaModFix/>
          </a:blip>
          <a:stretch>
            <a:fillRect/>
          </a:stretch>
        </p:blipFill>
        <p:spPr>
          <a:xfrm>
            <a:off x="6390941" y="2475171"/>
            <a:ext cx="334899" cy="510824"/>
          </a:xfrm>
          <a:prstGeom prst="rect">
            <a:avLst/>
          </a:prstGeom>
          <a:noFill/>
          <a:ln>
            <a:noFill/>
          </a:ln>
        </p:spPr>
      </p:pic>
      <p:pic>
        <p:nvPicPr>
          <p:cNvPr id="778" name="Google Shape;778;p74"/>
          <p:cNvPicPr preferRelativeResize="0"/>
          <p:nvPr/>
        </p:nvPicPr>
        <p:blipFill>
          <a:blip r:embed="rId4">
            <a:alphaModFix/>
          </a:blip>
          <a:stretch>
            <a:fillRect/>
          </a:stretch>
        </p:blipFill>
        <p:spPr>
          <a:xfrm>
            <a:off x="6984686" y="2510629"/>
            <a:ext cx="334899" cy="510824"/>
          </a:xfrm>
          <a:prstGeom prst="rect">
            <a:avLst/>
          </a:prstGeom>
          <a:noFill/>
          <a:ln>
            <a:noFill/>
          </a:ln>
        </p:spPr>
      </p:pic>
      <p:pic>
        <p:nvPicPr>
          <p:cNvPr id="779" name="Google Shape;779;p74"/>
          <p:cNvPicPr preferRelativeResize="0"/>
          <p:nvPr/>
        </p:nvPicPr>
        <p:blipFill>
          <a:blip r:embed="rId4">
            <a:alphaModFix/>
          </a:blip>
          <a:stretch>
            <a:fillRect/>
          </a:stretch>
        </p:blipFill>
        <p:spPr>
          <a:xfrm>
            <a:off x="7154374" y="2700954"/>
            <a:ext cx="334899" cy="510824"/>
          </a:xfrm>
          <a:prstGeom prst="rect">
            <a:avLst/>
          </a:prstGeom>
          <a:noFill/>
          <a:ln>
            <a:noFill/>
          </a:ln>
        </p:spPr>
      </p:pic>
      <p:pic>
        <p:nvPicPr>
          <p:cNvPr id="780" name="Google Shape;780;p74"/>
          <p:cNvPicPr preferRelativeResize="0"/>
          <p:nvPr/>
        </p:nvPicPr>
        <p:blipFill>
          <a:blip r:embed="rId4">
            <a:alphaModFix/>
          </a:blip>
          <a:stretch>
            <a:fillRect/>
          </a:stretch>
        </p:blipFill>
        <p:spPr>
          <a:xfrm>
            <a:off x="7344964" y="2875250"/>
            <a:ext cx="334899" cy="510824"/>
          </a:xfrm>
          <a:prstGeom prst="rect">
            <a:avLst/>
          </a:prstGeom>
          <a:noFill/>
          <a:ln>
            <a:noFill/>
          </a:ln>
        </p:spPr>
      </p:pic>
      <p:pic>
        <p:nvPicPr>
          <p:cNvPr id="781" name="Google Shape;781;p74"/>
          <p:cNvPicPr preferRelativeResize="0"/>
          <p:nvPr/>
        </p:nvPicPr>
        <p:blipFill>
          <a:blip r:embed="rId4">
            <a:alphaModFix/>
          </a:blip>
          <a:stretch>
            <a:fillRect/>
          </a:stretch>
        </p:blipFill>
        <p:spPr>
          <a:xfrm>
            <a:off x="7427831" y="3132920"/>
            <a:ext cx="334899" cy="510824"/>
          </a:xfrm>
          <a:prstGeom prst="rect">
            <a:avLst/>
          </a:prstGeom>
          <a:noFill/>
          <a:ln>
            <a:noFill/>
          </a:ln>
        </p:spPr>
      </p:pic>
      <p:pic>
        <p:nvPicPr>
          <p:cNvPr id="782" name="Google Shape;782;p74"/>
          <p:cNvPicPr preferRelativeResize="0"/>
          <p:nvPr/>
        </p:nvPicPr>
        <p:blipFill>
          <a:blip r:embed="rId4">
            <a:alphaModFix/>
          </a:blip>
          <a:stretch>
            <a:fillRect/>
          </a:stretch>
        </p:blipFill>
        <p:spPr>
          <a:xfrm>
            <a:off x="7588596" y="2803954"/>
            <a:ext cx="334899" cy="510824"/>
          </a:xfrm>
          <a:prstGeom prst="rect">
            <a:avLst/>
          </a:prstGeom>
          <a:noFill/>
          <a:ln>
            <a:noFill/>
          </a:ln>
        </p:spPr>
      </p:pic>
      <p:pic>
        <p:nvPicPr>
          <p:cNvPr id="783" name="Google Shape;783;p74"/>
          <p:cNvPicPr preferRelativeResize="0"/>
          <p:nvPr/>
        </p:nvPicPr>
        <p:blipFill>
          <a:blip r:embed="rId4">
            <a:alphaModFix/>
          </a:blip>
          <a:stretch>
            <a:fillRect/>
          </a:stretch>
        </p:blipFill>
        <p:spPr>
          <a:xfrm>
            <a:off x="7784280" y="3232118"/>
            <a:ext cx="334899" cy="510824"/>
          </a:xfrm>
          <a:prstGeom prst="rect">
            <a:avLst/>
          </a:prstGeom>
          <a:noFill/>
          <a:ln>
            <a:noFill/>
          </a:ln>
        </p:spPr>
      </p:pic>
      <p:pic>
        <p:nvPicPr>
          <p:cNvPr id="784" name="Google Shape;784;p74"/>
          <p:cNvPicPr preferRelativeResize="0"/>
          <p:nvPr/>
        </p:nvPicPr>
        <p:blipFill>
          <a:blip r:embed="rId4">
            <a:alphaModFix/>
          </a:blip>
          <a:stretch>
            <a:fillRect/>
          </a:stretch>
        </p:blipFill>
        <p:spPr>
          <a:xfrm>
            <a:off x="8141115" y="3314778"/>
            <a:ext cx="334899" cy="510824"/>
          </a:xfrm>
          <a:prstGeom prst="rect">
            <a:avLst/>
          </a:prstGeom>
          <a:noFill/>
          <a:ln>
            <a:noFill/>
          </a:ln>
        </p:spPr>
      </p:pic>
      <p:pic>
        <p:nvPicPr>
          <p:cNvPr id="785" name="Google Shape;785;p74"/>
          <p:cNvPicPr preferRelativeResize="0"/>
          <p:nvPr/>
        </p:nvPicPr>
        <p:blipFill>
          <a:blip r:embed="rId4">
            <a:alphaModFix/>
          </a:blip>
          <a:stretch>
            <a:fillRect/>
          </a:stretch>
        </p:blipFill>
        <p:spPr>
          <a:xfrm>
            <a:off x="8464611" y="4088153"/>
            <a:ext cx="334899" cy="510824"/>
          </a:xfrm>
          <a:prstGeom prst="rect">
            <a:avLst/>
          </a:prstGeom>
          <a:noFill/>
          <a:ln>
            <a:noFill/>
          </a:ln>
        </p:spPr>
      </p:pic>
      <p:pic>
        <p:nvPicPr>
          <p:cNvPr id="786" name="Google Shape;786;p74"/>
          <p:cNvPicPr preferRelativeResize="0"/>
          <p:nvPr/>
        </p:nvPicPr>
        <p:blipFill>
          <a:blip r:embed="rId4">
            <a:alphaModFix/>
          </a:blip>
          <a:stretch>
            <a:fillRect/>
          </a:stretch>
        </p:blipFill>
        <p:spPr>
          <a:xfrm>
            <a:off x="8394170" y="2875250"/>
            <a:ext cx="334899" cy="510824"/>
          </a:xfrm>
          <a:prstGeom prst="rect">
            <a:avLst/>
          </a:prstGeom>
          <a:noFill/>
          <a:ln>
            <a:noFill/>
          </a:ln>
        </p:spPr>
      </p:pic>
      <p:pic>
        <p:nvPicPr>
          <p:cNvPr id="787" name="Google Shape;787;p74"/>
          <p:cNvPicPr preferRelativeResize="0"/>
          <p:nvPr/>
        </p:nvPicPr>
        <p:blipFill>
          <a:blip r:embed="rId4">
            <a:alphaModFix/>
          </a:blip>
          <a:stretch>
            <a:fillRect/>
          </a:stretch>
        </p:blipFill>
        <p:spPr>
          <a:xfrm>
            <a:off x="8806011" y="3733878"/>
            <a:ext cx="334899" cy="510824"/>
          </a:xfrm>
          <a:prstGeom prst="rect">
            <a:avLst/>
          </a:prstGeom>
          <a:noFill/>
          <a:ln>
            <a:noFill/>
          </a:ln>
        </p:spPr>
      </p:pic>
      <p:pic>
        <p:nvPicPr>
          <p:cNvPr id="788" name="Google Shape;788;p74"/>
          <p:cNvPicPr preferRelativeResize="0"/>
          <p:nvPr/>
        </p:nvPicPr>
        <p:blipFill>
          <a:blip r:embed="rId4">
            <a:alphaModFix/>
          </a:blip>
          <a:stretch>
            <a:fillRect/>
          </a:stretch>
        </p:blipFill>
        <p:spPr>
          <a:xfrm>
            <a:off x="8563986" y="3314778"/>
            <a:ext cx="334899" cy="510824"/>
          </a:xfrm>
          <a:prstGeom prst="rect">
            <a:avLst/>
          </a:prstGeom>
          <a:noFill/>
          <a:ln>
            <a:noFill/>
          </a:ln>
        </p:spPr>
      </p:pic>
      <p:sp>
        <p:nvSpPr>
          <p:cNvPr id="789" name="Google Shape;789;p74"/>
          <p:cNvSpPr txBox="1">
            <a:spLocks noGrp="1"/>
          </p:cNvSpPr>
          <p:nvPr>
            <p:ph type="body" idx="4294967295"/>
          </p:nvPr>
        </p:nvSpPr>
        <p:spPr>
          <a:xfrm>
            <a:off x="749700" y="849400"/>
            <a:ext cx="7644600" cy="639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t>Instalasi mudah, tidak memerlukan IT support, tidak butuh jalur internet, perawatan mudah, daerah perkotaan, pinggiran kota, rural dan 3T </a:t>
            </a:r>
            <a:br>
              <a:rPr lang="en"/>
            </a:br>
            <a:r>
              <a:rPr lang="en"/>
              <a:t>semua cocok terpasang Kipin ATM!</a:t>
            </a:r>
            <a:endParaRPr/>
          </a:p>
        </p:txBody>
      </p:sp>
      <p:pic>
        <p:nvPicPr>
          <p:cNvPr id="790" name="Google Shape;790;p74"/>
          <p:cNvPicPr preferRelativeResize="0"/>
          <p:nvPr/>
        </p:nvPicPr>
        <p:blipFill>
          <a:blip r:embed="rId5">
            <a:alphaModFix/>
          </a:blip>
          <a:stretch>
            <a:fillRect/>
          </a:stretch>
        </p:blipFill>
        <p:spPr>
          <a:xfrm>
            <a:off x="-9200" y="3842976"/>
            <a:ext cx="1298624" cy="1298624"/>
          </a:xfrm>
          <a:prstGeom prst="rect">
            <a:avLst/>
          </a:prstGeom>
          <a:noFill/>
          <a:ln>
            <a:noFill/>
          </a:ln>
          <a:effectLst>
            <a:outerShdw blurRad="57150" dist="19050" dir="5400000" algn="bl" rotWithShape="0">
              <a:srgbClr val="000000">
                <a:alpha val="50000"/>
              </a:srgbClr>
            </a:outerShdw>
          </a:effectLst>
        </p:spPr>
      </p:pic>
      <p:sp>
        <p:nvSpPr>
          <p:cNvPr id="791" name="Google Shape;791;p74"/>
          <p:cNvSpPr txBox="1"/>
          <p:nvPr/>
        </p:nvSpPr>
        <p:spPr>
          <a:xfrm>
            <a:off x="7088125" y="1475500"/>
            <a:ext cx="1806600" cy="107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000FF"/>
                </a:solidFill>
                <a:latin typeface="Lato"/>
                <a:ea typeface="Lato"/>
                <a:cs typeface="Lato"/>
                <a:sym typeface="Lato"/>
              </a:rPr>
              <a:t>Hanya butuh listrik/solar panel saja</a:t>
            </a:r>
            <a:endParaRPr sz="1800" b="1">
              <a:solidFill>
                <a:srgbClr val="0000FF"/>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5"/>
          <p:cNvSpPr txBox="1">
            <a:spLocks noGrp="1"/>
          </p:cNvSpPr>
          <p:nvPr>
            <p:ph type="title"/>
          </p:nvPr>
        </p:nvSpPr>
        <p:spPr>
          <a:xfrm>
            <a:off x="311700" y="11980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Barlow"/>
                <a:ea typeface="Barlow"/>
                <a:cs typeface="Barlow"/>
                <a:sym typeface="Barlow"/>
              </a:rPr>
              <a:t>Platform KIPIN: software, hardware, konten dan distribusi terintegrasi</a:t>
            </a:r>
            <a:endParaRPr sz="1800">
              <a:latin typeface="Barlow"/>
              <a:ea typeface="Barlow"/>
              <a:cs typeface="Barlow"/>
              <a:sym typeface="Barlow"/>
            </a:endParaRPr>
          </a:p>
        </p:txBody>
      </p:sp>
      <p:pic>
        <p:nvPicPr>
          <p:cNvPr id="797" name="Google Shape;797;p75"/>
          <p:cNvPicPr preferRelativeResize="0"/>
          <p:nvPr/>
        </p:nvPicPr>
        <p:blipFill rotWithShape="1">
          <a:blip r:embed="rId3">
            <a:alphaModFix/>
          </a:blip>
          <a:srcRect t="9812" b="9820"/>
          <a:stretch/>
        </p:blipFill>
        <p:spPr>
          <a:xfrm>
            <a:off x="1473490" y="692500"/>
            <a:ext cx="7453072" cy="3991650"/>
          </a:xfrm>
          <a:prstGeom prst="rect">
            <a:avLst/>
          </a:prstGeom>
          <a:noFill/>
          <a:ln>
            <a:noFill/>
          </a:ln>
        </p:spPr>
      </p:pic>
      <p:pic>
        <p:nvPicPr>
          <p:cNvPr id="798" name="Google Shape;798;p75"/>
          <p:cNvPicPr preferRelativeResize="0"/>
          <p:nvPr/>
        </p:nvPicPr>
        <p:blipFill>
          <a:blip r:embed="rId4">
            <a:alphaModFix/>
          </a:blip>
          <a:stretch>
            <a:fillRect/>
          </a:stretch>
        </p:blipFill>
        <p:spPr>
          <a:xfrm>
            <a:off x="3113638" y="4169525"/>
            <a:ext cx="4933776" cy="514625"/>
          </a:xfrm>
          <a:prstGeom prst="rect">
            <a:avLst/>
          </a:prstGeom>
          <a:noFill/>
          <a:ln>
            <a:noFill/>
          </a:ln>
        </p:spPr>
      </p:pic>
      <p:pic>
        <p:nvPicPr>
          <p:cNvPr id="799" name="Google Shape;799;p75"/>
          <p:cNvPicPr preferRelativeResize="0"/>
          <p:nvPr/>
        </p:nvPicPr>
        <p:blipFill>
          <a:blip r:embed="rId5">
            <a:alphaModFix/>
          </a:blip>
          <a:stretch>
            <a:fillRect/>
          </a:stretch>
        </p:blipFill>
        <p:spPr>
          <a:xfrm>
            <a:off x="217436" y="1493250"/>
            <a:ext cx="1077288" cy="3185500"/>
          </a:xfrm>
          <a:prstGeom prst="rect">
            <a:avLst/>
          </a:prstGeom>
          <a:noFill/>
          <a:ln>
            <a:noFill/>
          </a:ln>
        </p:spPr>
      </p:pic>
      <p:pic>
        <p:nvPicPr>
          <p:cNvPr id="800" name="Google Shape;800;p75"/>
          <p:cNvPicPr preferRelativeResize="0"/>
          <p:nvPr/>
        </p:nvPicPr>
        <p:blipFill>
          <a:blip r:embed="rId6">
            <a:alphaModFix/>
          </a:blip>
          <a:stretch>
            <a:fillRect/>
          </a:stretch>
        </p:blipFill>
        <p:spPr>
          <a:xfrm>
            <a:off x="258053" y="692491"/>
            <a:ext cx="969434" cy="432781"/>
          </a:xfrm>
          <a:prstGeom prst="rect">
            <a:avLst/>
          </a:prstGeom>
          <a:noFill/>
          <a:ln>
            <a:noFill/>
          </a:ln>
        </p:spPr>
      </p:pic>
      <p:pic>
        <p:nvPicPr>
          <p:cNvPr id="801" name="Google Shape;801;p75"/>
          <p:cNvPicPr preferRelativeResize="0"/>
          <p:nvPr/>
        </p:nvPicPr>
        <p:blipFill rotWithShape="1">
          <a:blip r:embed="rId7">
            <a:alphaModFix/>
          </a:blip>
          <a:srcRect b="24213"/>
          <a:stretch/>
        </p:blipFill>
        <p:spPr>
          <a:xfrm>
            <a:off x="517982" y="1125282"/>
            <a:ext cx="449573" cy="36796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6"/>
          <p:cNvSpPr txBox="1">
            <a:spLocks noGrp="1"/>
          </p:cNvSpPr>
          <p:nvPr>
            <p:ph type="title" idx="4294967295"/>
          </p:nvPr>
        </p:nvSpPr>
        <p:spPr>
          <a:xfrm>
            <a:off x="5994100" y="945738"/>
            <a:ext cx="3408000" cy="21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0">
                <a:solidFill>
                  <a:srgbClr val="000000"/>
                </a:solidFill>
                <a:latin typeface="Barlow"/>
                <a:ea typeface="Barlow"/>
                <a:cs typeface="Barlow"/>
                <a:sym typeface="Barlow"/>
              </a:rPr>
              <a:t>Visi:</a:t>
            </a:r>
            <a:br>
              <a:rPr lang="en" sz="900" b="0">
                <a:solidFill>
                  <a:srgbClr val="A61C00"/>
                </a:solidFill>
                <a:latin typeface="Barlow"/>
                <a:ea typeface="Barlow"/>
                <a:cs typeface="Barlow"/>
                <a:sym typeface="Barlow"/>
              </a:rPr>
            </a:br>
            <a:endParaRPr sz="900" b="0">
              <a:solidFill>
                <a:srgbClr val="A61C00"/>
              </a:solidFill>
              <a:latin typeface="Barlow"/>
              <a:ea typeface="Barlow"/>
              <a:cs typeface="Barlow"/>
              <a:sym typeface="Barlow"/>
            </a:endParaRPr>
          </a:p>
          <a:p>
            <a:pPr marL="0" lvl="0" indent="0" algn="l" rtl="0">
              <a:spcBef>
                <a:spcPts val="0"/>
              </a:spcBef>
              <a:spcAft>
                <a:spcPts val="0"/>
              </a:spcAft>
              <a:buNone/>
            </a:pPr>
            <a:r>
              <a:rPr lang="en" sz="3600" b="1">
                <a:solidFill>
                  <a:srgbClr val="A61C00"/>
                </a:solidFill>
                <a:latin typeface="Raleway"/>
                <a:ea typeface="Raleway"/>
                <a:cs typeface="Raleway"/>
                <a:sym typeface="Raleway"/>
              </a:rPr>
              <a:t>One Kipin</a:t>
            </a:r>
            <a:endParaRPr sz="3600" b="1">
              <a:solidFill>
                <a:srgbClr val="A61C00"/>
              </a:solidFill>
              <a:latin typeface="Raleway"/>
              <a:ea typeface="Raleway"/>
              <a:cs typeface="Raleway"/>
              <a:sym typeface="Raleway"/>
            </a:endParaRPr>
          </a:p>
          <a:p>
            <a:pPr marL="0" lvl="0" indent="0" algn="l" rtl="0">
              <a:spcBef>
                <a:spcPts val="0"/>
              </a:spcBef>
              <a:spcAft>
                <a:spcPts val="0"/>
              </a:spcAft>
              <a:buNone/>
            </a:pPr>
            <a:r>
              <a:rPr lang="en" sz="3600" b="1">
                <a:solidFill>
                  <a:srgbClr val="A61C00"/>
                </a:solidFill>
                <a:latin typeface="Raleway"/>
                <a:ea typeface="Raleway"/>
                <a:cs typeface="Raleway"/>
                <a:sym typeface="Raleway"/>
              </a:rPr>
              <a:t>One School</a:t>
            </a:r>
            <a:endParaRPr sz="3600" b="1">
              <a:solidFill>
                <a:srgbClr val="A61C00"/>
              </a:solidFill>
              <a:latin typeface="Raleway"/>
              <a:ea typeface="Raleway"/>
              <a:cs typeface="Raleway"/>
              <a:sym typeface="Raleway"/>
            </a:endParaRPr>
          </a:p>
          <a:p>
            <a:pPr marL="0" lvl="0" indent="0" algn="l" rtl="0">
              <a:spcBef>
                <a:spcPts val="0"/>
              </a:spcBef>
              <a:spcAft>
                <a:spcPts val="0"/>
              </a:spcAft>
              <a:buNone/>
            </a:pPr>
            <a:endParaRPr sz="3300">
              <a:solidFill>
                <a:srgbClr val="A61C00"/>
              </a:solidFill>
              <a:latin typeface="Barlow"/>
              <a:ea typeface="Barlow"/>
              <a:cs typeface="Barlow"/>
              <a:sym typeface="Barlow"/>
            </a:endParaRPr>
          </a:p>
        </p:txBody>
      </p:sp>
      <p:sp>
        <p:nvSpPr>
          <p:cNvPr id="807" name="Google Shape;807;p76"/>
          <p:cNvSpPr txBox="1">
            <a:spLocks noGrp="1"/>
          </p:cNvSpPr>
          <p:nvPr>
            <p:ph type="body" idx="4294967295"/>
          </p:nvPr>
        </p:nvSpPr>
        <p:spPr>
          <a:xfrm>
            <a:off x="471225" y="4323000"/>
            <a:ext cx="8285700" cy="820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i="1">
                <a:solidFill>
                  <a:srgbClr val="1E2D31"/>
                </a:solidFill>
                <a:latin typeface="Barlow"/>
                <a:ea typeface="Barlow"/>
                <a:cs typeface="Barlow"/>
                <a:sym typeface="Barlow"/>
              </a:rPr>
              <a:t>Dengan teknologi Kipin, kini seluruh siswa di Indonesia bisa mendapatkan materi pelajaran yang lengkap &amp; menarik secara gratis tanpa biaya sama sekali</a:t>
            </a:r>
            <a:endParaRPr i="1">
              <a:solidFill>
                <a:srgbClr val="1E2D31"/>
              </a:solidFill>
              <a:latin typeface="Barlow"/>
              <a:ea typeface="Barlow"/>
              <a:cs typeface="Barlow"/>
              <a:sym typeface="Barlow"/>
            </a:endParaRPr>
          </a:p>
        </p:txBody>
      </p:sp>
      <p:pic>
        <p:nvPicPr>
          <p:cNvPr id="808" name="Google Shape;808;p76"/>
          <p:cNvPicPr preferRelativeResize="0"/>
          <p:nvPr/>
        </p:nvPicPr>
        <p:blipFill>
          <a:blip r:embed="rId3">
            <a:alphaModFix/>
          </a:blip>
          <a:stretch>
            <a:fillRect/>
          </a:stretch>
        </p:blipFill>
        <p:spPr>
          <a:xfrm>
            <a:off x="152375" y="945750"/>
            <a:ext cx="5628275" cy="325551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77"/>
          <p:cNvPicPr preferRelativeResize="0"/>
          <p:nvPr/>
        </p:nvPicPr>
        <p:blipFill>
          <a:blip r:embed="rId3">
            <a:alphaModFix/>
          </a:blip>
          <a:stretch>
            <a:fillRect/>
          </a:stretch>
        </p:blipFill>
        <p:spPr>
          <a:xfrm>
            <a:off x="0" y="7028"/>
            <a:ext cx="9144006" cy="5136477"/>
          </a:xfrm>
          <a:prstGeom prst="rect">
            <a:avLst/>
          </a:prstGeom>
          <a:noFill/>
          <a:ln>
            <a:noFill/>
          </a:ln>
        </p:spPr>
      </p:pic>
      <p:sp>
        <p:nvSpPr>
          <p:cNvPr id="814" name="Google Shape;814;p77"/>
          <p:cNvSpPr txBox="1">
            <a:spLocks noGrp="1"/>
          </p:cNvSpPr>
          <p:nvPr>
            <p:ph type="ctrTitle"/>
          </p:nvPr>
        </p:nvSpPr>
        <p:spPr>
          <a:xfrm>
            <a:off x="815950" y="3888700"/>
            <a:ext cx="7520100" cy="1005300"/>
          </a:xfrm>
          <a:prstGeom prst="rect">
            <a:avLst/>
          </a:prstGeom>
          <a:solidFill>
            <a:srgbClr val="F3F3F3"/>
          </a:solidFill>
          <a:effectLst>
            <a:outerShdw blurRad="28575" dist="38100" dir="2460000" algn="bl" rotWithShape="0">
              <a:srgbClr val="000000"/>
            </a:outerShdw>
            <a:reflection stA="50000" endPos="1000" fadeDir="5400012" sy="-100000" algn="bl" rotWithShape="0"/>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0">
                <a:solidFill>
                  <a:srgbClr val="A61C00"/>
                </a:solidFill>
                <a:latin typeface="Barlow"/>
                <a:ea typeface="Barlow"/>
                <a:cs typeface="Barlow"/>
                <a:sym typeface="Barlow"/>
              </a:rPr>
              <a:t>Terima Kasih</a:t>
            </a:r>
            <a:endParaRPr>
              <a:solidFill>
                <a:srgbClr val="A61C00"/>
              </a:solidFill>
              <a:latin typeface="Barlow"/>
              <a:ea typeface="Barlow"/>
              <a:cs typeface="Barlow"/>
              <a:sym typeface="Barlow"/>
            </a:endParaRPr>
          </a:p>
          <a:p>
            <a:pPr marL="0" lvl="0" indent="0" algn="ctr" rtl="0">
              <a:spcBef>
                <a:spcPts val="0"/>
              </a:spcBef>
              <a:spcAft>
                <a:spcPts val="0"/>
              </a:spcAft>
              <a:buNone/>
            </a:pPr>
            <a:r>
              <a:rPr lang="en" sz="1400">
                <a:solidFill>
                  <a:srgbClr val="A61C00"/>
                </a:solidFill>
                <a:latin typeface="Barlow"/>
                <a:ea typeface="Barlow"/>
                <a:cs typeface="Barlow"/>
                <a:sym typeface="Barlow"/>
              </a:rPr>
              <a:t>KIPIN ATM - Sahabat Pelajar Indonesia</a:t>
            </a:r>
            <a:endParaRPr sz="1400">
              <a:solidFill>
                <a:srgbClr val="A61C00"/>
              </a:solidFill>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77500" y="413975"/>
            <a:ext cx="8754900" cy="57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rgbClr val="FFFFFF"/>
                </a:solidFill>
              </a:rPr>
              <a:t>BREAKING NEWS, </a:t>
            </a:r>
            <a:r>
              <a:rPr lang="en" sz="2400" b="0">
                <a:solidFill>
                  <a:srgbClr val="FFFFFF"/>
                </a:solidFill>
                <a:latin typeface="Fanwood Text"/>
                <a:ea typeface="Fanwood Text"/>
                <a:cs typeface="Fanwood Text"/>
                <a:sym typeface="Fanwood Text"/>
              </a:rPr>
              <a:t> 6 Februari 2018</a:t>
            </a:r>
            <a:endParaRPr sz="2400">
              <a:solidFill>
                <a:srgbClr val="FFFFFF"/>
              </a:solidFill>
              <a:latin typeface="Fanwood Text"/>
              <a:ea typeface="Fanwood Text"/>
              <a:cs typeface="Fanwood Text"/>
              <a:sym typeface="Fanwood Text"/>
            </a:endParaRPr>
          </a:p>
        </p:txBody>
      </p:sp>
      <p:sp>
        <p:nvSpPr>
          <p:cNvPr id="332" name="Google Shape;332;p45"/>
          <p:cNvSpPr txBox="1"/>
          <p:nvPr/>
        </p:nvSpPr>
        <p:spPr>
          <a:xfrm>
            <a:off x="3553050" y="492000"/>
            <a:ext cx="5385600" cy="210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Jokowi :  </a:t>
            </a:r>
            <a:br>
              <a:rPr lang="en" sz="1800" b="1">
                <a:latin typeface="Fanwood Text"/>
                <a:ea typeface="Fanwood Text"/>
                <a:cs typeface="Fanwood Text"/>
                <a:sym typeface="Fanwood Text"/>
              </a:rPr>
            </a:br>
            <a:r>
              <a:rPr lang="en" sz="3400" b="1">
                <a:solidFill>
                  <a:srgbClr val="FF0000"/>
                </a:solidFill>
                <a:latin typeface="Fanwood Text"/>
                <a:ea typeface="Fanwood Text"/>
                <a:cs typeface="Fanwood Text"/>
                <a:sym typeface="Fanwood Text"/>
              </a:rPr>
              <a:t>“</a:t>
            </a:r>
            <a:r>
              <a:rPr lang="en" sz="3400" b="1">
                <a:solidFill>
                  <a:srgbClr val="FF0000"/>
                </a:solidFill>
                <a:latin typeface="Barlow"/>
                <a:ea typeface="Barlow"/>
                <a:cs typeface="Barlow"/>
                <a:sym typeface="Barlow"/>
              </a:rPr>
              <a:t>Bertahun-Tahun </a:t>
            </a:r>
            <a:br>
              <a:rPr lang="en" sz="3400" b="1">
                <a:solidFill>
                  <a:srgbClr val="FF0000"/>
                </a:solidFill>
                <a:latin typeface="Barlow"/>
                <a:ea typeface="Barlow"/>
                <a:cs typeface="Barlow"/>
                <a:sym typeface="Barlow"/>
              </a:rPr>
            </a:br>
            <a:r>
              <a:rPr lang="en" sz="3400" b="1">
                <a:solidFill>
                  <a:srgbClr val="FF0000"/>
                </a:solidFill>
                <a:latin typeface="Barlow"/>
                <a:ea typeface="Barlow"/>
                <a:cs typeface="Barlow"/>
                <a:sym typeface="Barlow"/>
              </a:rPr>
              <a:t>Pendidikan  Kita </a:t>
            </a:r>
            <a:br>
              <a:rPr lang="en" sz="3400" b="1">
                <a:solidFill>
                  <a:srgbClr val="FF0000"/>
                </a:solidFill>
                <a:latin typeface="Barlow"/>
                <a:ea typeface="Barlow"/>
                <a:cs typeface="Barlow"/>
                <a:sym typeface="Barlow"/>
              </a:rPr>
            </a:br>
            <a:r>
              <a:rPr lang="en" sz="3400" b="1">
                <a:solidFill>
                  <a:srgbClr val="FF0000"/>
                </a:solidFill>
                <a:latin typeface="Barlow"/>
                <a:ea typeface="Barlow"/>
                <a:cs typeface="Barlow"/>
                <a:sym typeface="Barlow"/>
              </a:rPr>
              <a:t>Tanpa Inovasi Besar</a:t>
            </a:r>
            <a:r>
              <a:rPr lang="en" sz="3400" b="1">
                <a:solidFill>
                  <a:srgbClr val="FF0000"/>
                </a:solidFill>
                <a:latin typeface="Fanwood Text"/>
                <a:ea typeface="Fanwood Text"/>
                <a:cs typeface="Fanwood Text"/>
                <a:sym typeface="Fanwood Text"/>
              </a:rPr>
              <a:t>”</a:t>
            </a:r>
            <a:endParaRPr sz="3400">
              <a:solidFill>
                <a:srgbClr val="FF0000"/>
              </a:solidFill>
              <a:latin typeface="Fanwood Text"/>
              <a:ea typeface="Fanwood Text"/>
              <a:cs typeface="Fanwood Text"/>
              <a:sym typeface="Fanwood Text"/>
            </a:endParaRPr>
          </a:p>
          <a:p>
            <a:pPr marL="0" lvl="0" indent="0" algn="ctr" rtl="0">
              <a:lnSpc>
                <a:spcPct val="115000"/>
              </a:lnSpc>
              <a:spcBef>
                <a:spcPts val="0"/>
              </a:spcBef>
              <a:spcAft>
                <a:spcPts val="0"/>
              </a:spcAft>
              <a:buNone/>
            </a:pPr>
            <a:endParaRPr sz="2400" b="1">
              <a:latin typeface="Fanwood Text"/>
              <a:ea typeface="Fanwood Text"/>
              <a:cs typeface="Fanwood Text"/>
              <a:sym typeface="Fanwood Text"/>
            </a:endParaRPr>
          </a:p>
        </p:txBody>
      </p:sp>
      <p:pic>
        <p:nvPicPr>
          <p:cNvPr id="333" name="Google Shape;333;p45"/>
          <p:cNvPicPr preferRelativeResize="0"/>
          <p:nvPr/>
        </p:nvPicPr>
        <p:blipFill rotWithShape="1">
          <a:blip r:embed="rId3">
            <a:alphaModFix/>
          </a:blip>
          <a:srcRect/>
          <a:stretch/>
        </p:blipFill>
        <p:spPr>
          <a:xfrm>
            <a:off x="540389" y="413973"/>
            <a:ext cx="2928775" cy="2413374"/>
          </a:xfrm>
          <a:prstGeom prst="rect">
            <a:avLst/>
          </a:prstGeom>
          <a:noFill/>
          <a:ln>
            <a:noFill/>
          </a:ln>
        </p:spPr>
      </p:pic>
      <p:pic>
        <p:nvPicPr>
          <p:cNvPr id="334" name="Google Shape;334;p45"/>
          <p:cNvPicPr preferRelativeResize="0"/>
          <p:nvPr/>
        </p:nvPicPr>
        <p:blipFill rotWithShape="1">
          <a:blip r:embed="rId4">
            <a:alphaModFix/>
          </a:blip>
          <a:srcRect/>
          <a:stretch/>
        </p:blipFill>
        <p:spPr>
          <a:xfrm>
            <a:off x="860073" y="1155207"/>
            <a:ext cx="2289409" cy="538974"/>
          </a:xfrm>
          <a:prstGeom prst="rect">
            <a:avLst/>
          </a:prstGeom>
          <a:noFill/>
          <a:ln>
            <a:noFill/>
          </a:ln>
        </p:spPr>
      </p:pic>
      <p:sp>
        <p:nvSpPr>
          <p:cNvPr id="335" name="Google Shape;335;p45"/>
          <p:cNvSpPr txBox="1"/>
          <p:nvPr/>
        </p:nvSpPr>
        <p:spPr>
          <a:xfrm>
            <a:off x="74250" y="3042700"/>
            <a:ext cx="8995500" cy="148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a:solidFill>
                  <a:srgbClr val="323233"/>
                </a:solidFill>
                <a:latin typeface="Source Sans Pro"/>
                <a:ea typeface="Source Sans Pro"/>
                <a:cs typeface="Source Sans Pro"/>
                <a:sym typeface="Source Sans Pro"/>
              </a:rPr>
              <a:t>“Saya ingin mengajak kita semuanya untuk tidak terjebak pada rutinitas. Sudah bertahun-tahun kita berjalan rutin tanpa ada sebuah pembaruan, tanpa ada sebuah inovasi besar di dalam dunia pendidikan dan kebudayaan kita. Keberanian kita untuk membuat terobosan karena sekali lagi perubahan dunia sekarang ini sangat berjalan begitu cepatnya. Begitu sangat cepatnya” kata Jokowi</a:t>
            </a:r>
            <a:endParaRPr sz="1800">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a:spLocks noGrp="1"/>
          </p:cNvSpPr>
          <p:nvPr>
            <p:ph type="title"/>
          </p:nvPr>
        </p:nvSpPr>
        <p:spPr>
          <a:xfrm>
            <a:off x="77500" y="413975"/>
            <a:ext cx="8754900" cy="57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rgbClr val="FFFFFF"/>
                </a:solidFill>
              </a:rPr>
              <a:t>WAPRES RI : JUSUF KALLA,</a:t>
            </a:r>
            <a:r>
              <a:rPr lang="en" sz="2200" b="0">
                <a:solidFill>
                  <a:srgbClr val="FFFFFF"/>
                </a:solidFill>
              </a:rPr>
              <a:t> </a:t>
            </a:r>
            <a:r>
              <a:rPr lang="en" sz="2400" b="0">
                <a:solidFill>
                  <a:srgbClr val="FFFFFF"/>
                </a:solidFill>
                <a:latin typeface="Fanwood Text"/>
                <a:ea typeface="Fanwood Text"/>
                <a:cs typeface="Fanwood Text"/>
                <a:sym typeface="Fanwood Text"/>
              </a:rPr>
              <a:t>Jawa Pos, 7 Feb 2018</a:t>
            </a:r>
            <a:endParaRPr sz="2400" b="0">
              <a:solidFill>
                <a:srgbClr val="FFFFFF"/>
              </a:solidFill>
              <a:latin typeface="Fanwood Text"/>
              <a:ea typeface="Fanwood Text"/>
              <a:cs typeface="Fanwood Text"/>
              <a:sym typeface="Fanwood Text"/>
            </a:endParaRPr>
          </a:p>
        </p:txBody>
      </p:sp>
      <p:sp>
        <p:nvSpPr>
          <p:cNvPr id="341" name="Google Shape;341;p46"/>
          <p:cNvSpPr txBox="1"/>
          <p:nvPr/>
        </p:nvSpPr>
        <p:spPr>
          <a:xfrm>
            <a:off x="3454700" y="1819350"/>
            <a:ext cx="5589000" cy="304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Barlow"/>
                <a:ea typeface="Barlow"/>
                <a:cs typeface="Barlow"/>
                <a:sym typeface="Barlow"/>
              </a:rPr>
              <a:t>JK Kritik Kualitas </a:t>
            </a:r>
            <a:br>
              <a:rPr lang="en" sz="3000">
                <a:latin typeface="Barlow"/>
                <a:ea typeface="Barlow"/>
                <a:cs typeface="Barlow"/>
                <a:sym typeface="Barlow"/>
              </a:rPr>
            </a:br>
            <a:r>
              <a:rPr lang="en" sz="3000">
                <a:latin typeface="Barlow"/>
                <a:ea typeface="Barlow"/>
                <a:cs typeface="Barlow"/>
                <a:sym typeface="Barlow"/>
              </a:rPr>
              <a:t>Pendidikan Indonesia :</a:t>
            </a:r>
            <a:endParaRPr sz="3000">
              <a:latin typeface="Barlow"/>
              <a:ea typeface="Barlow"/>
              <a:cs typeface="Barlow"/>
              <a:sym typeface="Barlow"/>
            </a:endParaRPr>
          </a:p>
          <a:p>
            <a:pPr marL="0" lvl="0" indent="0" algn="ctr" rtl="0">
              <a:spcBef>
                <a:spcPts val="0"/>
              </a:spcBef>
              <a:spcAft>
                <a:spcPts val="0"/>
              </a:spcAft>
              <a:buNone/>
            </a:pPr>
            <a:r>
              <a:rPr lang="en" sz="3600" b="1">
                <a:solidFill>
                  <a:srgbClr val="FF0000"/>
                </a:solidFill>
                <a:latin typeface="Fanwood Text"/>
                <a:ea typeface="Fanwood Text"/>
                <a:cs typeface="Fanwood Text"/>
                <a:sym typeface="Fanwood Text"/>
              </a:rPr>
              <a:t>“</a:t>
            </a:r>
            <a:r>
              <a:rPr lang="en" sz="3600" b="1">
                <a:solidFill>
                  <a:srgbClr val="FF0000"/>
                </a:solidFill>
                <a:latin typeface="Barlow"/>
                <a:ea typeface="Barlow"/>
                <a:cs typeface="Barlow"/>
                <a:sym typeface="Barlow"/>
              </a:rPr>
              <a:t>Anggaran  Rp 400 Triliun,</a:t>
            </a:r>
            <a:endParaRPr sz="3600" b="1">
              <a:solidFill>
                <a:srgbClr val="FF0000"/>
              </a:solidFill>
              <a:latin typeface="Barlow"/>
              <a:ea typeface="Barlow"/>
              <a:cs typeface="Barlow"/>
              <a:sym typeface="Barlow"/>
            </a:endParaRPr>
          </a:p>
          <a:p>
            <a:pPr marL="0" lvl="0" indent="0" algn="ctr" rtl="0">
              <a:spcBef>
                <a:spcPts val="0"/>
              </a:spcBef>
              <a:spcAft>
                <a:spcPts val="0"/>
              </a:spcAft>
              <a:buNone/>
            </a:pPr>
            <a:r>
              <a:rPr lang="en" sz="3600" b="1">
                <a:solidFill>
                  <a:srgbClr val="FF0000"/>
                </a:solidFill>
                <a:latin typeface="Barlow"/>
                <a:ea typeface="Barlow"/>
                <a:cs typeface="Barlow"/>
                <a:sym typeface="Barlow"/>
              </a:rPr>
              <a:t>Kemajuan Belum Maksimal</a:t>
            </a:r>
            <a:r>
              <a:rPr lang="en" sz="3600" b="1">
                <a:solidFill>
                  <a:srgbClr val="FF0000"/>
                </a:solidFill>
                <a:latin typeface="Fanwood Text"/>
                <a:ea typeface="Fanwood Text"/>
                <a:cs typeface="Fanwood Text"/>
                <a:sym typeface="Fanwood Text"/>
              </a:rPr>
              <a:t>”</a:t>
            </a:r>
            <a:endParaRPr sz="3600" b="1">
              <a:solidFill>
                <a:srgbClr val="FF0000"/>
              </a:solidFill>
              <a:latin typeface="Fanwood Text"/>
              <a:ea typeface="Fanwood Text"/>
              <a:cs typeface="Fanwood Text"/>
              <a:sym typeface="Fanwood Text"/>
            </a:endParaRPr>
          </a:p>
          <a:p>
            <a:pPr marL="0" lvl="0" indent="0" algn="ctr" rtl="0">
              <a:lnSpc>
                <a:spcPct val="115000"/>
              </a:lnSpc>
              <a:spcBef>
                <a:spcPts val="0"/>
              </a:spcBef>
              <a:spcAft>
                <a:spcPts val="0"/>
              </a:spcAft>
              <a:buNone/>
            </a:pPr>
            <a:endParaRPr sz="1800" b="1">
              <a:latin typeface="Raleway"/>
              <a:ea typeface="Raleway"/>
              <a:cs typeface="Raleway"/>
              <a:sym typeface="Raleway"/>
            </a:endParaRPr>
          </a:p>
        </p:txBody>
      </p:sp>
      <p:pic>
        <p:nvPicPr>
          <p:cNvPr id="342" name="Google Shape;342;p46"/>
          <p:cNvPicPr preferRelativeResize="0"/>
          <p:nvPr/>
        </p:nvPicPr>
        <p:blipFill rotWithShape="1">
          <a:blip r:embed="rId3">
            <a:alphaModFix/>
          </a:blip>
          <a:srcRect/>
          <a:stretch/>
        </p:blipFill>
        <p:spPr>
          <a:xfrm>
            <a:off x="469200" y="1172150"/>
            <a:ext cx="2985500" cy="3663685"/>
          </a:xfrm>
          <a:prstGeom prst="rect">
            <a:avLst/>
          </a:prstGeom>
          <a:noFill/>
          <a:ln w="19050" cap="flat" cmpd="sng">
            <a:solidFill>
              <a:srgbClr val="1F497D"/>
            </a:solidFill>
            <a:prstDash val="solid"/>
            <a:round/>
            <a:headEnd type="none" w="sm" len="sm"/>
            <a:tailEnd type="none" w="sm" len="sm"/>
          </a:ln>
          <a:effectLst>
            <a:outerShdw blurRad="157163" dist="19050" dir="5400000" algn="bl" rotWithShape="0">
              <a:srgbClr val="000000">
                <a:alpha val="49800"/>
              </a:srgbClr>
            </a:outerShdw>
          </a:effectLst>
        </p:spPr>
      </p:pic>
      <p:pic>
        <p:nvPicPr>
          <p:cNvPr id="343" name="Google Shape;343;p46" descr="E:\My Job\#BUSDEV\KIPIN\PROPOSAL KIPIN\Jusuf-Kalla.png"/>
          <p:cNvPicPr preferRelativeResize="0"/>
          <p:nvPr/>
        </p:nvPicPr>
        <p:blipFill rotWithShape="1">
          <a:blip r:embed="rId4">
            <a:alphaModFix/>
          </a:blip>
          <a:srcRect/>
          <a:stretch/>
        </p:blipFill>
        <p:spPr>
          <a:xfrm>
            <a:off x="7111025" y="208475"/>
            <a:ext cx="1427575" cy="1328154"/>
          </a:xfrm>
          <a:prstGeom prst="rect">
            <a:avLst/>
          </a:prstGeom>
          <a:noFill/>
          <a:ln>
            <a:noFill/>
          </a:ln>
        </p:spPr>
      </p:pic>
      <p:pic>
        <p:nvPicPr>
          <p:cNvPr id="344" name="Google Shape;344;p46" descr="E:\My Job\#BUSDEV\KIPIN\PROPOSAL KIPIN\Logo-jawapos_svg.png"/>
          <p:cNvPicPr preferRelativeResize="0"/>
          <p:nvPr/>
        </p:nvPicPr>
        <p:blipFill rotWithShape="1">
          <a:blip r:embed="rId5">
            <a:alphaModFix/>
          </a:blip>
          <a:srcRect/>
          <a:stretch/>
        </p:blipFill>
        <p:spPr>
          <a:xfrm>
            <a:off x="469200" y="274850"/>
            <a:ext cx="3725789" cy="57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7"/>
          <p:cNvSpPr txBox="1">
            <a:spLocks noGrp="1"/>
          </p:cNvSpPr>
          <p:nvPr>
            <p:ph type="title"/>
          </p:nvPr>
        </p:nvSpPr>
        <p:spPr>
          <a:xfrm>
            <a:off x="77500" y="413975"/>
            <a:ext cx="8754900" cy="576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rgbClr val="FFFFFF"/>
                </a:solidFill>
              </a:rPr>
              <a:t>Menteri Keuangan Sri Mulyani </a:t>
            </a:r>
            <a:r>
              <a:rPr lang="en" sz="1800" b="0">
                <a:solidFill>
                  <a:srgbClr val="FFFFFF"/>
                </a:solidFill>
              </a:rPr>
              <a:t>(12 maret 2019)</a:t>
            </a:r>
            <a:r>
              <a:rPr lang="en" sz="2200">
                <a:solidFill>
                  <a:srgbClr val="FFFFFF"/>
                </a:solidFill>
              </a:rPr>
              <a:t>:</a:t>
            </a:r>
            <a:endParaRPr sz="2400" b="0">
              <a:solidFill>
                <a:srgbClr val="FFFFFF"/>
              </a:solidFill>
              <a:latin typeface="Fanwood Text"/>
              <a:ea typeface="Fanwood Text"/>
              <a:cs typeface="Fanwood Text"/>
              <a:sym typeface="Fanwood Text"/>
            </a:endParaRPr>
          </a:p>
        </p:txBody>
      </p:sp>
      <p:pic>
        <p:nvPicPr>
          <p:cNvPr id="350" name="Google Shape;350;p47"/>
          <p:cNvPicPr preferRelativeResize="0"/>
          <p:nvPr/>
        </p:nvPicPr>
        <p:blipFill>
          <a:blip r:embed="rId3">
            <a:alphaModFix/>
          </a:blip>
          <a:stretch>
            <a:fillRect/>
          </a:stretch>
        </p:blipFill>
        <p:spPr>
          <a:xfrm>
            <a:off x="254525" y="1592650"/>
            <a:ext cx="5276850" cy="2762250"/>
          </a:xfrm>
          <a:prstGeom prst="rect">
            <a:avLst/>
          </a:prstGeom>
          <a:noFill/>
          <a:ln>
            <a:noFill/>
          </a:ln>
        </p:spPr>
      </p:pic>
      <p:pic>
        <p:nvPicPr>
          <p:cNvPr id="351" name="Google Shape;351;p47"/>
          <p:cNvPicPr preferRelativeResize="0"/>
          <p:nvPr/>
        </p:nvPicPr>
        <p:blipFill>
          <a:blip r:embed="rId4">
            <a:alphaModFix/>
          </a:blip>
          <a:stretch>
            <a:fillRect/>
          </a:stretch>
        </p:blipFill>
        <p:spPr>
          <a:xfrm>
            <a:off x="6729900" y="326898"/>
            <a:ext cx="2297174" cy="1531450"/>
          </a:xfrm>
          <a:prstGeom prst="rect">
            <a:avLst/>
          </a:prstGeom>
          <a:noFill/>
          <a:ln>
            <a:noFill/>
          </a:ln>
        </p:spPr>
      </p:pic>
      <p:sp>
        <p:nvSpPr>
          <p:cNvPr id="352" name="Google Shape;352;p47"/>
          <p:cNvSpPr txBox="1"/>
          <p:nvPr/>
        </p:nvSpPr>
        <p:spPr>
          <a:xfrm>
            <a:off x="6342975" y="2169750"/>
            <a:ext cx="2684100" cy="230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Lato"/>
                <a:ea typeface="Lato"/>
                <a:cs typeface="Lato"/>
                <a:sym typeface="Lato"/>
              </a:rPr>
              <a:t>Sri Mulyani : “</a:t>
            </a:r>
            <a:r>
              <a:rPr lang="en" sz="1600" i="1">
                <a:latin typeface="Lato"/>
                <a:ea typeface="Lato"/>
                <a:cs typeface="Lato"/>
                <a:sym typeface="Lato"/>
              </a:rPr>
              <a:t>sistem pendidikan di Indonesia masih belum memadai. Padahal, pemerintah telah menganggarkan anggaran pendidikan sebesar Rp 492,55 triliun atau 20% dari Anggaran Pendapatan dan Belanja Negara (APBN)</a:t>
            </a:r>
            <a:r>
              <a:rPr lang="en" sz="1600">
                <a:latin typeface="Lato"/>
                <a:ea typeface="Lato"/>
                <a:cs typeface="Lato"/>
                <a:sym typeface="Lato"/>
              </a:rPr>
              <a:t>”</a:t>
            </a:r>
            <a:endParaRPr sz="1600">
              <a:latin typeface="Lato"/>
              <a:ea typeface="Lato"/>
              <a:cs typeface="Lato"/>
              <a:sym typeface="Lato"/>
            </a:endParaRPr>
          </a:p>
        </p:txBody>
      </p:sp>
      <p:sp>
        <p:nvSpPr>
          <p:cNvPr id="353" name="Google Shape;353;p47"/>
          <p:cNvSpPr txBox="1"/>
          <p:nvPr/>
        </p:nvSpPr>
        <p:spPr>
          <a:xfrm>
            <a:off x="589925" y="331850"/>
            <a:ext cx="5276700" cy="5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00FF"/>
                </a:solidFill>
                <a:latin typeface="Barlow"/>
                <a:ea typeface="Barlow"/>
                <a:cs typeface="Barlow"/>
                <a:sym typeface="Barlow"/>
              </a:rPr>
              <a:t>Menteri Keuangan Berkomentar :</a:t>
            </a:r>
            <a:endParaRPr sz="2400" b="1">
              <a:solidFill>
                <a:srgbClr val="0000FF"/>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8"/>
          <p:cNvSpPr txBox="1"/>
          <p:nvPr/>
        </p:nvSpPr>
        <p:spPr>
          <a:xfrm>
            <a:off x="5047750" y="833025"/>
            <a:ext cx="3822300" cy="3291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solidFill>
                  <a:srgbClr val="212529"/>
                </a:solidFill>
                <a:highlight>
                  <a:srgbClr val="FFFFFF"/>
                </a:highlight>
                <a:latin typeface="PT Sans"/>
                <a:ea typeface="PT Sans"/>
                <a:cs typeface="PT Sans"/>
                <a:sym typeface="PT Sans"/>
              </a:rPr>
              <a:t>"Negara ini tersebar dari Sabang sampai Merauke di 17.000 pulau, </a:t>
            </a:r>
            <a:br>
              <a:rPr lang="en" sz="1800" i="1">
                <a:solidFill>
                  <a:srgbClr val="212529"/>
                </a:solidFill>
                <a:highlight>
                  <a:srgbClr val="FFFFFF"/>
                </a:highlight>
                <a:latin typeface="PT Sans"/>
                <a:ea typeface="PT Sans"/>
                <a:cs typeface="PT Sans"/>
                <a:sym typeface="PT Sans"/>
              </a:rPr>
            </a:br>
            <a:r>
              <a:rPr lang="en" sz="1800" i="1">
                <a:solidFill>
                  <a:srgbClr val="212529"/>
                </a:solidFill>
                <a:highlight>
                  <a:srgbClr val="FFFFFF"/>
                </a:highlight>
                <a:latin typeface="PT Sans"/>
                <a:ea typeface="PT Sans"/>
                <a:cs typeface="PT Sans"/>
                <a:sym typeface="PT Sans"/>
              </a:rPr>
              <a:t>514 kabupaten/kota dengan level </a:t>
            </a:r>
            <a:br>
              <a:rPr lang="en" sz="1800" i="1">
                <a:solidFill>
                  <a:srgbClr val="212529"/>
                </a:solidFill>
                <a:highlight>
                  <a:srgbClr val="FFFFFF"/>
                </a:highlight>
                <a:latin typeface="PT Sans"/>
                <a:ea typeface="PT Sans"/>
                <a:cs typeface="PT Sans"/>
                <a:sym typeface="PT Sans"/>
              </a:rPr>
            </a:br>
            <a:r>
              <a:rPr lang="en" sz="1800" i="1">
                <a:solidFill>
                  <a:srgbClr val="212529"/>
                </a:solidFill>
                <a:highlight>
                  <a:srgbClr val="FFFFFF"/>
                </a:highlight>
                <a:latin typeface="PT Sans"/>
                <a:ea typeface="PT Sans"/>
                <a:cs typeface="PT Sans"/>
                <a:sym typeface="PT Sans"/>
              </a:rPr>
              <a:t>yang berbeda-beda tingkat </a:t>
            </a:r>
            <a:br>
              <a:rPr lang="en" sz="1800" i="1">
                <a:solidFill>
                  <a:srgbClr val="212529"/>
                </a:solidFill>
                <a:highlight>
                  <a:srgbClr val="FFFFFF"/>
                </a:highlight>
                <a:latin typeface="PT Sans"/>
                <a:ea typeface="PT Sans"/>
                <a:cs typeface="PT Sans"/>
                <a:sym typeface="PT Sans"/>
              </a:rPr>
            </a:br>
            <a:r>
              <a:rPr lang="en" sz="1800" i="1">
                <a:solidFill>
                  <a:srgbClr val="212529"/>
                </a:solidFill>
                <a:highlight>
                  <a:srgbClr val="FFFFFF"/>
                </a:highlight>
                <a:latin typeface="PT Sans"/>
                <a:ea typeface="PT Sans"/>
                <a:cs typeface="PT Sans"/>
                <a:sym typeface="PT Sans"/>
              </a:rPr>
              <a:t>kualitas pendidikannya </a:t>
            </a:r>
            <a:br>
              <a:rPr lang="en" sz="1800" i="1">
                <a:solidFill>
                  <a:srgbClr val="212529"/>
                </a:solidFill>
                <a:highlight>
                  <a:srgbClr val="FFFFFF"/>
                </a:highlight>
                <a:latin typeface="PT Sans"/>
                <a:ea typeface="PT Sans"/>
                <a:cs typeface="PT Sans"/>
                <a:sym typeface="PT Sans"/>
              </a:rPr>
            </a:br>
            <a:r>
              <a:rPr lang="en" sz="1800" i="1">
                <a:solidFill>
                  <a:srgbClr val="212529"/>
                </a:solidFill>
                <a:highlight>
                  <a:srgbClr val="FFFFFF"/>
                </a:highlight>
                <a:latin typeface="PT Sans"/>
                <a:ea typeface="PT Sans"/>
                <a:cs typeface="PT Sans"/>
                <a:sym typeface="PT Sans"/>
              </a:rPr>
              <a:t>sehingga bagaimana ini </a:t>
            </a:r>
            <a:br>
              <a:rPr lang="en" sz="1800" i="1">
                <a:solidFill>
                  <a:srgbClr val="212529"/>
                </a:solidFill>
                <a:highlight>
                  <a:srgbClr val="FFFFFF"/>
                </a:highlight>
                <a:latin typeface="PT Sans"/>
                <a:ea typeface="PT Sans"/>
                <a:cs typeface="PT Sans"/>
                <a:sym typeface="PT Sans"/>
              </a:rPr>
            </a:br>
            <a:r>
              <a:rPr lang="en" sz="1800" i="1">
                <a:solidFill>
                  <a:srgbClr val="212529"/>
                </a:solidFill>
                <a:highlight>
                  <a:srgbClr val="FFFFFF"/>
                </a:highlight>
                <a:latin typeface="PT Sans"/>
                <a:ea typeface="PT Sans"/>
                <a:cs typeface="PT Sans"/>
                <a:sym typeface="PT Sans"/>
              </a:rPr>
              <a:t>bisa disamakan, distandarkan, penyamaan kualitas pendidikan itu dapat terwujud apabila kurikulum diterapkan menggunakan teknologi”</a:t>
            </a:r>
            <a:endParaRPr sz="1800" i="1">
              <a:solidFill>
                <a:srgbClr val="212529"/>
              </a:solidFill>
              <a:highlight>
                <a:srgbClr val="FFFFFF"/>
              </a:highlight>
              <a:latin typeface="PT Sans"/>
              <a:ea typeface="PT Sans"/>
              <a:cs typeface="PT Sans"/>
              <a:sym typeface="PT Sans"/>
            </a:endParaRPr>
          </a:p>
        </p:txBody>
      </p:sp>
      <p:pic>
        <p:nvPicPr>
          <p:cNvPr id="359" name="Google Shape;359;p48"/>
          <p:cNvPicPr preferRelativeResize="0"/>
          <p:nvPr/>
        </p:nvPicPr>
        <p:blipFill>
          <a:blip r:embed="rId3">
            <a:alphaModFix/>
          </a:blip>
          <a:stretch>
            <a:fillRect/>
          </a:stretch>
        </p:blipFill>
        <p:spPr>
          <a:xfrm>
            <a:off x="628825" y="875850"/>
            <a:ext cx="4176376" cy="2916550"/>
          </a:xfrm>
          <a:prstGeom prst="rect">
            <a:avLst/>
          </a:prstGeom>
          <a:noFill/>
          <a:ln>
            <a:noFill/>
          </a:ln>
        </p:spPr>
      </p:pic>
      <p:sp>
        <p:nvSpPr>
          <p:cNvPr id="360" name="Google Shape;360;p48"/>
          <p:cNvSpPr txBox="1"/>
          <p:nvPr/>
        </p:nvSpPr>
        <p:spPr>
          <a:xfrm>
            <a:off x="628825" y="3936000"/>
            <a:ext cx="7897500" cy="10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999999"/>
                </a:solidFill>
              </a:rPr>
              <a:t>Kompas 22 Agustus 2019</a:t>
            </a:r>
            <a:br>
              <a:rPr lang="en" sz="1800"/>
            </a:br>
            <a:r>
              <a:rPr lang="en" sz="2000" b="1"/>
              <a:t>Jokowi Mengangkat Tema “Bagaimana Menyamakan  Kualitas Pendidikan di Seluruh Indonesia? “</a:t>
            </a:r>
            <a:endParaRPr sz="20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9"/>
          <p:cNvSpPr txBox="1"/>
          <p:nvPr/>
        </p:nvSpPr>
        <p:spPr>
          <a:xfrm>
            <a:off x="530000" y="552775"/>
            <a:ext cx="8304300" cy="137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3000" b="1">
                <a:solidFill>
                  <a:srgbClr val="FF0000"/>
                </a:solidFill>
                <a:latin typeface="Barlow"/>
                <a:ea typeface="Barlow"/>
                <a:cs typeface="Barlow"/>
                <a:sym typeface="Barlow"/>
              </a:rPr>
              <a:t>100 TAHUN </a:t>
            </a:r>
            <a:r>
              <a:rPr lang="en" sz="2400" b="1">
                <a:latin typeface="Barlow"/>
                <a:ea typeface="Barlow"/>
                <a:cs typeface="Barlow"/>
                <a:sym typeface="Barlow"/>
              </a:rPr>
              <a:t>LEBIH …</a:t>
            </a:r>
            <a:endParaRPr sz="2400" b="1">
              <a:latin typeface="Barlow"/>
              <a:ea typeface="Barlow"/>
              <a:cs typeface="Barlow"/>
              <a:sym typeface="Barlow"/>
            </a:endParaRPr>
          </a:p>
          <a:p>
            <a:pPr marL="0" lvl="0" indent="0" algn="ctr" rtl="0">
              <a:lnSpc>
                <a:spcPct val="90000"/>
              </a:lnSpc>
              <a:spcBef>
                <a:spcPts val="0"/>
              </a:spcBef>
              <a:spcAft>
                <a:spcPts val="0"/>
              </a:spcAft>
              <a:buNone/>
            </a:pPr>
            <a:r>
              <a:rPr lang="en" sz="2400" b="1">
                <a:latin typeface="Barlow"/>
                <a:ea typeface="Barlow"/>
                <a:cs typeface="Barlow"/>
                <a:sym typeface="Barlow"/>
              </a:rPr>
              <a:t>Dunia Pendidikan Indonesia menggunakan buku cetak sebagai sumber materi pelajaran untuk siswa.</a:t>
            </a:r>
            <a:endParaRPr sz="2400" b="1">
              <a:latin typeface="Barlow"/>
              <a:ea typeface="Barlow"/>
              <a:cs typeface="Barlow"/>
              <a:sym typeface="Barlow"/>
            </a:endParaRPr>
          </a:p>
        </p:txBody>
      </p:sp>
      <p:pic>
        <p:nvPicPr>
          <p:cNvPr id="366" name="Google Shape;366;p49"/>
          <p:cNvPicPr preferRelativeResize="0"/>
          <p:nvPr/>
        </p:nvPicPr>
        <p:blipFill>
          <a:blip r:embed="rId3">
            <a:alphaModFix/>
          </a:blip>
          <a:stretch>
            <a:fillRect/>
          </a:stretch>
        </p:blipFill>
        <p:spPr>
          <a:xfrm>
            <a:off x="177400" y="1923775"/>
            <a:ext cx="3971728" cy="2647800"/>
          </a:xfrm>
          <a:prstGeom prst="rect">
            <a:avLst/>
          </a:prstGeom>
          <a:noFill/>
          <a:ln>
            <a:noFill/>
          </a:ln>
        </p:spPr>
      </p:pic>
      <p:pic>
        <p:nvPicPr>
          <p:cNvPr id="367" name="Google Shape;367;p49"/>
          <p:cNvPicPr preferRelativeResize="0"/>
          <p:nvPr/>
        </p:nvPicPr>
        <p:blipFill>
          <a:blip r:embed="rId4">
            <a:alphaModFix/>
          </a:blip>
          <a:stretch>
            <a:fillRect/>
          </a:stretch>
        </p:blipFill>
        <p:spPr>
          <a:xfrm>
            <a:off x="4270450" y="1923775"/>
            <a:ext cx="4716175" cy="264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3" name="Google Shape;373;p50"/>
          <p:cNvSpPr txBox="1"/>
          <p:nvPr/>
        </p:nvSpPr>
        <p:spPr>
          <a:xfrm>
            <a:off x="2227226" y="2743700"/>
            <a:ext cx="4824000" cy="1955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400" b="1" i="1">
                <a:solidFill>
                  <a:srgbClr val="FF0000"/>
                </a:solidFill>
                <a:latin typeface="Barlow"/>
                <a:ea typeface="Barlow"/>
                <a:cs typeface="Barlow"/>
                <a:sym typeface="Barlow"/>
              </a:rPr>
              <a:t>ERA DIGITAL SUDAH TIBA …</a:t>
            </a:r>
            <a:endParaRPr sz="2400" b="1" i="1">
              <a:solidFill>
                <a:srgbClr val="FF0000"/>
              </a:solidFill>
              <a:latin typeface="Barlow"/>
              <a:ea typeface="Barlow"/>
              <a:cs typeface="Barlow"/>
              <a:sym typeface="Barlow"/>
            </a:endParaRPr>
          </a:p>
          <a:p>
            <a:pPr marL="0" lvl="0" indent="0" algn="ctr" rtl="0">
              <a:lnSpc>
                <a:spcPct val="90000"/>
              </a:lnSpc>
              <a:spcBef>
                <a:spcPts val="0"/>
              </a:spcBef>
              <a:spcAft>
                <a:spcPts val="0"/>
              </a:spcAft>
              <a:buNone/>
            </a:pPr>
            <a:r>
              <a:rPr lang="en" sz="2400" b="1">
                <a:latin typeface="Barlow"/>
                <a:ea typeface="Barlow"/>
                <a:cs typeface="Barlow"/>
                <a:sym typeface="Barlow"/>
              </a:rPr>
              <a:t>Buku Sekolah (cetak)</a:t>
            </a:r>
            <a:endParaRPr sz="2400" b="1">
              <a:latin typeface="Barlow"/>
              <a:ea typeface="Barlow"/>
              <a:cs typeface="Barlow"/>
              <a:sym typeface="Barlow"/>
            </a:endParaRPr>
          </a:p>
          <a:p>
            <a:pPr marL="0" lvl="0" indent="0" algn="ctr" rtl="0">
              <a:lnSpc>
                <a:spcPct val="90000"/>
              </a:lnSpc>
              <a:spcBef>
                <a:spcPts val="0"/>
              </a:spcBef>
              <a:spcAft>
                <a:spcPts val="0"/>
              </a:spcAft>
              <a:buNone/>
            </a:pPr>
            <a:r>
              <a:rPr lang="en" sz="2400" b="1">
                <a:latin typeface="Barlow"/>
                <a:ea typeface="Barlow"/>
                <a:cs typeface="Barlow"/>
                <a:sym typeface="Barlow"/>
              </a:rPr>
              <a:t>sudah tergantikan dengan </a:t>
            </a:r>
            <a:endParaRPr sz="2400" b="1">
              <a:latin typeface="Barlow"/>
              <a:ea typeface="Barlow"/>
              <a:cs typeface="Barlow"/>
              <a:sym typeface="Barlow"/>
            </a:endParaRPr>
          </a:p>
          <a:p>
            <a:pPr marL="0" lvl="0" indent="0" algn="ctr" rtl="0">
              <a:lnSpc>
                <a:spcPct val="90000"/>
              </a:lnSpc>
              <a:spcBef>
                <a:spcPts val="0"/>
              </a:spcBef>
              <a:spcAft>
                <a:spcPts val="0"/>
              </a:spcAft>
              <a:buNone/>
            </a:pPr>
            <a:r>
              <a:rPr lang="en" sz="2400" b="1">
                <a:latin typeface="Barlow"/>
                <a:ea typeface="Barlow"/>
                <a:cs typeface="Barlow"/>
                <a:sym typeface="Barlow"/>
              </a:rPr>
              <a:t>Gadget Digital yang</a:t>
            </a:r>
            <a:endParaRPr sz="2400" b="1">
              <a:latin typeface="Barlow"/>
              <a:ea typeface="Barlow"/>
              <a:cs typeface="Barlow"/>
              <a:sym typeface="Barlow"/>
            </a:endParaRPr>
          </a:p>
          <a:p>
            <a:pPr marL="0" lvl="0" indent="0" algn="ctr" rtl="0">
              <a:lnSpc>
                <a:spcPct val="90000"/>
              </a:lnSpc>
              <a:spcBef>
                <a:spcPts val="0"/>
              </a:spcBef>
              <a:spcAft>
                <a:spcPts val="0"/>
              </a:spcAft>
              <a:buNone/>
            </a:pPr>
            <a:r>
              <a:rPr lang="en" sz="2400" b="1">
                <a:latin typeface="Barlow"/>
                <a:ea typeface="Barlow"/>
                <a:cs typeface="Barlow"/>
                <a:sym typeface="Barlow"/>
              </a:rPr>
              <a:t>modern dan jauh lebih canggih</a:t>
            </a:r>
            <a:endParaRPr sz="2400" b="1">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1121</Words>
  <Application>Microsoft Macintosh PowerPoint</Application>
  <PresentationFormat>On-screen Show (16:9)</PresentationFormat>
  <Paragraphs>116</Paragraphs>
  <Slides>36</Slides>
  <Notes>36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Helvetica Neue</vt:lpstr>
      <vt:lpstr>Arial</vt:lpstr>
      <vt:lpstr>Source Sans Pro</vt:lpstr>
      <vt:lpstr>Lato</vt:lpstr>
      <vt:lpstr>PT Sans</vt:lpstr>
      <vt:lpstr>Raleway</vt:lpstr>
      <vt:lpstr>Fanwood Text</vt:lpstr>
      <vt:lpstr>Barlow</vt:lpstr>
      <vt:lpstr>Poppins</vt:lpstr>
      <vt:lpstr>Didact Gothic</vt:lpstr>
      <vt:lpstr>Paytone One</vt:lpstr>
      <vt:lpstr>Simple Light</vt:lpstr>
      <vt:lpstr>Streamline</vt:lpstr>
      <vt:lpstr>Simple Light</vt:lpstr>
      <vt:lpstr>PowerPoint Presentation</vt:lpstr>
      <vt:lpstr>PowerPoint Presentation</vt:lpstr>
      <vt:lpstr>PowerPoint Presentation</vt:lpstr>
      <vt:lpstr>BREAKING NEWS,  6 Februari 2018</vt:lpstr>
      <vt:lpstr>WAPRES RI : JUSUF KALLA, Jawa Pos, 7 Feb 2018</vt:lpstr>
      <vt:lpstr>Menteri Keuangan Sri Mulyani (12 maret 2019):</vt:lpstr>
      <vt:lpstr>PowerPoint Presentation</vt:lpstr>
      <vt:lpstr>PowerPoint Presentation</vt:lpstr>
      <vt:lpstr>PowerPoint Presentation</vt:lpstr>
      <vt:lpstr>PowerPoint Presentation</vt:lpstr>
      <vt:lpstr> Selama 7 tahun  KIPIN ATM dirancang dan dikembangkan untuk menjawab keperluan pemerataan pendidikan  di Indonesia  Kipin ATM adalah  sebuah Teknologi digital yang memungkinkan para siswa mendapatkan  materi pelajaran LENGKAP dan GRATIS  </vt:lpstr>
      <vt:lpstr> Berisi Lebih dari 60,000 Digital Konten Buku Pelajaran - Video Pendidikan - Tryout - Komik Literasi</vt:lpstr>
      <vt:lpstr>PowerPoint Presentation</vt:lpstr>
      <vt:lpstr>PowerPoint Presentation</vt:lpstr>
      <vt:lpstr>Pengajar Video KIPIN adalah GURU!</vt:lpstr>
      <vt:lpstr>PowerPoint Presentation</vt:lpstr>
      <vt:lpstr>PowerPoint Presentation</vt:lpstr>
      <vt:lpstr>Teknologi Eksklusif dari KIPIN ATM: eduSPOT</vt:lpstr>
      <vt:lpstr>PowerPoint Presentation</vt:lpstr>
      <vt:lpstr>Teknologi Sharing: eduSPOT - Siswa Tidak perlu Antri - </vt:lpstr>
      <vt:lpstr>PowerPoint Presentation</vt:lpstr>
      <vt:lpstr>Pemanfaatan KIPIN ATM cocok dimana?</vt:lpstr>
      <vt:lpstr>PowerPoint Presentation</vt:lpstr>
      <vt:lpstr>PowerPoint Presentation</vt:lpstr>
      <vt:lpstr>PowerPoint Presentation</vt:lpstr>
      <vt:lpstr>Contoh : Sekolah Indonesia di Singapura</vt:lpstr>
      <vt:lpstr>Guru Mendukung KIPIN ATM untuk Sekolah</vt:lpstr>
      <vt:lpstr>PowerPoint Presentation</vt:lpstr>
      <vt:lpstr>Melengkapi Perpustakaan di Sekolah </vt:lpstr>
      <vt:lpstr>Daerah 3T, Terpencil atau Rural</vt:lpstr>
      <vt:lpstr>Customers</vt:lpstr>
      <vt:lpstr>Media Coverage</vt:lpstr>
      <vt:lpstr>Mampu menjangkau 17.000 pulau Indonesia</vt:lpstr>
      <vt:lpstr>Platform KIPIN: software, hardware, konten dan distribusi terintegrasi</vt:lpstr>
      <vt:lpstr>Visi:  One Kipin One School </vt:lpstr>
      <vt:lpstr>Terima Kasih KIPIN ATM - Sahabat Pelajar Indonesia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ginting s</cp:lastModifiedBy>
  <cp:revision>1</cp:revision>
  <dcterms:modified xsi:type="dcterms:W3CDTF">2021-06-14T02:59:57Z</dcterms:modified>
</cp:coreProperties>
</file>