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Raleway"/>
      <p:regular r:id="rId33"/>
      <p:bold r:id="rId34"/>
      <p:italic r:id="rId35"/>
      <p:boldItalic r:id="rId36"/>
    </p:embeddedFont>
    <p:embeddedFont>
      <p:font typeface="Nunito"/>
      <p:regular r:id="rId37"/>
      <p:bold r:id="rId38"/>
      <p:italic r:id="rId39"/>
      <p:boldItalic r:id="rId40"/>
    </p:embeddedFont>
    <p:embeddedFont>
      <p:font typeface="Lato"/>
      <p:regular r:id="rId41"/>
      <p:bold r:id="rId42"/>
      <p:italic r:id="rId43"/>
      <p:boldItalic r:id="rId44"/>
    </p:embeddedFont>
    <p:embeddedFont>
      <p:font typeface="Corbel"/>
      <p:regular r:id="rId45"/>
      <p:bold r:id="rId46"/>
      <p:italic r:id="rId47"/>
      <p:boldItalic r:id="rId48"/>
    </p:embeddedFont>
    <p:embeddedFont>
      <p:font typeface="Abel"/>
      <p:regular r:id="rId49"/>
    </p:embeddedFont>
    <p:embeddedFont>
      <p:font typeface="Chelsea Market"/>
      <p:regular r:id="rId50"/>
    </p:embeddedFont>
    <p:embeddedFont>
      <p:font typeface="Helvetica Neue"/>
      <p:regular r:id="rId51"/>
      <p:bold r:id="rId52"/>
      <p:italic r:id="rId53"/>
      <p:boldItalic r:id="rId54"/>
    </p:embeddedFont>
    <p:embeddedFont>
      <p:font typeface="Arial Black"/>
      <p:regular r:id="rId55"/>
    </p:embeddedFont>
    <p:embeddedFont>
      <p:font typeface="Barlow"/>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boldItalic.fntdata"/><Relationship Id="rId42" Type="http://schemas.openxmlformats.org/officeDocument/2006/relationships/font" Target="fonts/Lato-bold.fntdata"/><Relationship Id="rId41" Type="http://schemas.openxmlformats.org/officeDocument/2006/relationships/font" Target="fonts/Lato-regular.fntdata"/><Relationship Id="rId44" Type="http://schemas.openxmlformats.org/officeDocument/2006/relationships/font" Target="fonts/Lato-boldItalic.fntdata"/><Relationship Id="rId43" Type="http://schemas.openxmlformats.org/officeDocument/2006/relationships/font" Target="fonts/Lato-italic.fntdata"/><Relationship Id="rId46" Type="http://schemas.openxmlformats.org/officeDocument/2006/relationships/font" Target="fonts/Corbel-bold.fntdata"/><Relationship Id="rId45" Type="http://schemas.openxmlformats.org/officeDocument/2006/relationships/font" Target="fonts/Corbel-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Corbel-boldItalic.fntdata"/><Relationship Id="rId47" Type="http://schemas.openxmlformats.org/officeDocument/2006/relationships/font" Target="fonts/Corbel-italic.fntdata"/><Relationship Id="rId49" Type="http://schemas.openxmlformats.org/officeDocument/2006/relationships/font" Target="fonts/Abel-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Raleway-regular.fntdata"/><Relationship Id="rId32" Type="http://schemas.openxmlformats.org/officeDocument/2006/relationships/slide" Target="slides/slide26.xml"/><Relationship Id="rId35" Type="http://schemas.openxmlformats.org/officeDocument/2006/relationships/font" Target="fonts/Raleway-italic.fntdata"/><Relationship Id="rId34" Type="http://schemas.openxmlformats.org/officeDocument/2006/relationships/font" Target="fonts/Raleway-bold.fntdata"/><Relationship Id="rId37" Type="http://schemas.openxmlformats.org/officeDocument/2006/relationships/font" Target="fonts/Nunito-regular.fntdata"/><Relationship Id="rId36" Type="http://schemas.openxmlformats.org/officeDocument/2006/relationships/font" Target="fonts/Raleway-boldItalic.fntdata"/><Relationship Id="rId39" Type="http://schemas.openxmlformats.org/officeDocument/2006/relationships/font" Target="fonts/Nunito-italic.fntdata"/><Relationship Id="rId38" Type="http://schemas.openxmlformats.org/officeDocument/2006/relationships/font" Target="fonts/Nunito-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HelveticaNeue-regular.fntdata"/><Relationship Id="rId50" Type="http://schemas.openxmlformats.org/officeDocument/2006/relationships/font" Target="fonts/ChelseaMarket-regular.fntdata"/><Relationship Id="rId53" Type="http://schemas.openxmlformats.org/officeDocument/2006/relationships/font" Target="fonts/HelveticaNeue-italic.fntdata"/><Relationship Id="rId52" Type="http://schemas.openxmlformats.org/officeDocument/2006/relationships/font" Target="fonts/HelveticaNeue-bold.fntdata"/><Relationship Id="rId11" Type="http://schemas.openxmlformats.org/officeDocument/2006/relationships/slide" Target="slides/slide5.xml"/><Relationship Id="rId55" Type="http://schemas.openxmlformats.org/officeDocument/2006/relationships/font" Target="fonts/ArialBlack-regular.fntdata"/><Relationship Id="rId10" Type="http://schemas.openxmlformats.org/officeDocument/2006/relationships/slide" Target="slides/slide4.xml"/><Relationship Id="rId54" Type="http://schemas.openxmlformats.org/officeDocument/2006/relationships/font" Target="fonts/HelveticaNeue-boldItalic.fntdata"/><Relationship Id="rId13" Type="http://schemas.openxmlformats.org/officeDocument/2006/relationships/slide" Target="slides/slide7.xml"/><Relationship Id="rId57" Type="http://schemas.openxmlformats.org/officeDocument/2006/relationships/font" Target="fonts/Barlow-bold.fntdata"/><Relationship Id="rId12" Type="http://schemas.openxmlformats.org/officeDocument/2006/relationships/slide" Target="slides/slide6.xml"/><Relationship Id="rId56" Type="http://schemas.openxmlformats.org/officeDocument/2006/relationships/font" Target="fonts/Barlow-regular.fntdata"/><Relationship Id="rId15" Type="http://schemas.openxmlformats.org/officeDocument/2006/relationships/slide" Target="slides/slide9.xml"/><Relationship Id="rId59" Type="http://schemas.openxmlformats.org/officeDocument/2006/relationships/font" Target="fonts/Barlow-boldItalic.fntdata"/><Relationship Id="rId14" Type="http://schemas.openxmlformats.org/officeDocument/2006/relationships/slide" Target="slides/slide8.xml"/><Relationship Id="rId58" Type="http://schemas.openxmlformats.org/officeDocument/2006/relationships/font" Target="fonts/Barlow-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280fa8413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280fa8413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d280fa8413_2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gd280fa8413_2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d280fa8413_2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gd280fa8413_2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d280fa8413_2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gd280fa8413_2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d280fa8413_2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d280fa8413_2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d3625dc53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d3625dc53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280fa8413_2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gd280fa8413_2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d2331e39b6_0_1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d2331e39b6_0_1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d2331e39b6_0_18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d2331e39b6_0_18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d2331e39b6_0_17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gd2331e39b6_0_17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d280fa8413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gd280fa8413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d2331e39b6_0_18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gd2331e39b6_0_18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2331e39b6_0_17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gd2331e39b6_0_17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d2331e39b6_0_18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gd2331e39b6_0_18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d2331e39b6_0_18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gd2331e39b6_0_18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d3625dc53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d3625dc53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d2331e39b6_0_1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d2331e39b6_0_1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d2331e39b6_0_15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gd2331e39b6_0_1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d280fa8413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gd280fa8413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d280fa8413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d280fa8413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d3625dc53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d3625dc53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d280fa8413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gd280fa8413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d280fa8413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gd280fa8413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d280fa8413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gd280fa8413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d2331e39b6_0_1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gd2331e39b6_0_1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6" name="Google Shape;5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 name="Shape 59"/>
        <p:cNvGrpSpPr/>
        <p:nvPr/>
      </p:nvGrpSpPr>
      <p:grpSpPr>
        <a:xfrm>
          <a:off x="0" y="0"/>
          <a:ext cx="0" cy="0"/>
          <a:chOff x="0" y="0"/>
          <a:chExt cx="0" cy="0"/>
        </a:xfrm>
      </p:grpSpPr>
      <p:sp>
        <p:nvSpPr>
          <p:cNvPr id="60" name="Google Shape;60;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 name="Google Shape;61;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2" name="Google Shape;62;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3" name="Google Shape;63;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4" name="Google Shape;64;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7" name="Google Shape;6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0" name="Google Shape;70;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71" name="Google Shape;7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2" name="Shape 72"/>
        <p:cNvGrpSpPr/>
        <p:nvPr/>
      </p:nvGrpSpPr>
      <p:grpSpPr>
        <a:xfrm>
          <a:off x="0" y="0"/>
          <a:ext cx="0" cy="0"/>
          <a:chOff x="0" y="0"/>
          <a:chExt cx="0" cy="0"/>
        </a:xfrm>
      </p:grpSpPr>
      <p:sp>
        <p:nvSpPr>
          <p:cNvPr id="73" name="Google Shape;73;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4" name="Google Shape;74;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5" name="Google Shape;7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6" name="Shape 76"/>
        <p:cNvGrpSpPr/>
        <p:nvPr/>
      </p:nvGrpSpPr>
      <p:grpSpPr>
        <a:xfrm>
          <a:off x="0" y="0"/>
          <a:ext cx="0" cy="0"/>
          <a:chOff x="0" y="0"/>
          <a:chExt cx="0" cy="0"/>
        </a:xfrm>
      </p:grpSpPr>
      <p:sp>
        <p:nvSpPr>
          <p:cNvPr id="77" name="Google Shape;77;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8" name="Google Shape;7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9" name="Shape 79"/>
        <p:cNvGrpSpPr/>
        <p:nvPr/>
      </p:nvGrpSpPr>
      <p:grpSpPr>
        <a:xfrm>
          <a:off x="0" y="0"/>
          <a:ext cx="0" cy="0"/>
          <a:chOff x="0" y="0"/>
          <a:chExt cx="0" cy="0"/>
        </a:xfrm>
      </p:grpSpPr>
      <p:sp>
        <p:nvSpPr>
          <p:cNvPr id="80" name="Google Shape;80;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82" name="Google Shape;82;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3" name="Google Shape;83;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4" name="Google Shape;8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5" name="Shape 85"/>
        <p:cNvGrpSpPr/>
        <p:nvPr/>
      </p:nvGrpSpPr>
      <p:grpSpPr>
        <a:xfrm>
          <a:off x="0" y="0"/>
          <a:ext cx="0" cy="0"/>
          <a:chOff x="0" y="0"/>
          <a:chExt cx="0" cy="0"/>
        </a:xfrm>
      </p:grpSpPr>
      <p:sp>
        <p:nvSpPr>
          <p:cNvPr id="86" name="Google Shape;86;p2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87" name="Google Shape;87;p2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88" name="Google Shape;8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89" name="Shape 89"/>
        <p:cNvGrpSpPr/>
        <p:nvPr/>
      </p:nvGrpSpPr>
      <p:grpSpPr>
        <a:xfrm>
          <a:off x="0" y="0"/>
          <a:ext cx="0" cy="0"/>
          <a:chOff x="0" y="0"/>
          <a:chExt cx="0" cy="0"/>
        </a:xfrm>
      </p:grpSpPr>
      <p:sp>
        <p:nvSpPr>
          <p:cNvPr id="90" name="Google Shape;90;p23"/>
          <p:cNvSpPr/>
          <p:nvPr/>
        </p:nvSpPr>
        <p:spPr>
          <a:xfrm>
            <a:off x="6008755" y="388325"/>
            <a:ext cx="626100" cy="626100"/>
          </a:xfrm>
          <a:prstGeom prst="flowChartDelay">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3"/>
          <p:cNvSpPr/>
          <p:nvPr/>
        </p:nvSpPr>
        <p:spPr>
          <a:xfrm>
            <a:off x="50" y="391350"/>
            <a:ext cx="6099000" cy="626100"/>
          </a:xfrm>
          <a:prstGeom prst="flowChartProcess">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23"/>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3F3F3"/>
              </a:buClr>
              <a:buSzPts val="2800"/>
              <a:buNone/>
              <a:defRPr>
                <a:solidFill>
                  <a:srgbClr val="F3F3F3"/>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3" name="Google Shape;93;p2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PID-logo-abu-800.png" id="94" name="Google Shape;94;p23"/>
          <p:cNvPicPr preferRelativeResize="0"/>
          <p:nvPr/>
        </p:nvPicPr>
        <p:blipFill rotWithShape="1">
          <a:blip r:embed="rId2">
            <a:alphaModFix/>
          </a:blip>
          <a:srcRect b="0" l="0" r="0" t="0"/>
          <a:stretch/>
        </p:blipFill>
        <p:spPr>
          <a:xfrm>
            <a:off x="7946900" y="4637501"/>
            <a:ext cx="1092050" cy="2771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_2">
    <p:spTree>
      <p:nvGrpSpPr>
        <p:cNvPr id="95" name="Shape 95"/>
        <p:cNvGrpSpPr/>
        <p:nvPr/>
      </p:nvGrpSpPr>
      <p:grpSpPr>
        <a:xfrm>
          <a:off x="0" y="0"/>
          <a:ext cx="0" cy="0"/>
          <a:chOff x="0" y="0"/>
          <a:chExt cx="0" cy="0"/>
        </a:xfrm>
      </p:grpSpPr>
      <p:sp>
        <p:nvSpPr>
          <p:cNvPr id="96" name="Google Shape;96;p24"/>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24"/>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24"/>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png"/><Relationship Id="rId4" Type="http://schemas.openxmlformats.org/officeDocument/2006/relationships/image" Target="../media/image17.png"/><Relationship Id="rId5" Type="http://schemas.openxmlformats.org/officeDocument/2006/relationships/image" Target="../media/image2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37.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2.png"/><Relationship Id="rId7"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4.png"/><Relationship Id="rId5" Type="http://schemas.openxmlformats.org/officeDocument/2006/relationships/image" Target="../media/image44.png"/><Relationship Id="rId6" Type="http://schemas.openxmlformats.org/officeDocument/2006/relationships/image" Target="../media/image48.png"/><Relationship Id="rId7" Type="http://schemas.openxmlformats.org/officeDocument/2006/relationships/image" Target="../media/image43.png"/><Relationship Id="rId8"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46.png"/><Relationship Id="rId5" Type="http://schemas.openxmlformats.org/officeDocument/2006/relationships/image" Target="../media/image50.png"/><Relationship Id="rId6" Type="http://schemas.openxmlformats.org/officeDocument/2006/relationships/image" Target="../media/image45.png"/><Relationship Id="rId7"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5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78.png"/><Relationship Id="rId4" Type="http://schemas.openxmlformats.org/officeDocument/2006/relationships/image" Target="../media/image56.jpg"/><Relationship Id="rId5" Type="http://schemas.openxmlformats.org/officeDocument/2006/relationships/image" Target="../media/image55.png"/><Relationship Id="rId6"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67.png"/><Relationship Id="rId6"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57.png"/><Relationship Id="rId5"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image" Target="../media/image58.jpg"/><Relationship Id="rId5" Type="http://schemas.openxmlformats.org/officeDocument/2006/relationships/image" Target="../media/image61.jpg"/><Relationship Id="rId6"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11" Type="http://schemas.openxmlformats.org/officeDocument/2006/relationships/image" Target="../media/image8.png"/><Relationship Id="rId10" Type="http://schemas.openxmlformats.org/officeDocument/2006/relationships/image" Target="../media/image7.png"/><Relationship Id="rId9"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6.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66.png"/><Relationship Id="rId4" Type="http://schemas.openxmlformats.org/officeDocument/2006/relationships/image" Target="../media/image72.jpg"/><Relationship Id="rId5" Type="http://schemas.openxmlformats.org/officeDocument/2006/relationships/image" Target="../media/image68.jpg"/><Relationship Id="rId6" Type="http://schemas.openxmlformats.org/officeDocument/2006/relationships/image" Target="../media/image69.jpg"/><Relationship Id="rId7"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63.png"/><Relationship Id="rId4" Type="http://schemas.openxmlformats.org/officeDocument/2006/relationships/image" Target="../media/image51.png"/><Relationship Id="rId5" Type="http://schemas.openxmlformats.org/officeDocument/2006/relationships/image" Target="../media/image7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2.png"/><Relationship Id="rId7"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75.jpg"/><Relationship Id="rId4" Type="http://schemas.openxmlformats.org/officeDocument/2006/relationships/image" Target="../media/image74.jpg"/><Relationship Id="rId5" Type="http://schemas.openxmlformats.org/officeDocument/2006/relationships/image" Target="../media/image77.png"/><Relationship Id="rId6" Type="http://schemas.openxmlformats.org/officeDocument/2006/relationships/image" Target="../media/image66.png"/><Relationship Id="rId7" Type="http://schemas.openxmlformats.org/officeDocument/2006/relationships/image" Target="../media/image71.png"/><Relationship Id="rId8" Type="http://schemas.openxmlformats.org/officeDocument/2006/relationships/image" Target="../media/image7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7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1.png"/><Relationship Id="rId4" Type="http://schemas.openxmlformats.org/officeDocument/2006/relationships/image" Target="../media/image3.png"/><Relationship Id="rId5"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8.png"/><Relationship Id="rId6"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8.png"/><Relationship Id="rId5" Type="http://schemas.openxmlformats.org/officeDocument/2006/relationships/image" Target="../media/image13.png"/><Relationship Id="rId6"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102" name="Shape 102"/>
        <p:cNvGrpSpPr/>
        <p:nvPr/>
      </p:nvGrpSpPr>
      <p:grpSpPr>
        <a:xfrm>
          <a:off x="0" y="0"/>
          <a:ext cx="0" cy="0"/>
          <a:chOff x="0" y="0"/>
          <a:chExt cx="0" cy="0"/>
        </a:xfrm>
      </p:grpSpPr>
      <p:pic>
        <p:nvPicPr>
          <p:cNvPr id="103" name="Google Shape;103;p25"/>
          <p:cNvPicPr preferRelativeResize="0"/>
          <p:nvPr/>
        </p:nvPicPr>
        <p:blipFill rotWithShape="1">
          <a:blip r:embed="rId3">
            <a:alphaModFix amt="90000"/>
          </a:blip>
          <a:srcRect b="0" l="0" r="60017" t="53703"/>
          <a:stretch/>
        </p:blipFill>
        <p:spPr>
          <a:xfrm rot="-10607654">
            <a:off x="4330661" y="-8124"/>
            <a:ext cx="3337459" cy="2209599"/>
          </a:xfrm>
          <a:prstGeom prst="rect">
            <a:avLst/>
          </a:prstGeom>
          <a:noFill/>
          <a:ln>
            <a:noFill/>
          </a:ln>
        </p:spPr>
      </p:pic>
      <p:pic>
        <p:nvPicPr>
          <p:cNvPr id="104" name="Google Shape;104;p25"/>
          <p:cNvPicPr preferRelativeResize="0"/>
          <p:nvPr/>
        </p:nvPicPr>
        <p:blipFill rotWithShape="1">
          <a:blip r:embed="rId4">
            <a:alphaModFix amt="80000"/>
          </a:blip>
          <a:srcRect b="20619" l="12805" r="11557" t="11172"/>
          <a:stretch/>
        </p:blipFill>
        <p:spPr>
          <a:xfrm>
            <a:off x="3083750" y="1432375"/>
            <a:ext cx="1335850" cy="1204630"/>
          </a:xfrm>
          <a:prstGeom prst="rect">
            <a:avLst/>
          </a:prstGeom>
          <a:noFill/>
          <a:ln>
            <a:noFill/>
          </a:ln>
        </p:spPr>
      </p:pic>
      <p:pic>
        <p:nvPicPr>
          <p:cNvPr id="105" name="Google Shape;105;p25"/>
          <p:cNvPicPr preferRelativeResize="0"/>
          <p:nvPr/>
        </p:nvPicPr>
        <p:blipFill rotWithShape="1">
          <a:blip r:embed="rId5">
            <a:alphaModFix amt="40000"/>
          </a:blip>
          <a:srcRect b="0" l="0" r="60017" t="53703"/>
          <a:stretch/>
        </p:blipFill>
        <p:spPr>
          <a:xfrm rot="183257">
            <a:off x="92346" y="2062221"/>
            <a:ext cx="4414108" cy="2922408"/>
          </a:xfrm>
          <a:prstGeom prst="rect">
            <a:avLst/>
          </a:prstGeom>
          <a:noFill/>
          <a:ln>
            <a:noFill/>
          </a:ln>
        </p:spPr>
      </p:pic>
      <p:sp>
        <p:nvSpPr>
          <p:cNvPr id="106" name="Google Shape;106;p25"/>
          <p:cNvSpPr/>
          <p:nvPr/>
        </p:nvSpPr>
        <p:spPr>
          <a:xfrm>
            <a:off x="7000" y="2918750"/>
            <a:ext cx="9144000" cy="399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5"/>
          <p:cNvSpPr txBox="1"/>
          <p:nvPr>
            <p:ph type="ctrTitle"/>
          </p:nvPr>
        </p:nvSpPr>
        <p:spPr>
          <a:xfrm>
            <a:off x="2534900" y="325663"/>
            <a:ext cx="6500400" cy="2364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sz="4422">
                <a:latin typeface="Comic Sans MS"/>
                <a:ea typeface="Comic Sans MS"/>
                <a:cs typeface="Comic Sans MS"/>
                <a:sym typeface="Comic Sans MS"/>
              </a:rPr>
              <a:t>Paket</a:t>
            </a:r>
            <a:r>
              <a:rPr b="1" lang="en">
                <a:latin typeface="Comic Sans MS"/>
                <a:ea typeface="Comic Sans MS"/>
                <a:cs typeface="Comic Sans MS"/>
                <a:sym typeface="Comic Sans MS"/>
              </a:rPr>
              <a:t> </a:t>
            </a:r>
            <a:r>
              <a:rPr b="1" lang="en" sz="7311">
                <a:solidFill>
                  <a:srgbClr val="1155CC"/>
                </a:solidFill>
                <a:latin typeface="Comic Sans MS"/>
                <a:ea typeface="Comic Sans MS"/>
                <a:cs typeface="Comic Sans MS"/>
                <a:sym typeface="Comic Sans MS"/>
              </a:rPr>
              <a:t>Merdeka</a:t>
            </a:r>
            <a:r>
              <a:rPr b="1" lang="en">
                <a:solidFill>
                  <a:srgbClr val="1155CC"/>
                </a:solidFill>
                <a:latin typeface="Comic Sans MS"/>
                <a:ea typeface="Comic Sans MS"/>
                <a:cs typeface="Comic Sans MS"/>
                <a:sym typeface="Comic Sans MS"/>
              </a:rPr>
              <a:t> </a:t>
            </a:r>
            <a:endParaRPr b="1">
              <a:solidFill>
                <a:srgbClr val="1155CC"/>
              </a:solidFill>
              <a:latin typeface="Comic Sans MS"/>
              <a:ea typeface="Comic Sans MS"/>
              <a:cs typeface="Comic Sans MS"/>
              <a:sym typeface="Comic Sans MS"/>
            </a:endParaRPr>
          </a:p>
          <a:p>
            <a:pPr indent="0" lvl="0" marL="0" rtl="0" algn="l">
              <a:spcBef>
                <a:spcPts val="0"/>
              </a:spcBef>
              <a:spcAft>
                <a:spcPts val="0"/>
              </a:spcAft>
              <a:buNone/>
            </a:pPr>
            <a:r>
              <a:t/>
            </a:r>
            <a:endParaRPr b="1" sz="3755">
              <a:latin typeface="Comic Sans MS"/>
              <a:ea typeface="Comic Sans MS"/>
              <a:cs typeface="Comic Sans MS"/>
              <a:sym typeface="Comic Sans MS"/>
            </a:endParaRPr>
          </a:p>
          <a:p>
            <a:pPr indent="0" lvl="0" marL="0" rtl="0" algn="l">
              <a:spcBef>
                <a:spcPts val="0"/>
              </a:spcBef>
              <a:spcAft>
                <a:spcPts val="0"/>
              </a:spcAft>
              <a:buNone/>
            </a:pPr>
            <a:r>
              <a:rPr b="1" lang="en" sz="3755">
                <a:latin typeface="Comic Sans MS"/>
                <a:ea typeface="Comic Sans MS"/>
                <a:cs typeface="Comic Sans MS"/>
                <a:sym typeface="Comic Sans MS"/>
              </a:rPr>
              <a:t>dari</a:t>
            </a:r>
            <a:endParaRPr b="1" sz="3755">
              <a:latin typeface="Comic Sans MS"/>
              <a:ea typeface="Comic Sans MS"/>
              <a:cs typeface="Comic Sans MS"/>
              <a:sym typeface="Comic Sans MS"/>
            </a:endParaRPr>
          </a:p>
        </p:txBody>
      </p:sp>
      <p:sp>
        <p:nvSpPr>
          <p:cNvPr id="108" name="Google Shape;108;p25"/>
          <p:cNvSpPr txBox="1"/>
          <p:nvPr>
            <p:ph idx="1" type="subTitle"/>
          </p:nvPr>
        </p:nvSpPr>
        <p:spPr>
          <a:xfrm>
            <a:off x="3083750" y="2918738"/>
            <a:ext cx="6066000" cy="792600"/>
          </a:xfrm>
          <a:prstGeom prst="rect">
            <a:avLst/>
          </a:prstGeom>
        </p:spPr>
        <p:txBody>
          <a:bodyPr anchorCtr="0" anchor="t" bIns="91425" lIns="91425" spcFirstLastPara="1" rIns="91425" wrap="square" tIns="91425">
            <a:normAutofit fontScale="92500" lnSpcReduction="20000"/>
          </a:bodyPr>
          <a:lstStyle/>
          <a:p>
            <a:pPr indent="0" lvl="0" marL="0" rtl="0" algn="l">
              <a:lnSpc>
                <a:spcPct val="80000"/>
              </a:lnSpc>
              <a:spcBef>
                <a:spcPts val="0"/>
              </a:spcBef>
              <a:spcAft>
                <a:spcPts val="0"/>
              </a:spcAft>
              <a:buSzPct val="26529"/>
              <a:buNone/>
            </a:pPr>
            <a:r>
              <a:rPr lang="en" sz="3524">
                <a:latin typeface="Arial Rounded"/>
                <a:ea typeface="Arial Rounded"/>
                <a:cs typeface="Arial Rounded"/>
                <a:sym typeface="Arial Rounded"/>
              </a:rPr>
              <a:t>Menuju Sekolah Digital</a:t>
            </a:r>
            <a:br>
              <a:rPr lang="en" sz="1779">
                <a:latin typeface="Arial Rounded"/>
                <a:ea typeface="Arial Rounded"/>
                <a:cs typeface="Arial Rounded"/>
                <a:sym typeface="Arial Rounded"/>
              </a:rPr>
            </a:br>
            <a:br>
              <a:rPr lang="en" sz="1779"/>
            </a:br>
            <a:r>
              <a:rPr lang="en" sz="1779"/>
              <a:t>Sekolah bebas buku cetak &amp; fotocopy kertas ujian</a:t>
            </a:r>
            <a:endParaRPr sz="1779"/>
          </a:p>
        </p:txBody>
      </p:sp>
      <p:pic>
        <p:nvPicPr>
          <p:cNvPr id="109" name="Google Shape;109;p25"/>
          <p:cNvPicPr preferRelativeResize="0"/>
          <p:nvPr/>
        </p:nvPicPr>
        <p:blipFill rotWithShape="1">
          <a:blip r:embed="rId6">
            <a:alphaModFix/>
          </a:blip>
          <a:srcRect b="12450" l="38294" r="0" t="17487"/>
          <a:stretch/>
        </p:blipFill>
        <p:spPr>
          <a:xfrm>
            <a:off x="3619725" y="1896812"/>
            <a:ext cx="1349575" cy="999075"/>
          </a:xfrm>
          <a:prstGeom prst="rect">
            <a:avLst/>
          </a:prstGeom>
          <a:noFill/>
          <a:ln>
            <a:noFill/>
          </a:ln>
        </p:spPr>
      </p:pic>
      <p:pic>
        <p:nvPicPr>
          <p:cNvPr id="110" name="Google Shape;110;p25"/>
          <p:cNvPicPr preferRelativeResize="0"/>
          <p:nvPr/>
        </p:nvPicPr>
        <p:blipFill rotWithShape="1">
          <a:blip r:embed="rId7">
            <a:alphaModFix/>
          </a:blip>
          <a:srcRect b="0" l="0" r="61545" t="0"/>
          <a:stretch/>
        </p:blipFill>
        <p:spPr>
          <a:xfrm>
            <a:off x="-44450" y="770125"/>
            <a:ext cx="2579350" cy="4373375"/>
          </a:xfrm>
          <a:prstGeom prst="rect">
            <a:avLst/>
          </a:prstGeom>
          <a:noFill/>
          <a:ln>
            <a:noFill/>
          </a:ln>
        </p:spPr>
      </p:pic>
      <p:pic>
        <p:nvPicPr>
          <p:cNvPr id="111" name="Google Shape;111;p25"/>
          <p:cNvPicPr preferRelativeResize="0"/>
          <p:nvPr/>
        </p:nvPicPr>
        <p:blipFill rotWithShape="1">
          <a:blip r:embed="rId8">
            <a:alphaModFix/>
          </a:blip>
          <a:srcRect b="20619" l="12805" r="11557" t="11172"/>
          <a:stretch/>
        </p:blipFill>
        <p:spPr>
          <a:xfrm>
            <a:off x="5457526" y="1896800"/>
            <a:ext cx="655149" cy="590800"/>
          </a:xfrm>
          <a:prstGeom prst="rect">
            <a:avLst/>
          </a:prstGeom>
          <a:noFill/>
          <a:ln>
            <a:noFill/>
          </a:ln>
        </p:spPr>
      </p:pic>
      <p:sp>
        <p:nvSpPr>
          <p:cNvPr id="112" name="Google Shape;112;p25"/>
          <p:cNvSpPr txBox="1"/>
          <p:nvPr/>
        </p:nvSpPr>
        <p:spPr>
          <a:xfrm>
            <a:off x="5114925" y="4142500"/>
            <a:ext cx="34557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web : </a:t>
            </a:r>
            <a:r>
              <a:rPr b="1" lang="en"/>
              <a:t>Kipin.id</a:t>
            </a:r>
            <a:r>
              <a:rPr lang="en"/>
              <a:t> </a:t>
            </a:r>
            <a:br>
              <a:rPr lang="en"/>
            </a:br>
            <a:r>
              <a:rPr lang="en"/>
              <a:t>email : </a:t>
            </a:r>
            <a:r>
              <a:rPr i="1" lang="en"/>
              <a:t>info@kipin.id</a:t>
            </a:r>
            <a:endParaRPr i="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4"/>
          <p:cNvPicPr preferRelativeResize="0"/>
          <p:nvPr/>
        </p:nvPicPr>
        <p:blipFill rotWithShape="1">
          <a:blip r:embed="rId3">
            <a:alphaModFix/>
          </a:blip>
          <a:srcRect b="0" l="7475" r="0" t="0"/>
          <a:stretch/>
        </p:blipFill>
        <p:spPr>
          <a:xfrm>
            <a:off x="955526" y="3127749"/>
            <a:ext cx="2096369" cy="2015750"/>
          </a:xfrm>
          <a:prstGeom prst="rect">
            <a:avLst/>
          </a:prstGeom>
          <a:noFill/>
          <a:ln>
            <a:noFill/>
          </a:ln>
        </p:spPr>
      </p:pic>
      <p:pic>
        <p:nvPicPr>
          <p:cNvPr id="214" name="Google Shape;214;p34"/>
          <p:cNvPicPr preferRelativeResize="0"/>
          <p:nvPr/>
        </p:nvPicPr>
        <p:blipFill rotWithShape="1">
          <a:blip r:embed="rId4">
            <a:alphaModFix/>
          </a:blip>
          <a:srcRect b="51023" l="67104" r="0" t="3169"/>
          <a:stretch/>
        </p:blipFill>
        <p:spPr>
          <a:xfrm rot="1365672">
            <a:off x="1098249" y="-324609"/>
            <a:ext cx="3594103" cy="2861644"/>
          </a:xfrm>
          <a:prstGeom prst="rect">
            <a:avLst/>
          </a:prstGeom>
          <a:noFill/>
          <a:ln>
            <a:noFill/>
          </a:ln>
        </p:spPr>
      </p:pic>
      <p:pic>
        <p:nvPicPr>
          <p:cNvPr id="215" name="Google Shape;215;p34"/>
          <p:cNvPicPr preferRelativeResize="0"/>
          <p:nvPr/>
        </p:nvPicPr>
        <p:blipFill rotWithShape="1">
          <a:blip r:embed="rId5">
            <a:alphaModFix/>
          </a:blip>
          <a:srcRect b="0" l="0" r="23301" t="0"/>
          <a:stretch/>
        </p:blipFill>
        <p:spPr>
          <a:xfrm>
            <a:off x="3137400" y="2976625"/>
            <a:ext cx="3047400" cy="2166875"/>
          </a:xfrm>
          <a:prstGeom prst="rect">
            <a:avLst/>
          </a:prstGeom>
          <a:noFill/>
          <a:ln>
            <a:noFill/>
          </a:ln>
        </p:spPr>
      </p:pic>
      <p:sp>
        <p:nvSpPr>
          <p:cNvPr id="216" name="Google Shape;216;p34"/>
          <p:cNvSpPr/>
          <p:nvPr/>
        </p:nvSpPr>
        <p:spPr>
          <a:xfrm>
            <a:off x="1286053" y="564075"/>
            <a:ext cx="3137400" cy="7698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lang="en" sz="3100">
                <a:latin typeface="Calibri"/>
                <a:ea typeface="Calibri"/>
                <a:cs typeface="Calibri"/>
                <a:sym typeface="Calibri"/>
              </a:rPr>
              <a:t>PAKET MERDEKA</a:t>
            </a:r>
            <a:endParaRPr b="1" i="0" sz="1600" u="none" cap="none" strike="noStrike">
              <a:latin typeface="Calibri"/>
              <a:ea typeface="Calibri"/>
              <a:cs typeface="Calibri"/>
              <a:sym typeface="Calibri"/>
            </a:endParaRPr>
          </a:p>
        </p:txBody>
      </p:sp>
      <p:sp>
        <p:nvSpPr>
          <p:cNvPr id="217" name="Google Shape;217;p34"/>
          <p:cNvSpPr txBox="1"/>
          <p:nvPr/>
        </p:nvSpPr>
        <p:spPr>
          <a:xfrm>
            <a:off x="4572000" y="230125"/>
            <a:ext cx="3762300" cy="17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8E7CC3"/>
                </a:solidFill>
                <a:latin typeface="Arial Black"/>
                <a:ea typeface="Arial Black"/>
                <a:cs typeface="Arial Black"/>
                <a:sym typeface="Arial Black"/>
              </a:rPr>
              <a:t>3 in 1 </a:t>
            </a:r>
            <a:br>
              <a:rPr lang="en" sz="3500">
                <a:solidFill>
                  <a:srgbClr val="8E7CC3"/>
                </a:solidFill>
                <a:latin typeface="Arial Black"/>
                <a:ea typeface="Arial Black"/>
                <a:cs typeface="Arial Black"/>
                <a:sym typeface="Arial Black"/>
              </a:rPr>
            </a:br>
            <a:r>
              <a:rPr lang="en" sz="3500">
                <a:solidFill>
                  <a:srgbClr val="8E7CC3"/>
                </a:solidFill>
                <a:latin typeface="Arial Black"/>
                <a:ea typeface="Arial Black"/>
                <a:cs typeface="Arial Black"/>
                <a:sym typeface="Arial Black"/>
              </a:rPr>
              <a:t>solution</a:t>
            </a:r>
            <a:endParaRPr sz="3500">
              <a:solidFill>
                <a:srgbClr val="8E7CC3"/>
              </a:solidFill>
              <a:latin typeface="Arial Black"/>
              <a:ea typeface="Arial Black"/>
              <a:cs typeface="Arial Black"/>
              <a:sym typeface="Arial Black"/>
            </a:endParaRPr>
          </a:p>
        </p:txBody>
      </p:sp>
      <p:sp>
        <p:nvSpPr>
          <p:cNvPr id="218" name="Google Shape;218;p34"/>
          <p:cNvSpPr/>
          <p:nvPr/>
        </p:nvSpPr>
        <p:spPr>
          <a:xfrm>
            <a:off x="0" y="1698625"/>
            <a:ext cx="3137400" cy="1278000"/>
          </a:xfrm>
          <a:prstGeom prst="rect">
            <a:avLst/>
          </a:prstGeom>
          <a:solidFill>
            <a:srgbClr val="8E7CC3"/>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700"/>
              <a:buFont typeface="Arial"/>
              <a:buNone/>
            </a:pPr>
            <a:r>
              <a:rPr b="1" i="0" lang="en" sz="1700" u="none" cap="none" strike="noStrike">
                <a:solidFill>
                  <a:srgbClr val="FFFFFF"/>
                </a:solidFill>
                <a:latin typeface="Corbel"/>
                <a:ea typeface="Corbel"/>
                <a:cs typeface="Corbel"/>
                <a:sym typeface="Corbel"/>
              </a:rPr>
              <a:t>Materi  </a:t>
            </a:r>
            <a:r>
              <a:rPr b="1" lang="en" sz="1700">
                <a:solidFill>
                  <a:srgbClr val="FFFFFF"/>
                </a:solidFill>
                <a:latin typeface="Corbel"/>
                <a:ea typeface="Corbel"/>
                <a:cs typeface="Corbel"/>
                <a:sym typeface="Corbel"/>
              </a:rPr>
              <a:t>P</a:t>
            </a:r>
            <a:r>
              <a:rPr b="1" i="0" lang="en" sz="1700" u="none" cap="none" strike="noStrike">
                <a:solidFill>
                  <a:srgbClr val="FFFFFF"/>
                </a:solidFill>
                <a:latin typeface="Corbel"/>
                <a:ea typeface="Corbel"/>
                <a:cs typeface="Corbel"/>
                <a:sym typeface="Corbel"/>
              </a:rPr>
              <a:t>elajaran </a:t>
            </a:r>
            <a:r>
              <a:rPr b="1" lang="en" sz="1700">
                <a:solidFill>
                  <a:srgbClr val="FFFFFF"/>
                </a:solidFill>
                <a:latin typeface="Corbel"/>
                <a:ea typeface="Corbel"/>
                <a:cs typeface="Corbel"/>
                <a:sym typeface="Corbel"/>
              </a:rPr>
              <a:t>L</a:t>
            </a:r>
            <a:r>
              <a:rPr b="1" i="0" lang="en" sz="1700" u="none" cap="none" strike="noStrike">
                <a:solidFill>
                  <a:srgbClr val="FFFFFF"/>
                </a:solidFill>
                <a:latin typeface="Corbel"/>
                <a:ea typeface="Corbel"/>
                <a:cs typeface="Corbel"/>
                <a:sym typeface="Corbel"/>
              </a:rPr>
              <a:t>engkap TK,SD,SMP,SMA &amp; SMK</a:t>
            </a:r>
            <a:br>
              <a:rPr b="1" i="0" lang="en" sz="1700" u="none" cap="none" strike="noStrike">
                <a:solidFill>
                  <a:srgbClr val="FFFFFF"/>
                </a:solidFill>
                <a:latin typeface="Corbel"/>
                <a:ea typeface="Corbel"/>
                <a:cs typeface="Corbel"/>
                <a:sym typeface="Corbel"/>
              </a:rPr>
            </a:br>
            <a:r>
              <a:rPr lang="en" sz="1700">
                <a:solidFill>
                  <a:srgbClr val="FFFFFF"/>
                </a:solidFill>
                <a:latin typeface="Corbel"/>
                <a:ea typeface="Corbel"/>
                <a:cs typeface="Corbel"/>
                <a:sym typeface="Corbel"/>
              </a:rPr>
              <a:t>(buku,video,soal,literasi)</a:t>
            </a:r>
            <a:endParaRPr i="0" sz="1100" u="none" cap="none" strike="noStrike">
              <a:solidFill>
                <a:srgbClr val="FFFFFF"/>
              </a:solidFill>
            </a:endParaRPr>
          </a:p>
        </p:txBody>
      </p:sp>
      <p:sp>
        <p:nvSpPr>
          <p:cNvPr id="219" name="Google Shape;219;p34"/>
          <p:cNvSpPr/>
          <p:nvPr/>
        </p:nvSpPr>
        <p:spPr>
          <a:xfrm>
            <a:off x="6184800" y="1698625"/>
            <a:ext cx="2959200" cy="1278000"/>
          </a:xfrm>
          <a:prstGeom prst="rect">
            <a:avLst/>
          </a:prstGeom>
          <a:solidFill>
            <a:srgbClr val="8E7CC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lt1"/>
                </a:solidFill>
                <a:latin typeface="Corbel"/>
                <a:ea typeface="Corbel"/>
                <a:cs typeface="Corbel"/>
                <a:sym typeface="Corbel"/>
              </a:rPr>
              <a:t>Sistem </a:t>
            </a:r>
            <a:r>
              <a:rPr b="1" lang="en" sz="1700">
                <a:solidFill>
                  <a:schemeClr val="lt1"/>
                </a:solidFill>
                <a:latin typeface="Corbel"/>
                <a:ea typeface="Corbel"/>
                <a:cs typeface="Corbel"/>
                <a:sym typeface="Corbel"/>
              </a:rPr>
              <a:t>E</a:t>
            </a:r>
            <a:r>
              <a:rPr b="1" i="0" lang="en" sz="1700" u="none" cap="none" strike="noStrike">
                <a:solidFill>
                  <a:schemeClr val="lt1"/>
                </a:solidFill>
                <a:latin typeface="Corbel"/>
                <a:ea typeface="Corbel"/>
                <a:cs typeface="Corbel"/>
                <a:sym typeface="Corbel"/>
              </a:rPr>
              <a:t>valuasi </a:t>
            </a:r>
            <a:r>
              <a:rPr b="1" lang="en" sz="1700">
                <a:solidFill>
                  <a:schemeClr val="lt1"/>
                </a:solidFill>
                <a:latin typeface="Corbel"/>
                <a:ea typeface="Corbel"/>
                <a:cs typeface="Corbel"/>
                <a:sym typeface="Corbel"/>
              </a:rPr>
              <a:t>P</a:t>
            </a:r>
            <a:r>
              <a:rPr b="1" i="0" lang="en" sz="1700" u="none" cap="none" strike="noStrike">
                <a:solidFill>
                  <a:schemeClr val="lt1"/>
                </a:solidFill>
                <a:latin typeface="Corbel"/>
                <a:ea typeface="Corbel"/>
                <a:cs typeface="Corbel"/>
                <a:sym typeface="Corbel"/>
              </a:rPr>
              <a:t>embelajaran </a:t>
            </a:r>
            <a:br>
              <a:rPr b="1" i="0" lang="en" sz="1700" u="none" cap="none" strike="noStrike">
                <a:solidFill>
                  <a:schemeClr val="lt1"/>
                </a:solidFill>
                <a:latin typeface="Corbel"/>
                <a:ea typeface="Corbel"/>
                <a:cs typeface="Corbel"/>
                <a:sym typeface="Corbel"/>
              </a:rPr>
            </a:br>
            <a:r>
              <a:rPr i="0" lang="en" sz="1700" u="none" cap="none" strike="noStrike">
                <a:solidFill>
                  <a:schemeClr val="lt1"/>
                </a:solidFill>
                <a:latin typeface="Corbel"/>
                <a:ea typeface="Corbel"/>
                <a:cs typeface="Corbel"/>
                <a:sym typeface="Corbel"/>
              </a:rPr>
              <a:t>(support AKM)</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0" name="Google Shape;220;p34"/>
          <p:cNvSpPr/>
          <p:nvPr/>
        </p:nvSpPr>
        <p:spPr>
          <a:xfrm>
            <a:off x="3137400" y="1698625"/>
            <a:ext cx="3047400" cy="1278000"/>
          </a:xfrm>
          <a:prstGeom prst="rect">
            <a:avLst/>
          </a:prstGeom>
          <a:solidFill>
            <a:srgbClr val="8E7CC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lt1"/>
                </a:solidFill>
                <a:latin typeface="Corbel"/>
                <a:ea typeface="Corbel"/>
                <a:cs typeface="Corbel"/>
                <a:sym typeface="Corbel"/>
              </a:rPr>
              <a:t>File </a:t>
            </a:r>
            <a:r>
              <a:rPr b="1" lang="en" sz="1700">
                <a:solidFill>
                  <a:schemeClr val="lt1"/>
                </a:solidFill>
                <a:latin typeface="Corbel"/>
                <a:ea typeface="Corbel"/>
                <a:cs typeface="Corbel"/>
                <a:sym typeface="Corbel"/>
              </a:rPr>
              <a:t>M</a:t>
            </a:r>
            <a:r>
              <a:rPr b="1" i="0" lang="en" sz="1700" u="none" cap="none" strike="noStrike">
                <a:solidFill>
                  <a:schemeClr val="lt1"/>
                </a:solidFill>
                <a:latin typeface="Corbel"/>
                <a:ea typeface="Corbel"/>
                <a:cs typeface="Corbel"/>
                <a:sym typeface="Corbel"/>
              </a:rPr>
              <a:t>anagement </a:t>
            </a:r>
            <a:r>
              <a:rPr b="1" lang="en" sz="1700">
                <a:solidFill>
                  <a:schemeClr val="lt1"/>
                </a:solidFill>
                <a:latin typeface="Corbel"/>
                <a:ea typeface="Corbel"/>
                <a:cs typeface="Corbel"/>
                <a:sym typeface="Corbel"/>
              </a:rPr>
              <a:t>S</a:t>
            </a:r>
            <a:r>
              <a:rPr b="1" i="0" lang="en" sz="1700" u="none" cap="none" strike="noStrike">
                <a:solidFill>
                  <a:schemeClr val="lt1"/>
                </a:solidFill>
                <a:latin typeface="Corbel"/>
                <a:ea typeface="Corbel"/>
                <a:cs typeface="Corbel"/>
                <a:sym typeface="Corbel"/>
              </a:rPr>
              <a:t>ekolah</a:t>
            </a:r>
            <a:br>
              <a:rPr b="1" i="0" lang="en" sz="1700" u="none" cap="none" strike="noStrike">
                <a:solidFill>
                  <a:schemeClr val="lt1"/>
                </a:solidFill>
                <a:latin typeface="Corbel"/>
                <a:ea typeface="Corbel"/>
                <a:cs typeface="Corbel"/>
                <a:sym typeface="Corbel"/>
              </a:rPr>
            </a:br>
            <a:r>
              <a:rPr b="1" i="0" lang="en" sz="1600" u="none" cap="none" strike="noStrike">
                <a:solidFill>
                  <a:schemeClr val="lt1"/>
                </a:solidFill>
                <a:latin typeface="Corbel"/>
                <a:ea typeface="Corbel"/>
                <a:cs typeface="Corbel"/>
                <a:sym typeface="Corbel"/>
              </a:rPr>
              <a:t>(</a:t>
            </a:r>
            <a:r>
              <a:rPr lang="en" sz="1600">
                <a:solidFill>
                  <a:schemeClr val="lt1"/>
                </a:solidFill>
                <a:latin typeface="Corbel"/>
                <a:ea typeface="Corbel"/>
                <a:cs typeface="Corbel"/>
                <a:sym typeface="Corbel"/>
              </a:rPr>
              <a:t>perpustakaan digital)</a:t>
            </a:r>
            <a:endParaRPr b="0" i="0" sz="1600" u="none" cap="none" strike="noStrike">
              <a:solidFill>
                <a:schemeClr val="lt1"/>
              </a:solidFill>
              <a:latin typeface="Corbel"/>
              <a:ea typeface="Corbel"/>
              <a:cs typeface="Corbel"/>
              <a:sym typeface="Corbel"/>
            </a:endParaRPr>
          </a:p>
        </p:txBody>
      </p:sp>
      <p:pic>
        <p:nvPicPr>
          <p:cNvPr id="221" name="Google Shape;221;p34"/>
          <p:cNvPicPr preferRelativeResize="0"/>
          <p:nvPr/>
        </p:nvPicPr>
        <p:blipFill rotWithShape="1">
          <a:blip r:embed="rId6">
            <a:alphaModFix/>
          </a:blip>
          <a:srcRect b="0" l="0" r="67930" t="0"/>
          <a:stretch/>
        </p:blipFill>
        <p:spPr>
          <a:xfrm>
            <a:off x="114300" y="3272518"/>
            <a:ext cx="598543" cy="798357"/>
          </a:xfrm>
          <a:prstGeom prst="rect">
            <a:avLst/>
          </a:prstGeom>
          <a:noFill/>
          <a:ln>
            <a:noFill/>
          </a:ln>
        </p:spPr>
      </p:pic>
      <p:pic>
        <p:nvPicPr>
          <p:cNvPr id="222" name="Google Shape;222;p34"/>
          <p:cNvPicPr preferRelativeResize="0"/>
          <p:nvPr/>
        </p:nvPicPr>
        <p:blipFill rotWithShape="1">
          <a:blip r:embed="rId6">
            <a:alphaModFix/>
          </a:blip>
          <a:srcRect b="0" l="70997" r="0" t="0"/>
          <a:stretch/>
        </p:blipFill>
        <p:spPr>
          <a:xfrm>
            <a:off x="1035624" y="3240875"/>
            <a:ext cx="555051" cy="818653"/>
          </a:xfrm>
          <a:prstGeom prst="rect">
            <a:avLst/>
          </a:prstGeom>
          <a:noFill/>
          <a:ln>
            <a:noFill/>
          </a:ln>
        </p:spPr>
      </p:pic>
      <p:pic>
        <p:nvPicPr>
          <p:cNvPr id="223" name="Google Shape;223;p34"/>
          <p:cNvPicPr preferRelativeResize="0"/>
          <p:nvPr/>
        </p:nvPicPr>
        <p:blipFill rotWithShape="1">
          <a:blip r:embed="rId6">
            <a:alphaModFix/>
          </a:blip>
          <a:srcRect b="0" l="35171" r="30946" t="0"/>
          <a:stretch/>
        </p:blipFill>
        <p:spPr>
          <a:xfrm>
            <a:off x="539944" y="3251028"/>
            <a:ext cx="632333" cy="798357"/>
          </a:xfrm>
          <a:prstGeom prst="rect">
            <a:avLst/>
          </a:prstGeom>
          <a:noFill/>
          <a:ln>
            <a:noFill/>
          </a:ln>
        </p:spPr>
      </p:pic>
      <p:pic>
        <p:nvPicPr>
          <p:cNvPr id="224" name="Google Shape;224;p34"/>
          <p:cNvPicPr preferRelativeResize="0"/>
          <p:nvPr/>
        </p:nvPicPr>
        <p:blipFill rotWithShape="1">
          <a:blip r:embed="rId7">
            <a:alphaModFix/>
          </a:blip>
          <a:srcRect b="0" l="13116" r="10756" t="0"/>
          <a:stretch/>
        </p:blipFill>
        <p:spPr>
          <a:xfrm>
            <a:off x="6184800" y="2976625"/>
            <a:ext cx="2959200" cy="2166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5"/>
          <p:cNvPicPr preferRelativeResize="0"/>
          <p:nvPr/>
        </p:nvPicPr>
        <p:blipFill rotWithShape="1">
          <a:blip r:embed="rId3">
            <a:alphaModFix/>
          </a:blip>
          <a:srcRect b="51023" l="67104" r="0" t="3169"/>
          <a:stretch/>
        </p:blipFill>
        <p:spPr>
          <a:xfrm rot="1428813">
            <a:off x="5025322" y="76951"/>
            <a:ext cx="1880999" cy="1497648"/>
          </a:xfrm>
          <a:prstGeom prst="rect">
            <a:avLst/>
          </a:prstGeom>
          <a:noFill/>
          <a:ln>
            <a:noFill/>
          </a:ln>
        </p:spPr>
      </p:pic>
      <p:sp>
        <p:nvSpPr>
          <p:cNvPr id="230" name="Google Shape;230;p35"/>
          <p:cNvSpPr txBox="1"/>
          <p:nvPr/>
        </p:nvSpPr>
        <p:spPr>
          <a:xfrm>
            <a:off x="314625" y="299750"/>
            <a:ext cx="8414700" cy="74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741B47"/>
                </a:solidFill>
              </a:rPr>
              <a:t>SEKOLAH BEBAS BUKU CETAK SELAMANYA</a:t>
            </a:r>
            <a:endParaRPr b="1" sz="2500">
              <a:solidFill>
                <a:srgbClr val="741B47"/>
              </a:solidFill>
            </a:endParaRPr>
          </a:p>
        </p:txBody>
      </p:sp>
      <p:sp>
        <p:nvSpPr>
          <p:cNvPr id="231" name="Google Shape;231;p35"/>
          <p:cNvSpPr txBox="1"/>
          <p:nvPr/>
        </p:nvSpPr>
        <p:spPr>
          <a:xfrm>
            <a:off x="64050" y="924625"/>
            <a:ext cx="9015900" cy="49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t>KONTEN PEMBELAJARAN LENGKAP UNTUK TK,SD,SMP,SMA &amp; SMK</a:t>
            </a:r>
            <a:endParaRPr sz="1800"/>
          </a:p>
          <a:p>
            <a:pPr indent="0" lvl="0" marL="0" rtl="0" algn="ctr">
              <a:spcBef>
                <a:spcPts val="0"/>
              </a:spcBef>
              <a:spcAft>
                <a:spcPts val="0"/>
              </a:spcAft>
              <a:buNone/>
            </a:pPr>
            <a:r>
              <a:t/>
            </a:r>
            <a:endParaRPr b="1" sz="2000"/>
          </a:p>
        </p:txBody>
      </p:sp>
      <p:sp>
        <p:nvSpPr>
          <p:cNvPr id="232" name="Google Shape;232;p35"/>
          <p:cNvSpPr/>
          <p:nvPr/>
        </p:nvSpPr>
        <p:spPr>
          <a:xfrm>
            <a:off x="0" y="1809225"/>
            <a:ext cx="2286000" cy="3334200"/>
          </a:xfrm>
          <a:prstGeom prst="rect">
            <a:avLst/>
          </a:prstGeom>
          <a:solidFill>
            <a:srgbClr val="BA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5"/>
          <p:cNvSpPr/>
          <p:nvPr/>
        </p:nvSpPr>
        <p:spPr>
          <a:xfrm>
            <a:off x="2286000" y="1809225"/>
            <a:ext cx="2286000" cy="33342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5"/>
          <p:cNvSpPr/>
          <p:nvPr/>
        </p:nvSpPr>
        <p:spPr>
          <a:xfrm>
            <a:off x="4572000" y="1809225"/>
            <a:ext cx="2286000" cy="33342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5"/>
          <p:cNvSpPr/>
          <p:nvPr/>
        </p:nvSpPr>
        <p:spPr>
          <a:xfrm>
            <a:off x="6858000" y="1809225"/>
            <a:ext cx="2286000" cy="33342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 name="Google Shape;236;p35"/>
          <p:cNvPicPr preferRelativeResize="0"/>
          <p:nvPr/>
        </p:nvPicPr>
        <p:blipFill>
          <a:blip r:embed="rId4">
            <a:alphaModFix/>
          </a:blip>
          <a:stretch>
            <a:fillRect/>
          </a:stretch>
        </p:blipFill>
        <p:spPr>
          <a:xfrm>
            <a:off x="563450" y="1770550"/>
            <a:ext cx="1212750" cy="1602400"/>
          </a:xfrm>
          <a:prstGeom prst="rect">
            <a:avLst/>
          </a:prstGeom>
          <a:noFill/>
          <a:ln>
            <a:noFill/>
          </a:ln>
        </p:spPr>
      </p:pic>
      <p:pic>
        <p:nvPicPr>
          <p:cNvPr id="237" name="Google Shape;237;p35"/>
          <p:cNvPicPr preferRelativeResize="0"/>
          <p:nvPr/>
        </p:nvPicPr>
        <p:blipFill>
          <a:blip r:embed="rId5">
            <a:alphaModFix/>
          </a:blip>
          <a:stretch>
            <a:fillRect/>
          </a:stretch>
        </p:blipFill>
        <p:spPr>
          <a:xfrm>
            <a:off x="2892515" y="1770550"/>
            <a:ext cx="1128365" cy="1602400"/>
          </a:xfrm>
          <a:prstGeom prst="rect">
            <a:avLst/>
          </a:prstGeom>
          <a:noFill/>
          <a:ln>
            <a:noFill/>
          </a:ln>
        </p:spPr>
      </p:pic>
      <p:pic>
        <p:nvPicPr>
          <p:cNvPr id="238" name="Google Shape;238;p35"/>
          <p:cNvPicPr preferRelativeResize="0"/>
          <p:nvPr/>
        </p:nvPicPr>
        <p:blipFill>
          <a:blip r:embed="rId6">
            <a:alphaModFix/>
          </a:blip>
          <a:stretch>
            <a:fillRect/>
          </a:stretch>
        </p:blipFill>
        <p:spPr>
          <a:xfrm>
            <a:off x="5179625" y="1770550"/>
            <a:ext cx="1128350" cy="1490800"/>
          </a:xfrm>
          <a:prstGeom prst="rect">
            <a:avLst/>
          </a:prstGeom>
          <a:noFill/>
          <a:ln>
            <a:noFill/>
          </a:ln>
        </p:spPr>
      </p:pic>
      <p:pic>
        <p:nvPicPr>
          <p:cNvPr descr="Open_Book_komik-400.png" id="239" name="Google Shape;239;p35"/>
          <p:cNvPicPr preferRelativeResize="0"/>
          <p:nvPr/>
        </p:nvPicPr>
        <p:blipFill rotWithShape="1">
          <a:blip r:embed="rId7">
            <a:alphaModFix/>
          </a:blip>
          <a:srcRect b="0" l="0" r="0" t="0"/>
          <a:stretch/>
        </p:blipFill>
        <p:spPr>
          <a:xfrm>
            <a:off x="7409125" y="1826350"/>
            <a:ext cx="1051685" cy="1490800"/>
          </a:xfrm>
          <a:prstGeom prst="rect">
            <a:avLst/>
          </a:prstGeom>
          <a:noFill/>
          <a:ln>
            <a:noFill/>
          </a:ln>
        </p:spPr>
      </p:pic>
      <p:sp>
        <p:nvSpPr>
          <p:cNvPr id="240" name="Google Shape;240;p35"/>
          <p:cNvSpPr txBox="1"/>
          <p:nvPr/>
        </p:nvSpPr>
        <p:spPr>
          <a:xfrm>
            <a:off x="59975" y="3221188"/>
            <a:ext cx="2219700" cy="1186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1155CC"/>
                </a:solidFill>
              </a:rPr>
              <a:t>3000+ buku pelajaran sekolah berbasis  K2013, KTSP 2006, PJJ, Paket ABC, Madrasah </a:t>
            </a:r>
            <a:r>
              <a:rPr lang="en" sz="1300">
                <a:solidFill>
                  <a:srgbClr val="1155CC"/>
                </a:solidFill>
              </a:rPr>
              <a:t>untuk  SD, SMP, SMA dan SMK.</a:t>
            </a:r>
            <a:endParaRPr>
              <a:solidFill>
                <a:srgbClr val="1155CC"/>
              </a:solidFill>
            </a:endParaRPr>
          </a:p>
        </p:txBody>
      </p:sp>
      <p:sp>
        <p:nvSpPr>
          <p:cNvPr id="241" name="Google Shape;241;p35"/>
          <p:cNvSpPr txBox="1"/>
          <p:nvPr/>
        </p:nvSpPr>
        <p:spPr>
          <a:xfrm>
            <a:off x="57600" y="4540550"/>
            <a:ext cx="2170800" cy="49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100">
                <a:solidFill>
                  <a:srgbClr val="666666"/>
                </a:solidFill>
                <a:latin typeface="Lato"/>
                <a:ea typeface="Lato"/>
                <a:cs typeface="Lato"/>
                <a:sym typeface="Lato"/>
              </a:rPr>
              <a:t>(terbitan Kemendikbud-termasuk edisi revisi terbaru)</a:t>
            </a:r>
            <a:endParaRPr i="1" sz="1100">
              <a:solidFill>
                <a:srgbClr val="666666"/>
              </a:solidFill>
              <a:latin typeface="Lato"/>
              <a:ea typeface="Lato"/>
              <a:cs typeface="Lato"/>
              <a:sym typeface="Lato"/>
            </a:endParaRPr>
          </a:p>
        </p:txBody>
      </p:sp>
      <p:sp>
        <p:nvSpPr>
          <p:cNvPr id="242" name="Google Shape;242;p35"/>
          <p:cNvSpPr txBox="1"/>
          <p:nvPr/>
        </p:nvSpPr>
        <p:spPr>
          <a:xfrm>
            <a:off x="2343601" y="3222250"/>
            <a:ext cx="22860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a:solidFill>
                  <a:srgbClr val="741B47"/>
                </a:solidFill>
              </a:rPr>
              <a:t>2000+ </a:t>
            </a:r>
            <a:r>
              <a:rPr b="1" lang="en">
                <a:solidFill>
                  <a:srgbClr val="741B47"/>
                </a:solidFill>
              </a:rPr>
              <a:t>SMA.</a:t>
            </a:r>
            <a:r>
              <a:rPr b="1" lang="en" sz="1300">
                <a:solidFill>
                  <a:srgbClr val="741B47"/>
                </a:solidFill>
              </a:rPr>
              <a:t>video pembelajaran kelas</a:t>
            </a:r>
            <a:r>
              <a:rPr b="1" lang="en" sz="1300">
                <a:solidFill>
                  <a:srgbClr val="741B47"/>
                </a:solidFill>
              </a:rPr>
              <a:t>, implementasi  kurikulum 2013 untuk siswa SD, SMP,SMA &amp;SMK </a:t>
            </a:r>
            <a:endParaRPr b="1" sz="1300">
              <a:solidFill>
                <a:srgbClr val="741B47"/>
              </a:solidFill>
            </a:endParaRPr>
          </a:p>
        </p:txBody>
      </p:sp>
      <p:sp>
        <p:nvSpPr>
          <p:cNvPr id="243" name="Google Shape;243;p35"/>
          <p:cNvSpPr txBox="1"/>
          <p:nvPr/>
        </p:nvSpPr>
        <p:spPr>
          <a:xfrm>
            <a:off x="4600800" y="3222250"/>
            <a:ext cx="21708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666666"/>
                </a:solidFill>
              </a:rPr>
              <a:t>50,000+ soal  tryout untuk latihan ujian harian, UAS, UTS, US tingkat  SD, SMP, SMA.</a:t>
            </a:r>
            <a:endParaRPr b="1" sz="1300">
              <a:solidFill>
                <a:srgbClr val="666666"/>
              </a:solidFill>
            </a:endParaRPr>
          </a:p>
          <a:p>
            <a:pPr indent="0" lvl="0" marL="0" rtl="0" algn="l">
              <a:lnSpc>
                <a:spcPct val="100000"/>
              </a:lnSpc>
              <a:spcBef>
                <a:spcPts val="0"/>
              </a:spcBef>
              <a:spcAft>
                <a:spcPts val="0"/>
              </a:spcAft>
              <a:buNone/>
            </a:pPr>
            <a:r>
              <a:t/>
            </a:r>
            <a:endParaRPr b="1" sz="1300"/>
          </a:p>
        </p:txBody>
      </p:sp>
      <p:sp>
        <p:nvSpPr>
          <p:cNvPr id="244" name="Google Shape;244;p35"/>
          <p:cNvSpPr txBox="1"/>
          <p:nvPr/>
        </p:nvSpPr>
        <p:spPr>
          <a:xfrm>
            <a:off x="6915600" y="3222250"/>
            <a:ext cx="21708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7F6000"/>
                </a:solidFill>
              </a:rPr>
              <a:t>400+  buku  bacaan literasi berupa  komik  yang menarik tentang budi pekerti, nilai2 pancasila, sejarah, dll</a:t>
            </a:r>
            <a:r>
              <a:rPr lang="en" sz="1300">
                <a:solidFill>
                  <a:srgbClr val="7F6000"/>
                </a:solidFill>
              </a:rPr>
              <a:t> </a:t>
            </a:r>
            <a:br>
              <a:rPr lang="en" sz="1300">
                <a:solidFill>
                  <a:srgbClr val="7F6000"/>
                </a:solidFill>
              </a:rPr>
            </a:br>
            <a:endParaRPr>
              <a:solidFill>
                <a:srgbClr val="7F6000"/>
              </a:solidFill>
            </a:endParaRPr>
          </a:p>
        </p:txBody>
      </p:sp>
      <p:sp>
        <p:nvSpPr>
          <p:cNvPr id="245" name="Google Shape;245;p35"/>
          <p:cNvSpPr txBox="1"/>
          <p:nvPr/>
        </p:nvSpPr>
        <p:spPr>
          <a:xfrm>
            <a:off x="2340450" y="4482850"/>
            <a:ext cx="2170800" cy="528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(dibawakan oleh guru dari seluruh Indonesia)</a:t>
            </a:r>
            <a:endParaRPr>
              <a:solidFill>
                <a:srgbClr val="666666"/>
              </a:solidFill>
            </a:endParaRPr>
          </a:p>
        </p:txBody>
      </p:sp>
      <p:sp>
        <p:nvSpPr>
          <p:cNvPr id="246" name="Google Shape;246;p35"/>
          <p:cNvSpPr txBox="1"/>
          <p:nvPr/>
        </p:nvSpPr>
        <p:spPr>
          <a:xfrm>
            <a:off x="4629600" y="4510250"/>
            <a:ext cx="2170800" cy="528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(hasil tryout dapat dilihat langsung dilayar)</a:t>
            </a:r>
            <a:endParaRPr i="1" sz="1200">
              <a:solidFill>
                <a:srgbClr val="666666"/>
              </a:solidFill>
              <a:latin typeface="Lato"/>
              <a:ea typeface="Lato"/>
              <a:cs typeface="Lato"/>
              <a:sym typeface="Lato"/>
            </a:endParaRPr>
          </a:p>
        </p:txBody>
      </p:sp>
      <p:sp>
        <p:nvSpPr>
          <p:cNvPr id="247" name="Google Shape;247;p35"/>
          <p:cNvSpPr txBox="1"/>
          <p:nvPr/>
        </p:nvSpPr>
        <p:spPr>
          <a:xfrm>
            <a:off x="6915600" y="4336075"/>
            <a:ext cx="2170800" cy="743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(mengusung pendidikan moral &amp; budi pekerti, pengetahuan umum, kesehatan &amp; sejarah</a:t>
            </a:r>
            <a:endParaRPr i="1" sz="1200">
              <a:solidFill>
                <a:srgbClr val="666666"/>
              </a:solidFill>
            </a:endParaRPr>
          </a:p>
        </p:txBody>
      </p:sp>
      <p:sp>
        <p:nvSpPr>
          <p:cNvPr id="248" name="Google Shape;248;p35"/>
          <p:cNvSpPr txBox="1"/>
          <p:nvPr/>
        </p:nvSpPr>
        <p:spPr>
          <a:xfrm>
            <a:off x="87300" y="1716375"/>
            <a:ext cx="434100" cy="8313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rgbClr val="CFE2F3"/>
              </a:buClr>
              <a:buSzPts val="3000"/>
              <a:buFont typeface="Chelsea Market"/>
              <a:buAutoNum type="arabicPeriod"/>
            </a:pPr>
            <a:r>
              <a:t/>
            </a:r>
            <a:endParaRPr sz="3000">
              <a:latin typeface="Chelsea Market"/>
              <a:ea typeface="Chelsea Market"/>
              <a:cs typeface="Chelsea Market"/>
              <a:sym typeface="Chelsea Market"/>
            </a:endParaRPr>
          </a:p>
        </p:txBody>
      </p:sp>
      <p:sp>
        <p:nvSpPr>
          <p:cNvPr id="249" name="Google Shape;249;p35"/>
          <p:cNvSpPr txBox="1"/>
          <p:nvPr/>
        </p:nvSpPr>
        <p:spPr>
          <a:xfrm>
            <a:off x="2327250" y="1716375"/>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EAD1DC"/>
                </a:solidFill>
                <a:latin typeface="Chelsea Market"/>
                <a:ea typeface="Chelsea Market"/>
                <a:cs typeface="Chelsea Market"/>
                <a:sym typeface="Chelsea Market"/>
              </a:rPr>
              <a:t>2.</a:t>
            </a:r>
            <a:r>
              <a:rPr lang="en" sz="3000">
                <a:solidFill>
                  <a:srgbClr val="A64D79"/>
                </a:solidFill>
                <a:latin typeface="Chelsea Market"/>
                <a:ea typeface="Chelsea Market"/>
                <a:cs typeface="Chelsea Market"/>
                <a:sym typeface="Chelsea Market"/>
              </a:rPr>
              <a:t> </a:t>
            </a:r>
            <a:endParaRPr sz="3000">
              <a:solidFill>
                <a:srgbClr val="A64D79"/>
              </a:solidFill>
              <a:latin typeface="Chelsea Market"/>
              <a:ea typeface="Chelsea Market"/>
              <a:cs typeface="Chelsea Market"/>
              <a:sym typeface="Chelsea Market"/>
            </a:endParaRPr>
          </a:p>
        </p:txBody>
      </p:sp>
      <p:sp>
        <p:nvSpPr>
          <p:cNvPr id="250" name="Google Shape;250;p35"/>
          <p:cNvSpPr txBox="1"/>
          <p:nvPr/>
        </p:nvSpPr>
        <p:spPr>
          <a:xfrm>
            <a:off x="4627388" y="1740450"/>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EFEFEF"/>
                </a:solidFill>
                <a:latin typeface="Chelsea Market"/>
                <a:ea typeface="Chelsea Market"/>
                <a:cs typeface="Chelsea Market"/>
                <a:sym typeface="Chelsea Market"/>
              </a:rPr>
              <a:t>3.</a:t>
            </a:r>
            <a:endParaRPr sz="3000">
              <a:solidFill>
                <a:srgbClr val="EFEFEF"/>
              </a:solidFill>
              <a:latin typeface="Chelsea Market"/>
              <a:ea typeface="Chelsea Market"/>
              <a:cs typeface="Chelsea Market"/>
              <a:sym typeface="Chelsea Market"/>
            </a:endParaRPr>
          </a:p>
        </p:txBody>
      </p:sp>
      <p:sp>
        <p:nvSpPr>
          <p:cNvPr id="251" name="Google Shape;251;p35"/>
          <p:cNvSpPr txBox="1"/>
          <p:nvPr/>
        </p:nvSpPr>
        <p:spPr>
          <a:xfrm>
            <a:off x="6991988" y="1716375"/>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2CC"/>
                </a:solidFill>
                <a:latin typeface="Chelsea Market"/>
                <a:ea typeface="Chelsea Market"/>
                <a:cs typeface="Chelsea Market"/>
                <a:sym typeface="Chelsea Market"/>
              </a:rPr>
              <a:t>4</a:t>
            </a:r>
            <a:r>
              <a:rPr lang="en" sz="3000">
                <a:solidFill>
                  <a:srgbClr val="FFF2CC"/>
                </a:solidFill>
                <a:latin typeface="Chelsea Market"/>
                <a:ea typeface="Chelsea Market"/>
                <a:cs typeface="Chelsea Market"/>
                <a:sym typeface="Chelsea Market"/>
              </a:rPr>
              <a:t>.</a:t>
            </a:r>
            <a:endParaRPr sz="3000">
              <a:solidFill>
                <a:srgbClr val="FFF2CC"/>
              </a:solidFill>
              <a:latin typeface="Chelsea Market"/>
              <a:ea typeface="Chelsea Market"/>
              <a:cs typeface="Chelsea Market"/>
              <a:sym typeface="Chelsea Marke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36"/>
          <p:cNvPicPr preferRelativeResize="0"/>
          <p:nvPr/>
        </p:nvPicPr>
        <p:blipFill rotWithShape="1">
          <a:blip r:embed="rId3">
            <a:alphaModFix amt="80000"/>
          </a:blip>
          <a:srcRect b="20619" l="12805" r="11557" t="11172"/>
          <a:stretch/>
        </p:blipFill>
        <p:spPr>
          <a:xfrm>
            <a:off x="3083750" y="1432375"/>
            <a:ext cx="1335850" cy="1204630"/>
          </a:xfrm>
          <a:prstGeom prst="rect">
            <a:avLst/>
          </a:prstGeom>
          <a:noFill/>
          <a:ln>
            <a:noFill/>
          </a:ln>
        </p:spPr>
      </p:pic>
      <p:pic>
        <p:nvPicPr>
          <p:cNvPr id="257" name="Google Shape;257;p36"/>
          <p:cNvPicPr preferRelativeResize="0"/>
          <p:nvPr/>
        </p:nvPicPr>
        <p:blipFill rotWithShape="1">
          <a:blip r:embed="rId4">
            <a:alphaModFix amt="40000"/>
          </a:blip>
          <a:srcRect b="0" l="0" r="60017" t="53703"/>
          <a:stretch/>
        </p:blipFill>
        <p:spPr>
          <a:xfrm rot="183257">
            <a:off x="92346" y="2062221"/>
            <a:ext cx="4414108" cy="2922408"/>
          </a:xfrm>
          <a:prstGeom prst="rect">
            <a:avLst/>
          </a:prstGeom>
          <a:noFill/>
          <a:ln>
            <a:noFill/>
          </a:ln>
        </p:spPr>
      </p:pic>
      <p:pic>
        <p:nvPicPr>
          <p:cNvPr id="258" name="Google Shape;258;p36"/>
          <p:cNvPicPr preferRelativeResize="0"/>
          <p:nvPr/>
        </p:nvPicPr>
        <p:blipFill rotWithShape="1">
          <a:blip r:embed="rId5">
            <a:alphaModFix/>
          </a:blip>
          <a:srcRect b="47438" l="50157" r="4927" t="31243"/>
          <a:stretch/>
        </p:blipFill>
        <p:spPr>
          <a:xfrm>
            <a:off x="5086062" y="537425"/>
            <a:ext cx="1388475" cy="1339149"/>
          </a:xfrm>
          <a:prstGeom prst="rect">
            <a:avLst/>
          </a:prstGeom>
          <a:noFill/>
          <a:ln>
            <a:noFill/>
          </a:ln>
        </p:spPr>
      </p:pic>
      <p:pic>
        <p:nvPicPr>
          <p:cNvPr id="259" name="Google Shape;259;p36"/>
          <p:cNvPicPr preferRelativeResize="0"/>
          <p:nvPr/>
        </p:nvPicPr>
        <p:blipFill rotWithShape="1">
          <a:blip r:embed="rId6">
            <a:alphaModFix/>
          </a:blip>
          <a:srcRect b="47793" l="5447" r="52224" t="31347"/>
          <a:stretch/>
        </p:blipFill>
        <p:spPr>
          <a:xfrm>
            <a:off x="5112375" y="1876575"/>
            <a:ext cx="1335850" cy="1390374"/>
          </a:xfrm>
          <a:prstGeom prst="rect">
            <a:avLst/>
          </a:prstGeom>
          <a:noFill/>
          <a:ln>
            <a:noFill/>
          </a:ln>
        </p:spPr>
      </p:pic>
      <p:sp>
        <p:nvSpPr>
          <p:cNvPr id="260" name="Google Shape;260;p36"/>
          <p:cNvSpPr/>
          <p:nvPr/>
        </p:nvSpPr>
        <p:spPr>
          <a:xfrm>
            <a:off x="542997" y="562300"/>
            <a:ext cx="4126500" cy="6501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lang="en" sz="2500">
                <a:solidFill>
                  <a:srgbClr val="741B47"/>
                </a:solidFill>
                <a:latin typeface="Barlow"/>
                <a:ea typeface="Barlow"/>
                <a:cs typeface="Barlow"/>
                <a:sym typeface="Barlow"/>
              </a:rPr>
              <a:t>PERPUSTAKAAN DIGITAL SEKOLAH</a:t>
            </a:r>
            <a:endParaRPr b="1" i="0" sz="2500" u="none" cap="none" strike="noStrike">
              <a:solidFill>
                <a:srgbClr val="741B47"/>
              </a:solidFill>
              <a:latin typeface="Barlow"/>
              <a:ea typeface="Barlow"/>
              <a:cs typeface="Barlow"/>
              <a:sym typeface="Barlow"/>
            </a:endParaRPr>
          </a:p>
        </p:txBody>
      </p:sp>
      <p:sp>
        <p:nvSpPr>
          <p:cNvPr id="261" name="Google Shape;261;p36"/>
          <p:cNvSpPr txBox="1"/>
          <p:nvPr/>
        </p:nvSpPr>
        <p:spPr>
          <a:xfrm>
            <a:off x="438150" y="1876575"/>
            <a:ext cx="4437300" cy="3293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i="0" lang="en" sz="2300" u="none" cap="none" strike="noStrike">
                <a:solidFill>
                  <a:schemeClr val="dk1"/>
                </a:solidFill>
                <a:latin typeface="Calibri"/>
                <a:ea typeface="Calibri"/>
                <a:cs typeface="Calibri"/>
                <a:sym typeface="Calibri"/>
              </a:rPr>
              <a:t>Sekolah mempunyai server sendiri yang mampu menampung video &amp; dokumen internal sekolah</a:t>
            </a:r>
            <a:endParaRPr b="1" i="0" sz="23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1500"/>
              <a:buFont typeface="Arial"/>
              <a:buNone/>
            </a:pPr>
            <a:r>
              <a:t/>
            </a:r>
            <a:endParaRPr b="1" sz="2300">
              <a:solidFill>
                <a:schemeClr val="dk1"/>
              </a:solidFill>
              <a:latin typeface="Calibri"/>
              <a:ea typeface="Calibri"/>
              <a:cs typeface="Calibri"/>
              <a:sym typeface="Calibri"/>
            </a:endParaRPr>
          </a:p>
          <a:p>
            <a:pPr indent="-349250" lvl="0" marL="457200" marR="0" rtl="0" algn="l">
              <a:lnSpc>
                <a:spcPct val="80000"/>
              </a:lnSpc>
              <a:spcBef>
                <a:spcPts val="0"/>
              </a:spcBef>
              <a:spcAft>
                <a:spcPts val="0"/>
              </a:spcAft>
              <a:buClr>
                <a:schemeClr val="dk1"/>
              </a:buClr>
              <a:buSzPts val="1900"/>
              <a:buFont typeface="Calibri"/>
              <a:buChar char="●"/>
            </a:pPr>
            <a:r>
              <a:rPr i="1" lang="en" sz="2200">
                <a:solidFill>
                  <a:schemeClr val="dk1"/>
                </a:solidFill>
                <a:latin typeface="Calibri"/>
                <a:ea typeface="Calibri"/>
                <a:cs typeface="Calibri"/>
                <a:sym typeface="Calibri"/>
              </a:rPr>
              <a:t>guru bisa </a:t>
            </a:r>
            <a:r>
              <a:rPr i="1" lang="en" sz="2200" u="none" cap="none" strike="noStrike">
                <a:solidFill>
                  <a:schemeClr val="dk1"/>
                </a:solidFill>
                <a:latin typeface="Calibri"/>
                <a:ea typeface="Calibri"/>
                <a:cs typeface="Calibri"/>
                <a:sym typeface="Calibri"/>
              </a:rPr>
              <a:t>upload </a:t>
            </a:r>
            <a:r>
              <a:rPr i="1" lang="en" sz="2200">
                <a:solidFill>
                  <a:schemeClr val="dk1"/>
                </a:solidFill>
                <a:latin typeface="Calibri"/>
                <a:ea typeface="Calibri"/>
                <a:cs typeface="Calibri"/>
                <a:sym typeface="Calibri"/>
              </a:rPr>
              <a:t>dokumen &amp; video</a:t>
            </a:r>
            <a:r>
              <a:rPr i="1" lang="en" sz="2200" u="none" cap="none" strike="noStrike">
                <a:solidFill>
                  <a:schemeClr val="dk1"/>
                </a:solidFill>
                <a:latin typeface="Calibri"/>
                <a:ea typeface="Calibri"/>
                <a:cs typeface="Calibri"/>
                <a:sym typeface="Calibri"/>
              </a:rPr>
              <a:t> dengan</a:t>
            </a:r>
            <a:r>
              <a:rPr i="1" lang="en" sz="2200">
                <a:solidFill>
                  <a:schemeClr val="dk1"/>
                </a:solidFill>
                <a:latin typeface="Calibri"/>
                <a:ea typeface="Calibri"/>
                <a:cs typeface="Calibri"/>
                <a:sym typeface="Calibri"/>
              </a:rPr>
              <a:t> </a:t>
            </a:r>
            <a:r>
              <a:rPr i="1" lang="en" sz="2200" u="none" cap="none" strike="noStrike">
                <a:solidFill>
                  <a:schemeClr val="dk1"/>
                </a:solidFill>
                <a:latin typeface="Calibri"/>
                <a:ea typeface="Calibri"/>
                <a:cs typeface="Calibri"/>
                <a:sym typeface="Calibri"/>
              </a:rPr>
              <a:t>mudah</a:t>
            </a:r>
            <a:br>
              <a:rPr i="1" lang="en" sz="2200" u="none" cap="none" strike="noStrike">
                <a:solidFill>
                  <a:schemeClr val="dk1"/>
                </a:solidFill>
                <a:latin typeface="Calibri"/>
                <a:ea typeface="Calibri"/>
                <a:cs typeface="Calibri"/>
                <a:sym typeface="Calibri"/>
              </a:rPr>
            </a:br>
            <a:endParaRPr i="1" sz="2200">
              <a:solidFill>
                <a:schemeClr val="dk1"/>
              </a:solidFill>
              <a:latin typeface="Calibri"/>
              <a:ea typeface="Calibri"/>
              <a:cs typeface="Calibri"/>
              <a:sym typeface="Calibri"/>
            </a:endParaRPr>
          </a:p>
          <a:p>
            <a:pPr indent="-349250" lvl="0" marL="457200" marR="0" rtl="0" algn="l">
              <a:lnSpc>
                <a:spcPct val="80000"/>
              </a:lnSpc>
              <a:spcBef>
                <a:spcPts val="0"/>
              </a:spcBef>
              <a:spcAft>
                <a:spcPts val="0"/>
              </a:spcAft>
              <a:buClr>
                <a:schemeClr val="dk1"/>
              </a:buClr>
              <a:buSzPts val="1900"/>
              <a:buFont typeface="Calibri"/>
              <a:buChar char="●"/>
            </a:pPr>
            <a:r>
              <a:rPr i="1" lang="en" sz="2200" u="none" cap="none" strike="noStrike">
                <a:solidFill>
                  <a:schemeClr val="dk1"/>
                </a:solidFill>
                <a:latin typeface="Calibri"/>
                <a:ea typeface="Calibri"/>
                <a:cs typeface="Calibri"/>
                <a:sym typeface="Calibri"/>
              </a:rPr>
              <a:t>siswa download file sangat mudah &amp; tertata rapi di gadget mereka</a:t>
            </a:r>
            <a:endParaRPr i="1"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i="0" sz="2200" u="none" cap="none" strike="noStrike">
              <a:solidFill>
                <a:schemeClr val="dk1"/>
              </a:solidFill>
              <a:latin typeface="Calibri"/>
              <a:ea typeface="Calibri"/>
              <a:cs typeface="Calibri"/>
              <a:sym typeface="Calibri"/>
            </a:endParaRPr>
          </a:p>
        </p:txBody>
      </p:sp>
      <p:sp>
        <p:nvSpPr>
          <p:cNvPr id="262" name="Google Shape;262;p36"/>
          <p:cNvSpPr txBox="1"/>
          <p:nvPr/>
        </p:nvSpPr>
        <p:spPr>
          <a:xfrm>
            <a:off x="6216800" y="1009325"/>
            <a:ext cx="2213700" cy="502500"/>
          </a:xfrm>
          <a:prstGeom prst="rect">
            <a:avLst/>
          </a:prstGeom>
          <a:solidFill>
            <a:srgbClr val="EAD1D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Nunito"/>
                <a:ea typeface="Nunito"/>
                <a:cs typeface="Nunito"/>
                <a:sym typeface="Nunito"/>
              </a:rPr>
              <a:t>Server Perpustakaan Digital </a:t>
            </a:r>
            <a:br>
              <a:rPr b="1" lang="en" sz="1200">
                <a:latin typeface="Nunito"/>
                <a:ea typeface="Nunito"/>
                <a:cs typeface="Nunito"/>
                <a:sym typeface="Nunito"/>
              </a:rPr>
            </a:br>
            <a:r>
              <a:rPr b="1" lang="en" sz="1200">
                <a:latin typeface="Nunito"/>
                <a:ea typeface="Nunito"/>
                <a:cs typeface="Nunito"/>
                <a:sym typeface="Nunito"/>
              </a:rPr>
              <a:t>Untuk Internal Sekolah</a:t>
            </a:r>
            <a:endParaRPr b="1" sz="1200">
              <a:latin typeface="Nunito"/>
              <a:ea typeface="Nunito"/>
              <a:cs typeface="Nunito"/>
              <a:sym typeface="Nunito"/>
            </a:endParaRPr>
          </a:p>
        </p:txBody>
      </p:sp>
      <p:pic>
        <p:nvPicPr>
          <p:cNvPr id="263" name="Google Shape;263;p36"/>
          <p:cNvPicPr preferRelativeResize="0"/>
          <p:nvPr/>
        </p:nvPicPr>
        <p:blipFill>
          <a:blip r:embed="rId7">
            <a:alphaModFix/>
          </a:blip>
          <a:stretch>
            <a:fillRect/>
          </a:stretch>
        </p:blipFill>
        <p:spPr>
          <a:xfrm>
            <a:off x="7807450" y="130325"/>
            <a:ext cx="1213699" cy="291275"/>
          </a:xfrm>
          <a:prstGeom prst="rect">
            <a:avLst/>
          </a:prstGeom>
          <a:noFill/>
          <a:ln>
            <a:noFill/>
          </a:ln>
        </p:spPr>
      </p:pic>
      <p:pic>
        <p:nvPicPr>
          <p:cNvPr id="264" name="Google Shape;264;p36"/>
          <p:cNvPicPr preferRelativeResize="0"/>
          <p:nvPr/>
        </p:nvPicPr>
        <p:blipFill rotWithShape="1">
          <a:blip r:embed="rId8">
            <a:alphaModFix/>
          </a:blip>
          <a:srcRect b="7528" l="9197" r="9042" t="7204"/>
          <a:stretch/>
        </p:blipFill>
        <p:spPr>
          <a:xfrm>
            <a:off x="6006475" y="1763326"/>
            <a:ext cx="2424026" cy="33801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7"/>
          <p:cNvPicPr preferRelativeResize="0"/>
          <p:nvPr/>
        </p:nvPicPr>
        <p:blipFill rotWithShape="1">
          <a:blip r:embed="rId3">
            <a:alphaModFix amt="40000"/>
          </a:blip>
          <a:srcRect b="0" l="0" r="60017" t="53703"/>
          <a:stretch/>
        </p:blipFill>
        <p:spPr>
          <a:xfrm rot="183257">
            <a:off x="-54929" y="63721"/>
            <a:ext cx="4414108" cy="2922408"/>
          </a:xfrm>
          <a:prstGeom prst="rect">
            <a:avLst/>
          </a:prstGeom>
          <a:noFill/>
          <a:ln>
            <a:noFill/>
          </a:ln>
        </p:spPr>
      </p:pic>
      <p:sp>
        <p:nvSpPr>
          <p:cNvPr id="270" name="Google Shape;270;p37"/>
          <p:cNvSpPr/>
          <p:nvPr/>
        </p:nvSpPr>
        <p:spPr>
          <a:xfrm>
            <a:off x="3658325" y="1121250"/>
            <a:ext cx="4626000" cy="651900"/>
          </a:xfrm>
          <a:prstGeom prst="rect">
            <a:avLst/>
          </a:prstGeom>
          <a:solidFill>
            <a:srgbClr val="EFEFEF"/>
          </a:solidFill>
          <a:ln cap="flat" cmpd="sng" w="12700">
            <a:solidFill>
              <a:srgbClr val="004B5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2300">
                <a:solidFill>
                  <a:srgbClr val="434343"/>
                </a:solidFill>
                <a:latin typeface="Abel"/>
                <a:ea typeface="Abel"/>
                <a:cs typeface="Abel"/>
                <a:sym typeface="Abel"/>
              </a:rPr>
              <a:t>Kipin PTO (Paperless Test Online)</a:t>
            </a:r>
            <a:endParaRPr b="1" i="0" sz="2300" u="none" cap="none" strike="noStrike">
              <a:solidFill>
                <a:srgbClr val="434343"/>
              </a:solidFill>
              <a:latin typeface="Abel"/>
              <a:ea typeface="Abel"/>
              <a:cs typeface="Abel"/>
              <a:sym typeface="Abel"/>
            </a:endParaRPr>
          </a:p>
        </p:txBody>
      </p:sp>
      <p:pic>
        <p:nvPicPr>
          <p:cNvPr id="271" name="Google Shape;271;p37"/>
          <p:cNvPicPr preferRelativeResize="0"/>
          <p:nvPr/>
        </p:nvPicPr>
        <p:blipFill rotWithShape="1">
          <a:blip r:embed="rId4">
            <a:alphaModFix/>
          </a:blip>
          <a:srcRect b="0" l="0" r="0" t="0"/>
          <a:stretch/>
        </p:blipFill>
        <p:spPr>
          <a:xfrm>
            <a:off x="6878950" y="3975650"/>
            <a:ext cx="1615225" cy="1196300"/>
          </a:xfrm>
          <a:prstGeom prst="rect">
            <a:avLst/>
          </a:prstGeom>
          <a:noFill/>
          <a:ln>
            <a:noFill/>
          </a:ln>
        </p:spPr>
      </p:pic>
      <p:sp>
        <p:nvSpPr>
          <p:cNvPr id="272" name="Google Shape;272;p37"/>
          <p:cNvSpPr txBox="1"/>
          <p:nvPr/>
        </p:nvSpPr>
        <p:spPr>
          <a:xfrm flipH="1">
            <a:off x="1857301" y="1597375"/>
            <a:ext cx="1969800" cy="630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chemeClr val="dk1"/>
              </a:buClr>
              <a:buSzPts val="800"/>
              <a:buFont typeface="Arial"/>
              <a:buNone/>
            </a:pPr>
            <a:r>
              <a:rPr b="1" i="0" lang="en" sz="1500" u="none" cap="none" strike="noStrike">
                <a:solidFill>
                  <a:srgbClr val="004B53"/>
                </a:solidFill>
              </a:rPr>
              <a:t>Asesmen sekolah </a:t>
            </a:r>
            <a:endParaRPr i="0" sz="1500" u="none" cap="none" strike="noStrike">
              <a:solidFill>
                <a:srgbClr val="004B53"/>
              </a:solidFill>
            </a:endParaRPr>
          </a:p>
          <a:p>
            <a:pPr indent="0" lvl="0" marL="0" marR="0" rtl="0" algn="l">
              <a:lnSpc>
                <a:spcPct val="100000"/>
              </a:lnSpc>
              <a:spcBef>
                <a:spcPts val="0"/>
              </a:spcBef>
              <a:spcAft>
                <a:spcPts val="0"/>
              </a:spcAft>
              <a:buClr>
                <a:schemeClr val="dk1"/>
              </a:buClr>
              <a:buSzPts val="800"/>
              <a:buFont typeface="Arial"/>
              <a:buNone/>
            </a:pPr>
            <a:r>
              <a:rPr b="1" i="0" lang="en" sz="1500" u="none" cap="none" strike="noStrike">
                <a:solidFill>
                  <a:srgbClr val="004B53"/>
                </a:solidFill>
              </a:rPr>
              <a:t>(support AKM)</a:t>
            </a:r>
            <a:endParaRPr i="0" sz="1500" u="none" cap="none" strike="noStrike">
              <a:solidFill>
                <a:srgbClr val="004B53"/>
              </a:solidFill>
            </a:endParaRPr>
          </a:p>
          <a:p>
            <a:pPr indent="0" lvl="0" marL="0" marR="0" rtl="0" algn="ctr">
              <a:lnSpc>
                <a:spcPct val="100000"/>
              </a:lnSpc>
              <a:spcBef>
                <a:spcPts val="0"/>
              </a:spcBef>
              <a:spcAft>
                <a:spcPts val="0"/>
              </a:spcAft>
              <a:buClr>
                <a:schemeClr val="dk1"/>
              </a:buClr>
              <a:buSzPts val="800"/>
              <a:buFont typeface="Arial"/>
              <a:buNone/>
            </a:pPr>
            <a:r>
              <a:t/>
            </a:r>
            <a:endParaRPr i="0" sz="1800" u="none" cap="none" strike="noStrike"/>
          </a:p>
          <a:p>
            <a:pPr indent="0" lvl="0" marL="0" marR="0" rtl="0" algn="ctr">
              <a:lnSpc>
                <a:spcPct val="100000"/>
              </a:lnSpc>
              <a:spcBef>
                <a:spcPts val="0"/>
              </a:spcBef>
              <a:spcAft>
                <a:spcPts val="0"/>
              </a:spcAft>
              <a:buClr>
                <a:schemeClr val="dk1"/>
              </a:buClr>
              <a:buSzPts val="800"/>
              <a:buFont typeface="Arial"/>
              <a:buNone/>
            </a:pPr>
            <a:r>
              <a:t/>
            </a:r>
            <a:endParaRPr i="0" sz="1800" u="none" cap="none" strike="noStrike"/>
          </a:p>
        </p:txBody>
      </p:sp>
      <p:grpSp>
        <p:nvGrpSpPr>
          <p:cNvPr id="273" name="Google Shape;273;p37"/>
          <p:cNvGrpSpPr/>
          <p:nvPr/>
        </p:nvGrpSpPr>
        <p:grpSpPr>
          <a:xfrm>
            <a:off x="772532" y="1233401"/>
            <a:ext cx="7511791" cy="3512925"/>
            <a:chOff x="-3930177" y="-603438"/>
            <a:chExt cx="10015722" cy="4683900"/>
          </a:xfrm>
        </p:grpSpPr>
        <p:sp>
          <p:nvSpPr>
            <p:cNvPr id="274" name="Google Shape;274;p37"/>
            <p:cNvSpPr/>
            <p:nvPr/>
          </p:nvSpPr>
          <p:spPr>
            <a:xfrm>
              <a:off x="-3930177" y="-603438"/>
              <a:ext cx="4683900" cy="4683900"/>
            </a:xfrm>
            <a:prstGeom prst="blockArc">
              <a:avLst>
                <a:gd fmla="val 18900000" name="adj1"/>
                <a:gd fmla="val 2700000" name="adj2"/>
                <a:gd fmla="val 461" name="adj3"/>
              </a:avLst>
            </a:pr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5" name="Google Shape;275;p37"/>
            <p:cNvSpPr/>
            <p:nvPr/>
          </p:nvSpPr>
          <p:spPr>
            <a:xfrm>
              <a:off x="484670" y="347696"/>
              <a:ext cx="56007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6" name="Google Shape;276;p37"/>
            <p:cNvSpPr txBox="1"/>
            <p:nvPr/>
          </p:nvSpPr>
          <p:spPr>
            <a:xfrm>
              <a:off x="484670" y="347696"/>
              <a:ext cx="56007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rtl="0" algn="l">
                <a:lnSpc>
                  <a:spcPct val="90000"/>
                </a:lnSpc>
                <a:spcBef>
                  <a:spcPts val="0"/>
                </a:spcBef>
                <a:spcAft>
                  <a:spcPts val="0"/>
                </a:spcAft>
                <a:buClr>
                  <a:schemeClr val="lt1"/>
                </a:buClr>
                <a:buSzPts val="2100"/>
                <a:buFont typeface="Corbel"/>
                <a:buNone/>
              </a:pPr>
              <a:r>
                <a:rPr lang="en" sz="1900">
                  <a:solidFill>
                    <a:srgbClr val="FFFFFF"/>
                  </a:solidFill>
                  <a:latin typeface="Abel"/>
                  <a:ea typeface="Abel"/>
                  <a:cs typeface="Abel"/>
                  <a:sym typeface="Abel"/>
                </a:rPr>
                <a:t>Multiple</a:t>
              </a:r>
              <a:r>
                <a:rPr lang="en" sz="1900">
                  <a:solidFill>
                    <a:srgbClr val="FFFFFF"/>
                  </a:solidFill>
                  <a:latin typeface="Abel"/>
                  <a:ea typeface="Abel"/>
                  <a:cs typeface="Abel"/>
                  <a:sym typeface="Abel"/>
                </a:rPr>
                <a:t>-choice, essay, portfolio (AKM)</a:t>
              </a:r>
              <a:endParaRPr sz="2000">
                <a:solidFill>
                  <a:srgbClr val="FFFFFF"/>
                </a:solidFill>
                <a:latin typeface="Abel"/>
                <a:ea typeface="Abel"/>
                <a:cs typeface="Abel"/>
                <a:sym typeface="Abel"/>
              </a:endParaRPr>
            </a:p>
          </p:txBody>
        </p:sp>
        <p:sp>
          <p:nvSpPr>
            <p:cNvPr id="277" name="Google Shape;277;p37"/>
            <p:cNvSpPr/>
            <p:nvPr/>
          </p:nvSpPr>
          <p:spPr>
            <a:xfrm>
              <a:off x="50049" y="26077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278" name="Google Shape;278;p37"/>
            <p:cNvSpPr/>
            <p:nvPr/>
          </p:nvSpPr>
          <p:spPr>
            <a:xfrm>
              <a:off x="737445" y="1390786"/>
              <a:ext cx="53481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9" name="Google Shape;279;p37"/>
            <p:cNvSpPr txBox="1"/>
            <p:nvPr/>
          </p:nvSpPr>
          <p:spPr>
            <a:xfrm>
              <a:off x="737445" y="1390786"/>
              <a:ext cx="53481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i="0" lang="en" sz="2000" u="none" cap="none" strike="noStrike">
                  <a:solidFill>
                    <a:srgbClr val="FFFFFF"/>
                  </a:solidFill>
                  <a:latin typeface="Abel"/>
                  <a:ea typeface="Abel"/>
                  <a:cs typeface="Abel"/>
                  <a:sym typeface="Abel"/>
                </a:rPr>
                <a:t>Tersedia </a:t>
              </a:r>
              <a:r>
                <a:rPr lang="en" sz="2000">
                  <a:solidFill>
                    <a:srgbClr val="FFFFFF"/>
                  </a:solidFill>
                  <a:latin typeface="Abel"/>
                  <a:ea typeface="Abel"/>
                  <a:cs typeface="Abel"/>
                  <a:sym typeface="Abel"/>
                </a:rPr>
                <a:t>Ribuan</a:t>
              </a:r>
              <a:r>
                <a:rPr i="0" lang="en" sz="2000" u="none" cap="none" strike="noStrike">
                  <a:solidFill>
                    <a:srgbClr val="FFFFFF"/>
                  </a:solidFill>
                  <a:latin typeface="Abel"/>
                  <a:ea typeface="Abel"/>
                  <a:cs typeface="Abel"/>
                  <a:sym typeface="Abel"/>
                </a:rPr>
                <a:t> </a:t>
              </a:r>
              <a:r>
                <a:rPr lang="en" sz="2000">
                  <a:solidFill>
                    <a:srgbClr val="FFFFFF"/>
                  </a:solidFill>
                  <a:latin typeface="Abel"/>
                  <a:ea typeface="Abel"/>
                  <a:cs typeface="Abel"/>
                  <a:sym typeface="Abel"/>
                </a:rPr>
                <a:t>B</a:t>
              </a:r>
              <a:r>
                <a:rPr i="0" lang="en" sz="2000" u="none" cap="none" strike="noStrike">
                  <a:solidFill>
                    <a:srgbClr val="FFFFFF"/>
                  </a:solidFill>
                  <a:latin typeface="Abel"/>
                  <a:ea typeface="Abel"/>
                  <a:cs typeface="Abel"/>
                  <a:sym typeface="Abel"/>
                </a:rPr>
                <a:t>ank </a:t>
              </a:r>
              <a:r>
                <a:rPr lang="en" sz="2000">
                  <a:solidFill>
                    <a:srgbClr val="FFFFFF"/>
                  </a:solidFill>
                  <a:latin typeface="Abel"/>
                  <a:ea typeface="Abel"/>
                  <a:cs typeface="Abel"/>
                  <a:sym typeface="Abel"/>
                </a:rPr>
                <a:t>S</a:t>
              </a:r>
              <a:r>
                <a:rPr i="0" lang="en" sz="2000" u="none" cap="none" strike="noStrike">
                  <a:solidFill>
                    <a:srgbClr val="FFFFFF"/>
                  </a:solidFill>
                  <a:latin typeface="Abel"/>
                  <a:ea typeface="Abel"/>
                  <a:cs typeface="Abel"/>
                  <a:sym typeface="Abel"/>
                </a:rPr>
                <a:t>oal</a:t>
              </a:r>
              <a:endParaRPr i="0" sz="2000" u="none" cap="none" strike="noStrike">
                <a:solidFill>
                  <a:srgbClr val="FFFFFF"/>
                </a:solidFill>
                <a:latin typeface="Abel"/>
                <a:ea typeface="Abel"/>
                <a:cs typeface="Abel"/>
                <a:sym typeface="Abel"/>
              </a:endParaRPr>
            </a:p>
          </p:txBody>
        </p:sp>
        <p:sp>
          <p:nvSpPr>
            <p:cNvPr id="280" name="Google Shape;280;p37"/>
            <p:cNvSpPr/>
            <p:nvPr/>
          </p:nvSpPr>
          <p:spPr>
            <a:xfrm>
              <a:off x="302824" y="130386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1" name="Google Shape;281;p37"/>
            <p:cNvSpPr/>
            <p:nvPr/>
          </p:nvSpPr>
          <p:spPr>
            <a:xfrm>
              <a:off x="484670" y="2433876"/>
              <a:ext cx="56007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2" name="Google Shape;282;p37"/>
            <p:cNvSpPr txBox="1"/>
            <p:nvPr/>
          </p:nvSpPr>
          <p:spPr>
            <a:xfrm>
              <a:off x="484670" y="2433876"/>
              <a:ext cx="56007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lang="en" sz="1900">
                  <a:solidFill>
                    <a:srgbClr val="FFFFFF"/>
                  </a:solidFill>
                  <a:latin typeface="Abel"/>
                  <a:ea typeface="Abel"/>
                  <a:cs typeface="Abel"/>
                  <a:sym typeface="Abel"/>
                </a:rPr>
                <a:t>Acak, Time management,dll</a:t>
              </a:r>
              <a:endParaRPr i="0" sz="1900" u="none" cap="none" strike="noStrike">
                <a:solidFill>
                  <a:srgbClr val="FFFFFF"/>
                </a:solidFill>
                <a:latin typeface="Abel"/>
                <a:ea typeface="Abel"/>
                <a:cs typeface="Abel"/>
                <a:sym typeface="Abel"/>
              </a:endParaRPr>
            </a:p>
          </p:txBody>
        </p:sp>
        <p:sp>
          <p:nvSpPr>
            <p:cNvPr id="283" name="Google Shape;283;p37"/>
            <p:cNvSpPr/>
            <p:nvPr/>
          </p:nvSpPr>
          <p:spPr>
            <a:xfrm>
              <a:off x="50049" y="234695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284" name="Google Shape;284;p37"/>
          <p:cNvPicPr preferRelativeResize="0"/>
          <p:nvPr/>
        </p:nvPicPr>
        <p:blipFill rotWithShape="1">
          <a:blip r:embed="rId5">
            <a:alphaModFix/>
          </a:blip>
          <a:srcRect b="0" l="0" r="0" t="0"/>
          <a:stretch/>
        </p:blipFill>
        <p:spPr>
          <a:xfrm>
            <a:off x="3931756" y="2017644"/>
            <a:ext cx="377686" cy="377686"/>
          </a:xfrm>
          <a:prstGeom prst="rect">
            <a:avLst/>
          </a:prstGeom>
          <a:noFill/>
          <a:ln>
            <a:noFill/>
          </a:ln>
        </p:spPr>
      </p:pic>
      <p:pic>
        <p:nvPicPr>
          <p:cNvPr id="285" name="Google Shape;285;p37"/>
          <p:cNvPicPr preferRelativeResize="0"/>
          <p:nvPr/>
        </p:nvPicPr>
        <p:blipFill rotWithShape="1">
          <a:blip r:embed="rId5">
            <a:alphaModFix/>
          </a:blip>
          <a:srcRect b="0" l="0" r="0" t="0"/>
          <a:stretch/>
        </p:blipFill>
        <p:spPr>
          <a:xfrm>
            <a:off x="4118113" y="2807806"/>
            <a:ext cx="377686" cy="377686"/>
          </a:xfrm>
          <a:prstGeom prst="rect">
            <a:avLst/>
          </a:prstGeom>
          <a:noFill/>
          <a:ln>
            <a:noFill/>
          </a:ln>
        </p:spPr>
      </p:pic>
      <p:pic>
        <p:nvPicPr>
          <p:cNvPr id="286" name="Google Shape;286;p37"/>
          <p:cNvPicPr preferRelativeResize="0"/>
          <p:nvPr/>
        </p:nvPicPr>
        <p:blipFill rotWithShape="1">
          <a:blip r:embed="rId5">
            <a:alphaModFix/>
          </a:blip>
          <a:srcRect b="0" l="0" r="0" t="0"/>
          <a:stretch/>
        </p:blipFill>
        <p:spPr>
          <a:xfrm>
            <a:off x="3931756" y="3597967"/>
            <a:ext cx="377686" cy="377686"/>
          </a:xfrm>
          <a:prstGeom prst="rect">
            <a:avLst/>
          </a:prstGeom>
          <a:noFill/>
          <a:ln>
            <a:noFill/>
          </a:ln>
        </p:spPr>
      </p:pic>
      <p:sp>
        <p:nvSpPr>
          <p:cNvPr id="287" name="Google Shape;287;p37"/>
          <p:cNvSpPr txBox="1"/>
          <p:nvPr/>
        </p:nvSpPr>
        <p:spPr>
          <a:xfrm>
            <a:off x="593950" y="160875"/>
            <a:ext cx="81285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04B53"/>
                </a:solidFill>
                <a:latin typeface="Arial Rounded"/>
                <a:ea typeface="Arial Rounded"/>
                <a:cs typeface="Arial Rounded"/>
                <a:sym typeface="Arial Rounded"/>
              </a:rPr>
              <a:t>SEKOLAH BEBAS KERTAS UNTUK LATIHAN SOAL DAN UJIAN</a:t>
            </a:r>
            <a:endParaRPr sz="2000">
              <a:solidFill>
                <a:srgbClr val="004B53"/>
              </a:solidFill>
              <a:latin typeface="Arial Rounded"/>
              <a:ea typeface="Arial Rounded"/>
              <a:cs typeface="Arial Rounded"/>
              <a:sym typeface="Arial Rounded"/>
            </a:endParaRPr>
          </a:p>
        </p:txBody>
      </p:sp>
      <p:pic>
        <p:nvPicPr>
          <p:cNvPr id="288" name="Google Shape;288;p37"/>
          <p:cNvPicPr preferRelativeResize="0"/>
          <p:nvPr/>
        </p:nvPicPr>
        <p:blipFill rotWithShape="1">
          <a:blip r:embed="rId6">
            <a:alphaModFix/>
          </a:blip>
          <a:srcRect b="0" l="29" r="19" t="0"/>
          <a:stretch/>
        </p:blipFill>
        <p:spPr>
          <a:xfrm>
            <a:off x="395950" y="2332875"/>
            <a:ext cx="3105652" cy="2066449"/>
          </a:xfrm>
          <a:prstGeom prst="rect">
            <a:avLst/>
          </a:prstGeom>
          <a:noFill/>
          <a:ln>
            <a:noFill/>
          </a:ln>
        </p:spPr>
      </p:pic>
      <p:pic>
        <p:nvPicPr>
          <p:cNvPr id="289" name="Google Shape;289;p37"/>
          <p:cNvPicPr preferRelativeResize="0"/>
          <p:nvPr/>
        </p:nvPicPr>
        <p:blipFill rotWithShape="1">
          <a:blip r:embed="rId7">
            <a:alphaModFix/>
          </a:blip>
          <a:srcRect b="0" l="0" r="0" t="0"/>
          <a:stretch/>
        </p:blipFill>
        <p:spPr>
          <a:xfrm>
            <a:off x="593951" y="573387"/>
            <a:ext cx="1515826" cy="1903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38"/>
          <p:cNvPicPr preferRelativeResize="0"/>
          <p:nvPr/>
        </p:nvPicPr>
        <p:blipFill rotWithShape="1">
          <a:blip r:embed="rId3">
            <a:alphaModFix amt="80000"/>
          </a:blip>
          <a:srcRect b="20619" l="12805" r="11557" t="11172"/>
          <a:stretch/>
        </p:blipFill>
        <p:spPr>
          <a:xfrm>
            <a:off x="6970425" y="2678675"/>
            <a:ext cx="2000632" cy="1804100"/>
          </a:xfrm>
          <a:prstGeom prst="rect">
            <a:avLst/>
          </a:prstGeom>
          <a:noFill/>
          <a:ln>
            <a:noFill/>
          </a:ln>
        </p:spPr>
      </p:pic>
      <p:pic>
        <p:nvPicPr>
          <p:cNvPr id="295" name="Google Shape;295;p38"/>
          <p:cNvPicPr preferRelativeResize="0"/>
          <p:nvPr/>
        </p:nvPicPr>
        <p:blipFill rotWithShape="1">
          <a:blip r:embed="rId4">
            <a:alphaModFix amt="40000"/>
          </a:blip>
          <a:srcRect b="51023" l="67104" r="0" t="3169"/>
          <a:stretch/>
        </p:blipFill>
        <p:spPr>
          <a:xfrm rot="1428809">
            <a:off x="4463130" y="114945"/>
            <a:ext cx="3119538" cy="2483768"/>
          </a:xfrm>
          <a:prstGeom prst="rect">
            <a:avLst/>
          </a:prstGeom>
          <a:noFill/>
          <a:ln>
            <a:noFill/>
          </a:ln>
        </p:spPr>
      </p:pic>
      <p:sp>
        <p:nvSpPr>
          <p:cNvPr id="296" name="Google Shape;296;p38"/>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97" name="Google Shape;297;p38"/>
          <p:cNvSpPr txBox="1"/>
          <p:nvPr/>
        </p:nvSpPr>
        <p:spPr>
          <a:xfrm>
            <a:off x="365500" y="193300"/>
            <a:ext cx="8174400" cy="3900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1900">
                <a:solidFill>
                  <a:srgbClr val="004B53"/>
                </a:solidFill>
                <a:latin typeface="Arial Rounded"/>
                <a:ea typeface="Arial Rounded"/>
                <a:cs typeface="Arial Rounded"/>
                <a:sym typeface="Arial Rounded"/>
              </a:rPr>
              <a:t>KIPIN ADA DI SETIAP TABLET ANAK SEKOLAH DI INDONESIA</a:t>
            </a:r>
            <a:endParaRPr b="1" i="0" sz="1900" u="none" cap="none" strike="noStrike">
              <a:solidFill>
                <a:srgbClr val="004B53"/>
              </a:solidFill>
              <a:latin typeface="Arial Rounded"/>
              <a:ea typeface="Arial Rounded"/>
              <a:cs typeface="Arial Rounded"/>
              <a:sym typeface="Arial Rounded"/>
            </a:endParaRPr>
          </a:p>
        </p:txBody>
      </p:sp>
      <p:sp>
        <p:nvSpPr>
          <p:cNvPr id="298" name="Google Shape;298;p38"/>
          <p:cNvSpPr txBox="1"/>
          <p:nvPr/>
        </p:nvSpPr>
        <p:spPr>
          <a:xfrm>
            <a:off x="0" y="4097850"/>
            <a:ext cx="8971200" cy="660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i="1" lang="en" sz="1900">
                <a:solidFill>
                  <a:srgbClr val="0000FF"/>
                </a:solidFill>
                <a:latin typeface="Abel"/>
                <a:ea typeface="Abel"/>
                <a:cs typeface="Abel"/>
                <a:sym typeface="Abel"/>
              </a:rPr>
              <a:t>"Mau tak mau, suka tak suka, lambat atau cepat, semua sekolah akan menuju ke digital, </a:t>
            </a:r>
            <a:br>
              <a:rPr b="1" i="1" lang="en" sz="1900">
                <a:solidFill>
                  <a:srgbClr val="0000FF"/>
                </a:solidFill>
                <a:latin typeface="Abel"/>
                <a:ea typeface="Abel"/>
                <a:cs typeface="Abel"/>
                <a:sym typeface="Abel"/>
              </a:rPr>
            </a:br>
            <a:r>
              <a:rPr b="1" i="1" lang="en" sz="1900">
                <a:solidFill>
                  <a:srgbClr val="0000FF"/>
                </a:solidFill>
                <a:latin typeface="Abel"/>
                <a:ea typeface="Abel"/>
                <a:cs typeface="Abel"/>
                <a:sym typeface="Abel"/>
              </a:rPr>
              <a:t>jangan dihindari namun mari kita songsong secepatnya, agar sekolah kita tak tertinggal"</a:t>
            </a:r>
            <a:endParaRPr b="1" i="1" sz="1900">
              <a:solidFill>
                <a:srgbClr val="0000FF"/>
              </a:solidFill>
              <a:latin typeface="Abel"/>
              <a:ea typeface="Abel"/>
              <a:cs typeface="Abel"/>
              <a:sym typeface="Abel"/>
            </a:endParaRPr>
          </a:p>
        </p:txBody>
      </p:sp>
      <p:pic>
        <p:nvPicPr>
          <p:cNvPr id="299" name="Google Shape;299;p38"/>
          <p:cNvPicPr preferRelativeResize="0"/>
          <p:nvPr/>
        </p:nvPicPr>
        <p:blipFill rotWithShape="1">
          <a:blip r:embed="rId5">
            <a:alphaModFix/>
          </a:blip>
          <a:srcRect b="6560" l="0" r="0" t="2818"/>
          <a:stretch/>
        </p:blipFill>
        <p:spPr>
          <a:xfrm>
            <a:off x="158825" y="636125"/>
            <a:ext cx="6214126" cy="3408900"/>
          </a:xfrm>
          <a:prstGeom prst="rect">
            <a:avLst/>
          </a:prstGeom>
          <a:noFill/>
          <a:ln>
            <a:noFill/>
          </a:ln>
        </p:spPr>
      </p:pic>
      <p:sp>
        <p:nvSpPr>
          <p:cNvPr id="300" name="Google Shape;300;p38"/>
          <p:cNvSpPr txBox="1"/>
          <p:nvPr/>
        </p:nvSpPr>
        <p:spPr>
          <a:xfrm>
            <a:off x="3473988" y="798200"/>
            <a:ext cx="5163600" cy="347400"/>
          </a:xfrm>
          <a:prstGeom prst="rect">
            <a:avLst/>
          </a:prstGeom>
          <a:solidFill>
            <a:srgbClr val="004B5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FFFFFF"/>
                </a:solidFill>
              </a:rPr>
              <a:t>Contoh kelas digital di sebuah sekolah di Surabaya</a:t>
            </a:r>
            <a:endParaRPr b="1" sz="1500">
              <a:solidFill>
                <a:srgbClr val="FFFFFF"/>
              </a:solidFill>
            </a:endParaRPr>
          </a:p>
        </p:txBody>
      </p:sp>
      <p:sp>
        <p:nvSpPr>
          <p:cNvPr id="301" name="Google Shape;301;p38"/>
          <p:cNvSpPr txBox="1"/>
          <p:nvPr/>
        </p:nvSpPr>
        <p:spPr>
          <a:xfrm>
            <a:off x="6560675" y="1535400"/>
            <a:ext cx="23343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T</a:t>
            </a:r>
            <a:r>
              <a:rPr lang="en" sz="1600"/>
              <a:t>iap hari siswa cukup menggunakan sebuah tablet berisi konten pelajaran lengkap &amp; tablet tsb juga dipakai untuk kegiatan evaluasi pembelajaran di kelas</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pSp>
        <p:nvGrpSpPr>
          <p:cNvPr id="306" name="Google Shape;306;p39"/>
          <p:cNvGrpSpPr/>
          <p:nvPr/>
        </p:nvGrpSpPr>
        <p:grpSpPr>
          <a:xfrm>
            <a:off x="0" y="852000"/>
            <a:ext cx="9143998" cy="3318600"/>
            <a:chOff x="0" y="852000"/>
            <a:chExt cx="9143998" cy="3318600"/>
          </a:xfrm>
        </p:grpSpPr>
        <p:grpSp>
          <p:nvGrpSpPr>
            <p:cNvPr id="307" name="Google Shape;307;p39"/>
            <p:cNvGrpSpPr/>
            <p:nvPr/>
          </p:nvGrpSpPr>
          <p:grpSpPr>
            <a:xfrm>
              <a:off x="0" y="946534"/>
              <a:ext cx="4617575" cy="3124012"/>
              <a:chOff x="0" y="1229994"/>
              <a:chExt cx="3946645" cy="2670096"/>
            </a:xfrm>
          </p:grpSpPr>
          <p:pic>
            <p:nvPicPr>
              <p:cNvPr id="308" name="Google Shape;308;p39"/>
              <p:cNvPicPr preferRelativeResize="0"/>
              <p:nvPr/>
            </p:nvPicPr>
            <p:blipFill>
              <a:blip r:embed="rId3">
                <a:alphaModFix/>
              </a:blip>
              <a:stretch>
                <a:fillRect/>
              </a:stretch>
            </p:blipFill>
            <p:spPr>
              <a:xfrm>
                <a:off x="0" y="1288500"/>
                <a:ext cx="3853308" cy="2566499"/>
              </a:xfrm>
              <a:prstGeom prst="rect">
                <a:avLst/>
              </a:prstGeom>
              <a:noFill/>
              <a:ln>
                <a:noFill/>
              </a:ln>
            </p:spPr>
          </p:pic>
          <p:sp>
            <p:nvSpPr>
              <p:cNvPr id="309" name="Google Shape;309;p39"/>
              <p:cNvSpPr/>
              <p:nvPr/>
            </p:nvSpPr>
            <p:spPr>
              <a:xfrm flipH="1">
                <a:off x="3096091" y="2461290"/>
                <a:ext cx="787200" cy="14388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9"/>
              <p:cNvSpPr/>
              <p:nvPr/>
            </p:nvSpPr>
            <p:spPr>
              <a:xfrm rot="10800000">
                <a:off x="3081145" y="1229994"/>
                <a:ext cx="865500" cy="14523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9"/>
            <p:cNvPicPr preferRelativeResize="0"/>
            <p:nvPr/>
          </p:nvPicPr>
          <p:blipFill rotWithShape="1">
            <a:blip r:embed="rId4">
              <a:alphaModFix/>
            </a:blip>
            <a:srcRect b="6560" l="0" r="0" t="2818"/>
            <a:stretch/>
          </p:blipFill>
          <p:spPr>
            <a:xfrm>
              <a:off x="4717125" y="1075487"/>
              <a:ext cx="4426873" cy="2992525"/>
            </a:xfrm>
            <a:prstGeom prst="rect">
              <a:avLst/>
            </a:prstGeom>
            <a:noFill/>
            <a:ln>
              <a:noFill/>
            </a:ln>
            <a:effectLst>
              <a:outerShdw blurRad="57150" rotWithShape="0" algn="bl" dir="5400000" dist="19050">
                <a:srgbClr val="0000FF">
                  <a:alpha val="50000"/>
                </a:srgbClr>
              </a:outerShdw>
            </a:effectLst>
          </p:spPr>
        </p:pic>
        <p:sp>
          <p:nvSpPr>
            <p:cNvPr id="312" name="Google Shape;312;p39"/>
            <p:cNvSpPr/>
            <p:nvPr/>
          </p:nvSpPr>
          <p:spPr>
            <a:xfrm rot="5400000">
              <a:off x="3480225" y="2034000"/>
              <a:ext cx="3318600" cy="954600"/>
            </a:xfrm>
            <a:prstGeom prst="triangle">
              <a:avLst>
                <a:gd fmla="val 4983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3" name="Google Shape;313;p39"/>
          <p:cNvPicPr preferRelativeResize="0"/>
          <p:nvPr/>
        </p:nvPicPr>
        <p:blipFill>
          <a:blip r:embed="rId5">
            <a:alphaModFix/>
          </a:blip>
          <a:stretch>
            <a:fillRect/>
          </a:stretch>
        </p:blipFill>
        <p:spPr>
          <a:xfrm rot="-10537144">
            <a:off x="7126127" y="69326"/>
            <a:ext cx="1881125" cy="1722624"/>
          </a:xfrm>
          <a:prstGeom prst="rect">
            <a:avLst/>
          </a:prstGeom>
          <a:noFill/>
          <a:ln>
            <a:noFill/>
          </a:ln>
        </p:spPr>
      </p:pic>
      <p:sp>
        <p:nvSpPr>
          <p:cNvPr id="314" name="Google Shape;314;p39"/>
          <p:cNvSpPr txBox="1"/>
          <p:nvPr/>
        </p:nvSpPr>
        <p:spPr>
          <a:xfrm>
            <a:off x="728250" y="189875"/>
            <a:ext cx="7687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latin typeface="Helvetica Neue"/>
                <a:ea typeface="Helvetica Neue"/>
                <a:cs typeface="Helvetica Neue"/>
                <a:sym typeface="Helvetica Neue"/>
              </a:rPr>
              <a:t>Zaman berkembang terus juga untuk Pendidikan</a:t>
            </a:r>
            <a:endParaRPr b="1" sz="2500">
              <a:latin typeface="Helvetica Neue"/>
              <a:ea typeface="Helvetica Neue"/>
              <a:cs typeface="Helvetica Neue"/>
              <a:sym typeface="Helvetica Neue"/>
            </a:endParaRPr>
          </a:p>
        </p:txBody>
      </p:sp>
      <p:pic>
        <p:nvPicPr>
          <p:cNvPr id="315" name="Google Shape;315;p39"/>
          <p:cNvPicPr preferRelativeResize="0"/>
          <p:nvPr/>
        </p:nvPicPr>
        <p:blipFill>
          <a:blip r:embed="rId6">
            <a:alphaModFix/>
          </a:blip>
          <a:stretch>
            <a:fillRect/>
          </a:stretch>
        </p:blipFill>
        <p:spPr>
          <a:xfrm>
            <a:off x="648075" y="3704623"/>
            <a:ext cx="1592326" cy="1438875"/>
          </a:xfrm>
          <a:prstGeom prst="rect">
            <a:avLst/>
          </a:prstGeom>
          <a:noFill/>
          <a:ln>
            <a:noFill/>
          </a:ln>
        </p:spPr>
      </p:pic>
      <p:sp>
        <p:nvSpPr>
          <p:cNvPr id="316" name="Google Shape;316;p39"/>
          <p:cNvSpPr txBox="1"/>
          <p:nvPr/>
        </p:nvSpPr>
        <p:spPr>
          <a:xfrm>
            <a:off x="2240400" y="4246800"/>
            <a:ext cx="6427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666666"/>
                </a:solidFill>
                <a:latin typeface="Helvetica Neue"/>
                <a:ea typeface="Helvetica Neue"/>
                <a:cs typeface="Helvetica Neue"/>
                <a:sym typeface="Helvetica Neue"/>
              </a:rPr>
              <a:t>Digitalisasi sekolah sangat mudah, sekolah tidak perlu investasi apapun</a:t>
            </a:r>
            <a:endParaRPr sz="2000">
              <a:solidFill>
                <a:srgbClr val="666666"/>
              </a:solidFill>
              <a:latin typeface="Helvetica Neue"/>
              <a:ea typeface="Helvetica Neue"/>
              <a:cs typeface="Helvetica Neue"/>
              <a:sym typeface="Helvetica Neue"/>
            </a:endParaRPr>
          </a:p>
        </p:txBody>
      </p:sp>
      <p:sp>
        <p:nvSpPr>
          <p:cNvPr id="317" name="Google Shape;317;p39"/>
          <p:cNvSpPr/>
          <p:nvPr/>
        </p:nvSpPr>
        <p:spPr>
          <a:xfrm>
            <a:off x="4175800" y="1072875"/>
            <a:ext cx="883550" cy="2987225"/>
          </a:xfrm>
          <a:custGeom>
            <a:rect b="b" l="l" r="r" t="t"/>
            <a:pathLst>
              <a:path extrusionOk="0" h="119489" w="35342">
                <a:moveTo>
                  <a:pt x="2104" y="0"/>
                </a:moveTo>
                <a:lnTo>
                  <a:pt x="35342" y="55537"/>
                </a:lnTo>
                <a:lnTo>
                  <a:pt x="0" y="119489"/>
                </a:lnTo>
                <a:lnTo>
                  <a:pt x="35342" y="55537"/>
                </a:lnTo>
                <a:close/>
              </a:path>
            </a:pathLst>
          </a:custGeom>
          <a:solidFill>
            <a:srgbClr val="999999"/>
          </a:solidFill>
          <a:ln cap="flat" cmpd="sng" w="38100">
            <a:solidFill>
              <a:schemeClr val="dk2"/>
            </a:solidFill>
            <a:prstDash val="solid"/>
            <a:round/>
            <a:headEnd len="med" w="med" type="none"/>
            <a:tailEnd len="med" w="med" type="none"/>
          </a:ln>
        </p:spPr>
      </p:sp>
      <p:sp>
        <p:nvSpPr>
          <p:cNvPr id="318" name="Google Shape;318;p39"/>
          <p:cNvSpPr txBox="1"/>
          <p:nvPr/>
        </p:nvSpPr>
        <p:spPr>
          <a:xfrm>
            <a:off x="0" y="1129750"/>
            <a:ext cx="3081900" cy="369300"/>
          </a:xfrm>
          <a:prstGeom prst="rect">
            <a:avLst/>
          </a:prstGeom>
          <a:solidFill>
            <a:srgbClr val="CC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Manual - Buku cetak, pensil, kertas, dll</a:t>
            </a:r>
            <a:endParaRPr b="1" sz="1200">
              <a:latin typeface="Calibri"/>
              <a:ea typeface="Calibri"/>
              <a:cs typeface="Calibri"/>
              <a:sym typeface="Calibri"/>
            </a:endParaRPr>
          </a:p>
        </p:txBody>
      </p:sp>
      <p:sp>
        <p:nvSpPr>
          <p:cNvPr id="319" name="Google Shape;319;p39"/>
          <p:cNvSpPr txBox="1"/>
          <p:nvPr/>
        </p:nvSpPr>
        <p:spPr>
          <a:xfrm>
            <a:off x="6062100" y="3522550"/>
            <a:ext cx="3081900" cy="369300"/>
          </a:xfrm>
          <a:prstGeom prst="rect">
            <a:avLst/>
          </a:prstGeom>
          <a:solidFill>
            <a:srgbClr val="3C78D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Digital dan modern untuk zaman sekarang</a:t>
            </a:r>
            <a:endParaRPr b="1" sz="12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3" name="Shape 323"/>
        <p:cNvGrpSpPr/>
        <p:nvPr/>
      </p:nvGrpSpPr>
      <p:grpSpPr>
        <a:xfrm>
          <a:off x="0" y="0"/>
          <a:ext cx="0" cy="0"/>
          <a:chOff x="0" y="0"/>
          <a:chExt cx="0" cy="0"/>
        </a:xfrm>
      </p:grpSpPr>
      <p:pic>
        <p:nvPicPr>
          <p:cNvPr id="324" name="Google Shape;324;p40"/>
          <p:cNvPicPr preferRelativeResize="0"/>
          <p:nvPr/>
        </p:nvPicPr>
        <p:blipFill rotWithShape="1">
          <a:blip r:embed="rId3">
            <a:alphaModFix amt="80000"/>
          </a:blip>
          <a:srcRect b="20619" l="12805" r="11557" t="11172"/>
          <a:stretch/>
        </p:blipFill>
        <p:spPr>
          <a:xfrm>
            <a:off x="7043825" y="3790375"/>
            <a:ext cx="1339350" cy="1207775"/>
          </a:xfrm>
          <a:prstGeom prst="rect">
            <a:avLst/>
          </a:prstGeom>
          <a:noFill/>
          <a:ln>
            <a:noFill/>
          </a:ln>
        </p:spPr>
      </p:pic>
      <p:pic>
        <p:nvPicPr>
          <p:cNvPr id="325" name="Google Shape;325;p40"/>
          <p:cNvPicPr preferRelativeResize="0"/>
          <p:nvPr/>
        </p:nvPicPr>
        <p:blipFill rotWithShape="1">
          <a:blip r:embed="rId4">
            <a:alphaModFix amt="40000"/>
          </a:blip>
          <a:srcRect b="51023" l="67104" r="0" t="3169"/>
          <a:stretch/>
        </p:blipFill>
        <p:spPr>
          <a:xfrm rot="10579168">
            <a:off x="4936230" y="2157395"/>
            <a:ext cx="3119537" cy="2483768"/>
          </a:xfrm>
          <a:prstGeom prst="rect">
            <a:avLst/>
          </a:prstGeom>
          <a:noFill/>
          <a:ln>
            <a:noFill/>
          </a:ln>
        </p:spPr>
      </p:pic>
      <p:pic>
        <p:nvPicPr>
          <p:cNvPr id="326" name="Google Shape;326;p40"/>
          <p:cNvPicPr preferRelativeResize="0"/>
          <p:nvPr/>
        </p:nvPicPr>
        <p:blipFill>
          <a:blip r:embed="rId5">
            <a:alphaModFix/>
          </a:blip>
          <a:stretch>
            <a:fillRect/>
          </a:stretch>
        </p:blipFill>
        <p:spPr>
          <a:xfrm>
            <a:off x="104775" y="321073"/>
            <a:ext cx="4835325" cy="4501353"/>
          </a:xfrm>
          <a:prstGeom prst="rect">
            <a:avLst/>
          </a:prstGeom>
          <a:noFill/>
          <a:ln>
            <a:noFill/>
          </a:ln>
        </p:spPr>
      </p:pic>
      <p:sp>
        <p:nvSpPr>
          <p:cNvPr id="327" name="Google Shape;327;p40"/>
          <p:cNvSpPr txBox="1"/>
          <p:nvPr/>
        </p:nvSpPr>
        <p:spPr>
          <a:xfrm>
            <a:off x="5175050" y="234125"/>
            <a:ext cx="3491100" cy="85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00717D"/>
                </a:solidFill>
                <a:latin typeface="Lato"/>
                <a:ea typeface="Lato"/>
                <a:cs typeface="Lato"/>
                <a:sym typeface="Lato"/>
              </a:rPr>
              <a:t>Zaman tas berat sudah berlalu</a:t>
            </a:r>
            <a:endParaRPr b="1" sz="3000">
              <a:solidFill>
                <a:srgbClr val="00717D"/>
              </a:solidFill>
              <a:latin typeface="Lato"/>
              <a:ea typeface="Lato"/>
              <a:cs typeface="Lato"/>
              <a:sym typeface="Lato"/>
            </a:endParaRPr>
          </a:p>
        </p:txBody>
      </p:sp>
      <p:sp>
        <p:nvSpPr>
          <p:cNvPr id="328" name="Google Shape;328;p40"/>
          <p:cNvSpPr txBox="1"/>
          <p:nvPr/>
        </p:nvSpPr>
        <p:spPr>
          <a:xfrm>
            <a:off x="5350688" y="2348100"/>
            <a:ext cx="3139800" cy="44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717D"/>
                </a:solidFill>
                <a:latin typeface="Lato"/>
                <a:ea typeface="Lato"/>
                <a:cs typeface="Lato"/>
                <a:sym typeface="Lato"/>
              </a:rPr>
              <a:t>Sekolah Modern</a:t>
            </a:r>
            <a:endParaRPr b="1" sz="2400">
              <a:solidFill>
                <a:srgbClr val="00717D"/>
              </a:solidFill>
              <a:latin typeface="Lato"/>
              <a:ea typeface="Lato"/>
              <a:cs typeface="Lato"/>
              <a:sym typeface="Lato"/>
            </a:endParaRPr>
          </a:p>
        </p:txBody>
      </p:sp>
      <p:sp>
        <p:nvSpPr>
          <p:cNvPr id="329" name="Google Shape;329;p40"/>
          <p:cNvSpPr txBox="1"/>
          <p:nvPr/>
        </p:nvSpPr>
        <p:spPr>
          <a:xfrm>
            <a:off x="6344300" y="2947800"/>
            <a:ext cx="2146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Abel"/>
                <a:ea typeface="Abel"/>
                <a:cs typeface="Abel"/>
                <a:sym typeface="Abel"/>
              </a:rPr>
              <a:t>Didalam tas siswa berisi:</a:t>
            </a:r>
            <a:endParaRPr sz="1600">
              <a:latin typeface="Abel"/>
              <a:ea typeface="Abel"/>
              <a:cs typeface="Abel"/>
              <a:sym typeface="Abel"/>
            </a:endParaRPr>
          </a:p>
        </p:txBody>
      </p:sp>
      <p:cxnSp>
        <p:nvCxnSpPr>
          <p:cNvPr id="330" name="Google Shape;330;p40"/>
          <p:cNvCxnSpPr/>
          <p:nvPr/>
        </p:nvCxnSpPr>
        <p:spPr>
          <a:xfrm flipH="1">
            <a:off x="6920588" y="1299000"/>
            <a:ext cx="11100" cy="896700"/>
          </a:xfrm>
          <a:prstGeom prst="straightConnector1">
            <a:avLst/>
          </a:prstGeom>
          <a:noFill/>
          <a:ln cap="flat" cmpd="sng" w="9525">
            <a:solidFill>
              <a:schemeClr val="dk2"/>
            </a:solidFill>
            <a:prstDash val="solid"/>
            <a:round/>
            <a:headEnd len="med" w="med" type="none"/>
            <a:tailEnd len="med" w="med" type="triangle"/>
          </a:ln>
        </p:spPr>
      </p:cxnSp>
      <p:pic>
        <p:nvPicPr>
          <p:cNvPr id="331" name="Google Shape;331;p40"/>
          <p:cNvPicPr preferRelativeResize="0"/>
          <p:nvPr/>
        </p:nvPicPr>
        <p:blipFill>
          <a:blip r:embed="rId6">
            <a:alphaModFix/>
          </a:blip>
          <a:stretch>
            <a:fillRect/>
          </a:stretch>
        </p:blipFill>
        <p:spPr>
          <a:xfrm>
            <a:off x="5503100" y="3058350"/>
            <a:ext cx="2758250" cy="1798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335" name="Shape 335"/>
        <p:cNvGrpSpPr/>
        <p:nvPr/>
      </p:nvGrpSpPr>
      <p:grpSpPr>
        <a:xfrm>
          <a:off x="0" y="0"/>
          <a:ext cx="0" cy="0"/>
          <a:chOff x="0" y="0"/>
          <a:chExt cx="0" cy="0"/>
        </a:xfrm>
      </p:grpSpPr>
      <p:pic>
        <p:nvPicPr>
          <p:cNvPr id="336" name="Google Shape;336;p41"/>
          <p:cNvPicPr preferRelativeResize="0"/>
          <p:nvPr/>
        </p:nvPicPr>
        <p:blipFill>
          <a:blip r:embed="rId3">
            <a:alphaModFix/>
          </a:blip>
          <a:stretch>
            <a:fillRect/>
          </a:stretch>
        </p:blipFill>
        <p:spPr>
          <a:xfrm>
            <a:off x="862888" y="252325"/>
            <a:ext cx="7508922" cy="4430225"/>
          </a:xfrm>
          <a:prstGeom prst="rect">
            <a:avLst/>
          </a:prstGeom>
          <a:noFill/>
          <a:ln>
            <a:noFill/>
          </a:ln>
        </p:spPr>
      </p:pic>
      <p:pic>
        <p:nvPicPr>
          <p:cNvPr id="337" name="Google Shape;337;p41"/>
          <p:cNvPicPr preferRelativeResize="0"/>
          <p:nvPr/>
        </p:nvPicPr>
        <p:blipFill>
          <a:blip r:embed="rId4">
            <a:alphaModFix/>
          </a:blip>
          <a:stretch>
            <a:fillRect/>
          </a:stretch>
        </p:blipFill>
        <p:spPr>
          <a:xfrm>
            <a:off x="1308598" y="571150"/>
            <a:ext cx="6617501" cy="3904300"/>
          </a:xfrm>
          <a:prstGeom prst="rect">
            <a:avLst/>
          </a:prstGeom>
          <a:noFill/>
          <a:ln>
            <a:noFill/>
          </a:ln>
        </p:spPr>
      </p:pic>
      <p:sp>
        <p:nvSpPr>
          <p:cNvPr id="338" name="Google Shape;338;p41"/>
          <p:cNvSpPr txBox="1"/>
          <p:nvPr/>
        </p:nvSpPr>
        <p:spPr>
          <a:xfrm>
            <a:off x="2194700" y="2093100"/>
            <a:ext cx="52008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t>PRAKTEK DI LAPANGAN</a:t>
            </a:r>
            <a:endParaRPr sz="3500"/>
          </a:p>
        </p:txBody>
      </p:sp>
      <p:pic>
        <p:nvPicPr>
          <p:cNvPr id="339" name="Google Shape;339;p41"/>
          <p:cNvPicPr preferRelativeResize="0"/>
          <p:nvPr/>
        </p:nvPicPr>
        <p:blipFill>
          <a:blip r:embed="rId5">
            <a:alphaModFix/>
          </a:blip>
          <a:stretch>
            <a:fillRect/>
          </a:stretch>
        </p:blipFill>
        <p:spPr>
          <a:xfrm>
            <a:off x="-42075" y="252315"/>
            <a:ext cx="3726027" cy="5238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3" name="Shape 343"/>
        <p:cNvGrpSpPr/>
        <p:nvPr/>
      </p:nvGrpSpPr>
      <p:grpSpPr>
        <a:xfrm>
          <a:off x="0" y="0"/>
          <a:ext cx="0" cy="0"/>
          <a:chOff x="0" y="0"/>
          <a:chExt cx="0" cy="0"/>
        </a:xfrm>
      </p:grpSpPr>
      <p:sp>
        <p:nvSpPr>
          <p:cNvPr id="344" name="Google Shape;344;p42"/>
          <p:cNvSpPr/>
          <p:nvPr/>
        </p:nvSpPr>
        <p:spPr>
          <a:xfrm>
            <a:off x="10525" y="-10525"/>
            <a:ext cx="4561500" cy="5143500"/>
          </a:xfrm>
          <a:prstGeom prst="rect">
            <a:avLst/>
          </a:prstGeom>
          <a:solidFill>
            <a:srgbClr val="007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2"/>
          <p:cNvSpPr txBox="1"/>
          <p:nvPr/>
        </p:nvSpPr>
        <p:spPr>
          <a:xfrm>
            <a:off x="5089325" y="167450"/>
            <a:ext cx="3491100" cy="189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00717D"/>
                </a:solidFill>
                <a:latin typeface="Lato"/>
                <a:ea typeface="Lato"/>
                <a:cs typeface="Lato"/>
                <a:sym typeface="Lato"/>
              </a:rPr>
              <a:t>GURU terbantu banyak mengajar Kelas Digital</a:t>
            </a:r>
            <a:endParaRPr sz="1900">
              <a:solidFill>
                <a:srgbClr val="00717D"/>
              </a:solidFill>
              <a:latin typeface="Lato"/>
              <a:ea typeface="Lato"/>
              <a:cs typeface="Lato"/>
              <a:sym typeface="Lato"/>
            </a:endParaRPr>
          </a:p>
          <a:p>
            <a:pPr indent="0" lvl="0" marL="0" rtl="0" algn="ctr">
              <a:spcBef>
                <a:spcPts val="0"/>
              </a:spcBef>
              <a:spcAft>
                <a:spcPts val="0"/>
              </a:spcAft>
              <a:buNone/>
            </a:pPr>
            <a:r>
              <a:t/>
            </a:r>
            <a:endParaRPr>
              <a:solidFill>
                <a:srgbClr val="00717D"/>
              </a:solidFill>
              <a:latin typeface="Lato"/>
              <a:ea typeface="Lato"/>
              <a:cs typeface="Lato"/>
              <a:sym typeface="Lato"/>
            </a:endParaRPr>
          </a:p>
        </p:txBody>
      </p:sp>
      <p:sp>
        <p:nvSpPr>
          <p:cNvPr id="346" name="Google Shape;346;p42"/>
          <p:cNvSpPr txBox="1"/>
          <p:nvPr/>
        </p:nvSpPr>
        <p:spPr>
          <a:xfrm>
            <a:off x="495300" y="3684575"/>
            <a:ext cx="36093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“Waktu guru akan dimaksimalkan dalam pengajaran untuk siswa, mengurangi tetak-bengek urusan administrasi yg selama ini menyita waktu mereka”</a:t>
            </a:r>
            <a:endParaRPr>
              <a:solidFill>
                <a:srgbClr val="FFFFFF"/>
              </a:solidFill>
            </a:endParaRPr>
          </a:p>
        </p:txBody>
      </p:sp>
      <p:pic>
        <p:nvPicPr>
          <p:cNvPr id="347" name="Google Shape;347;p42"/>
          <p:cNvPicPr preferRelativeResize="0"/>
          <p:nvPr/>
        </p:nvPicPr>
        <p:blipFill rotWithShape="1">
          <a:blip r:embed="rId3">
            <a:alphaModFix/>
          </a:blip>
          <a:srcRect b="0" l="10370" r="0" t="19413"/>
          <a:stretch/>
        </p:blipFill>
        <p:spPr>
          <a:xfrm>
            <a:off x="0" y="304800"/>
            <a:ext cx="4572000" cy="3083119"/>
          </a:xfrm>
          <a:prstGeom prst="rect">
            <a:avLst/>
          </a:prstGeom>
          <a:noFill/>
          <a:ln>
            <a:noFill/>
          </a:ln>
        </p:spPr>
      </p:pic>
      <p:sp>
        <p:nvSpPr>
          <p:cNvPr id="348" name="Google Shape;348;p42"/>
          <p:cNvSpPr txBox="1"/>
          <p:nvPr/>
        </p:nvSpPr>
        <p:spPr>
          <a:xfrm>
            <a:off x="4991100" y="1141500"/>
            <a:ext cx="37911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sz="1200"/>
              <a:t>Mohon ibu bisa menceritakan bedanya setelah mengadakan kegiatan asesmen menggunakan PTO? juga dari sisi siswa, mereka bisa menceritakan pengalaman mengerjakan soal pakai hp?</a:t>
            </a:r>
            <a:endParaRPr i="1" sz="12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sz="1300"/>
              <a:t>“</a:t>
            </a:r>
            <a:r>
              <a:rPr lang="en" sz="1300"/>
              <a:t>Tentu saja sangat berbeda, secara pribadi saya merasa dimanjakan oleh PTO ini 🤭👍, persiapan hanya sebentar, namun hasil yang didapat maksimal, saya tidak perlu cari2 tmpat fto copy,  tidak perlu lagi mengmpulkan, memeriksa secara manual lagi, pokoknya dimanja 😂😂</a:t>
            </a:r>
            <a:endParaRPr sz="1300"/>
          </a:p>
          <a:p>
            <a:pPr indent="0" lvl="0" marL="0" rtl="0" algn="l">
              <a:spcBef>
                <a:spcPts val="0"/>
              </a:spcBef>
              <a:spcAft>
                <a:spcPts val="0"/>
              </a:spcAft>
              <a:buClr>
                <a:schemeClr val="dk1"/>
              </a:buClr>
              <a:buSzPts val="1100"/>
              <a:buFont typeface="Arial"/>
              <a:buNone/>
            </a:pPr>
            <a:r>
              <a:rPr lang="en" sz="1300"/>
              <a:t>Dari siswa sendiri, mereka juga sama merasakan hal yang berbeda,  cara mengerjakan nya lebih mudah,  tidak perlu ribet menyiapkan alat tulis, simple, tpi deg2an karena waktu yang trus berjalan 🤭ketika mereka ditanya untuk memilih, tentu saja lebih memilih ujian melalui kipin school</a:t>
            </a:r>
            <a:endParaRPr sz="1300"/>
          </a:p>
          <a:p>
            <a:pPr indent="0" lvl="0" marL="0" rtl="0" algn="l">
              <a:spcBef>
                <a:spcPts val="0"/>
              </a:spcBef>
              <a:spcAft>
                <a:spcPts val="0"/>
              </a:spcAft>
              <a:buNone/>
            </a:pPr>
            <a:r>
              <a:rPr lang="en" sz="1300"/>
              <a:t>👍👍👍</a:t>
            </a:r>
            <a:endParaRPr sz="1300"/>
          </a:p>
        </p:txBody>
      </p:sp>
      <p:sp>
        <p:nvSpPr>
          <p:cNvPr id="349" name="Google Shape;349;p42"/>
          <p:cNvSpPr/>
          <p:nvPr/>
        </p:nvSpPr>
        <p:spPr>
          <a:xfrm>
            <a:off x="8580425" y="4623400"/>
            <a:ext cx="412800" cy="412800"/>
          </a:xfrm>
          <a:prstGeom prst="ellipse">
            <a:avLst/>
          </a:prstGeom>
          <a:solidFill>
            <a:srgbClr val="007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3" name="Shape 353"/>
        <p:cNvGrpSpPr/>
        <p:nvPr/>
      </p:nvGrpSpPr>
      <p:grpSpPr>
        <a:xfrm>
          <a:off x="0" y="0"/>
          <a:ext cx="0" cy="0"/>
          <a:chOff x="0" y="0"/>
          <a:chExt cx="0" cy="0"/>
        </a:xfrm>
      </p:grpSpPr>
      <p:pic>
        <p:nvPicPr>
          <p:cNvPr id="354" name="Google Shape;354;p43"/>
          <p:cNvPicPr preferRelativeResize="0"/>
          <p:nvPr/>
        </p:nvPicPr>
        <p:blipFill>
          <a:blip r:embed="rId3">
            <a:alphaModFix/>
          </a:blip>
          <a:stretch>
            <a:fillRect/>
          </a:stretch>
        </p:blipFill>
        <p:spPr>
          <a:xfrm rot="1496603">
            <a:off x="5592609" y="-204128"/>
            <a:ext cx="3621182" cy="2680182"/>
          </a:xfrm>
          <a:prstGeom prst="rect">
            <a:avLst/>
          </a:prstGeom>
          <a:noFill/>
          <a:ln>
            <a:noFill/>
          </a:ln>
        </p:spPr>
      </p:pic>
      <p:sp>
        <p:nvSpPr>
          <p:cNvPr id="355" name="Google Shape;355;p43"/>
          <p:cNvSpPr txBox="1"/>
          <p:nvPr/>
        </p:nvSpPr>
        <p:spPr>
          <a:xfrm>
            <a:off x="95925" y="193875"/>
            <a:ext cx="6003600" cy="13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666666"/>
                </a:solidFill>
                <a:latin typeface="Lato"/>
                <a:ea typeface="Lato"/>
                <a:cs typeface="Lato"/>
                <a:sym typeface="Lato"/>
              </a:rPr>
              <a:t>Sebuah SD di Babel</a:t>
            </a:r>
            <a:endParaRPr sz="1900">
              <a:solidFill>
                <a:srgbClr val="666666"/>
              </a:solidFill>
              <a:latin typeface="Lato"/>
              <a:ea typeface="Lato"/>
              <a:cs typeface="Lato"/>
              <a:sym typeface="Lato"/>
            </a:endParaRPr>
          </a:p>
          <a:p>
            <a:pPr indent="0" lvl="0" marL="0" rtl="0" algn="l">
              <a:spcBef>
                <a:spcPts val="0"/>
              </a:spcBef>
              <a:spcAft>
                <a:spcPts val="0"/>
              </a:spcAft>
              <a:buNone/>
            </a:pPr>
            <a:r>
              <a:rPr lang="en" sz="1900">
                <a:solidFill>
                  <a:srgbClr val="666666"/>
                </a:solidFill>
                <a:latin typeface="Lato"/>
                <a:ea typeface="Lato"/>
                <a:cs typeface="Lato"/>
                <a:sym typeface="Lato"/>
              </a:rPr>
              <a:t>Pembelajaran sehari-hari menggunakan Kipin School</a:t>
            </a:r>
            <a:endParaRPr sz="1900">
              <a:solidFill>
                <a:srgbClr val="666666"/>
              </a:solidFill>
              <a:latin typeface="Lato"/>
              <a:ea typeface="Lato"/>
              <a:cs typeface="Lato"/>
              <a:sym typeface="Lato"/>
            </a:endParaRPr>
          </a:p>
          <a:p>
            <a:pPr indent="0" lvl="0" marL="0" rtl="0" algn="ctr">
              <a:spcBef>
                <a:spcPts val="0"/>
              </a:spcBef>
              <a:spcAft>
                <a:spcPts val="0"/>
              </a:spcAft>
              <a:buNone/>
            </a:pPr>
            <a:r>
              <a:t/>
            </a:r>
            <a:endParaRPr>
              <a:solidFill>
                <a:srgbClr val="00717D"/>
              </a:solidFill>
              <a:latin typeface="Lato"/>
              <a:ea typeface="Lato"/>
              <a:cs typeface="Lato"/>
              <a:sym typeface="Lato"/>
            </a:endParaRPr>
          </a:p>
        </p:txBody>
      </p:sp>
      <p:pic>
        <p:nvPicPr>
          <p:cNvPr id="356" name="Google Shape;356;p43"/>
          <p:cNvPicPr preferRelativeResize="0"/>
          <p:nvPr/>
        </p:nvPicPr>
        <p:blipFill>
          <a:blip r:embed="rId4">
            <a:alphaModFix/>
          </a:blip>
          <a:stretch>
            <a:fillRect/>
          </a:stretch>
        </p:blipFill>
        <p:spPr>
          <a:xfrm>
            <a:off x="95937" y="1596375"/>
            <a:ext cx="4420913" cy="3315682"/>
          </a:xfrm>
          <a:prstGeom prst="rect">
            <a:avLst/>
          </a:prstGeom>
          <a:noFill/>
          <a:ln>
            <a:noFill/>
          </a:ln>
        </p:spPr>
      </p:pic>
      <p:pic>
        <p:nvPicPr>
          <p:cNvPr id="357" name="Google Shape;357;p43"/>
          <p:cNvPicPr preferRelativeResize="0"/>
          <p:nvPr/>
        </p:nvPicPr>
        <p:blipFill>
          <a:blip r:embed="rId5">
            <a:alphaModFix/>
          </a:blip>
          <a:stretch>
            <a:fillRect/>
          </a:stretch>
        </p:blipFill>
        <p:spPr>
          <a:xfrm>
            <a:off x="4627142" y="1596375"/>
            <a:ext cx="4420920" cy="3315725"/>
          </a:xfrm>
          <a:prstGeom prst="rect">
            <a:avLst/>
          </a:prstGeom>
          <a:noFill/>
          <a:ln>
            <a:noFill/>
          </a:ln>
        </p:spPr>
      </p:pic>
      <p:sp>
        <p:nvSpPr>
          <p:cNvPr id="358" name="Google Shape;358;p43"/>
          <p:cNvSpPr txBox="1"/>
          <p:nvPr/>
        </p:nvSpPr>
        <p:spPr>
          <a:xfrm rot="760275">
            <a:off x="5903417" y="536401"/>
            <a:ext cx="2526022" cy="83116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Kesan anak-anak : </a:t>
            </a:r>
            <a:br>
              <a:rPr lang="en"/>
            </a:br>
            <a:r>
              <a:rPr lang="en"/>
              <a:t>“</a:t>
            </a:r>
            <a:r>
              <a:rPr b="1" lang="en"/>
              <a:t>B</a:t>
            </a:r>
            <a:r>
              <a:rPr b="1" i="1" lang="en"/>
              <a:t>elajar seperti bermain game</a:t>
            </a:r>
            <a:r>
              <a:rPr lang="en"/>
              <a:t>”</a:t>
            </a:r>
            <a:endParaRPr/>
          </a:p>
        </p:txBody>
      </p:sp>
      <p:pic>
        <p:nvPicPr>
          <p:cNvPr id="359" name="Google Shape;359;p43"/>
          <p:cNvPicPr preferRelativeResize="0"/>
          <p:nvPr/>
        </p:nvPicPr>
        <p:blipFill>
          <a:blip r:embed="rId6">
            <a:alphaModFix/>
          </a:blip>
          <a:stretch>
            <a:fillRect/>
          </a:stretch>
        </p:blipFill>
        <p:spPr>
          <a:xfrm>
            <a:off x="3839224" y="1512375"/>
            <a:ext cx="1243425" cy="1243450"/>
          </a:xfrm>
          <a:prstGeom prst="rect">
            <a:avLst/>
          </a:prstGeom>
          <a:noFill/>
          <a:ln>
            <a:noFill/>
          </a:ln>
        </p:spPr>
      </p:pic>
      <p:sp>
        <p:nvSpPr>
          <p:cNvPr id="360" name="Google Shape;360;p43"/>
          <p:cNvSpPr txBox="1"/>
          <p:nvPr/>
        </p:nvSpPr>
        <p:spPr>
          <a:xfrm rot="917534">
            <a:off x="8289878" y="456256"/>
            <a:ext cx="690447" cy="1723893"/>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0">
                <a:solidFill>
                  <a:srgbClr val="FF9900"/>
                </a:solidFill>
              </a:rPr>
              <a:t>!</a:t>
            </a:r>
            <a:endParaRPr sz="10000">
              <a:solidFill>
                <a:srgbClr val="FF99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116" name="Shape 116"/>
        <p:cNvGrpSpPr/>
        <p:nvPr/>
      </p:nvGrpSpPr>
      <p:grpSpPr>
        <a:xfrm>
          <a:off x="0" y="0"/>
          <a:ext cx="0" cy="0"/>
          <a:chOff x="0" y="0"/>
          <a:chExt cx="0" cy="0"/>
        </a:xfrm>
      </p:grpSpPr>
      <p:sp>
        <p:nvSpPr>
          <p:cNvPr id="117" name="Google Shape;117;p26"/>
          <p:cNvSpPr/>
          <p:nvPr/>
        </p:nvSpPr>
        <p:spPr>
          <a:xfrm>
            <a:off x="483775" y="2097900"/>
            <a:ext cx="792600" cy="795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6"/>
          <p:cNvSpPr/>
          <p:nvPr/>
        </p:nvSpPr>
        <p:spPr>
          <a:xfrm>
            <a:off x="483775" y="1166525"/>
            <a:ext cx="792600" cy="795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6"/>
          <p:cNvSpPr/>
          <p:nvPr/>
        </p:nvSpPr>
        <p:spPr>
          <a:xfrm flipH="1">
            <a:off x="725700" y="1090325"/>
            <a:ext cx="8418300" cy="40812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0" name="Google Shape;120;p26"/>
          <p:cNvPicPr preferRelativeResize="0"/>
          <p:nvPr/>
        </p:nvPicPr>
        <p:blipFill>
          <a:blip r:embed="rId3">
            <a:alphaModFix/>
          </a:blip>
          <a:stretch>
            <a:fillRect/>
          </a:stretch>
        </p:blipFill>
        <p:spPr>
          <a:xfrm>
            <a:off x="3781875" y="3723150"/>
            <a:ext cx="971663" cy="1148396"/>
          </a:xfrm>
          <a:prstGeom prst="rect">
            <a:avLst/>
          </a:prstGeom>
          <a:noFill/>
          <a:ln>
            <a:noFill/>
          </a:ln>
        </p:spPr>
      </p:pic>
      <p:pic>
        <p:nvPicPr>
          <p:cNvPr id="121" name="Google Shape;121;p26"/>
          <p:cNvPicPr preferRelativeResize="0"/>
          <p:nvPr/>
        </p:nvPicPr>
        <p:blipFill>
          <a:blip r:embed="rId4">
            <a:alphaModFix/>
          </a:blip>
          <a:stretch>
            <a:fillRect/>
          </a:stretch>
        </p:blipFill>
        <p:spPr>
          <a:xfrm>
            <a:off x="5080675" y="3607462"/>
            <a:ext cx="736919" cy="1402100"/>
          </a:xfrm>
          <a:prstGeom prst="rect">
            <a:avLst/>
          </a:prstGeom>
          <a:noFill/>
          <a:ln>
            <a:noFill/>
          </a:ln>
        </p:spPr>
      </p:pic>
      <p:pic>
        <p:nvPicPr>
          <p:cNvPr id="122" name="Google Shape;122;p26"/>
          <p:cNvPicPr preferRelativeResize="0"/>
          <p:nvPr/>
        </p:nvPicPr>
        <p:blipFill>
          <a:blip r:embed="rId5">
            <a:alphaModFix/>
          </a:blip>
          <a:stretch>
            <a:fillRect/>
          </a:stretch>
        </p:blipFill>
        <p:spPr>
          <a:xfrm>
            <a:off x="6535925" y="3438637"/>
            <a:ext cx="792683" cy="1504968"/>
          </a:xfrm>
          <a:prstGeom prst="rect">
            <a:avLst/>
          </a:prstGeom>
          <a:noFill/>
          <a:ln>
            <a:noFill/>
          </a:ln>
        </p:spPr>
      </p:pic>
      <p:pic>
        <p:nvPicPr>
          <p:cNvPr id="123" name="Google Shape;123;p26"/>
          <p:cNvPicPr preferRelativeResize="0"/>
          <p:nvPr/>
        </p:nvPicPr>
        <p:blipFill>
          <a:blip r:embed="rId6">
            <a:alphaModFix/>
          </a:blip>
          <a:stretch>
            <a:fillRect/>
          </a:stretch>
        </p:blipFill>
        <p:spPr>
          <a:xfrm>
            <a:off x="7898375" y="3294875"/>
            <a:ext cx="687829" cy="1692090"/>
          </a:xfrm>
          <a:prstGeom prst="rect">
            <a:avLst/>
          </a:prstGeom>
          <a:noFill/>
          <a:ln>
            <a:noFill/>
          </a:ln>
        </p:spPr>
      </p:pic>
      <p:pic>
        <p:nvPicPr>
          <p:cNvPr id="124" name="Google Shape;124;p26"/>
          <p:cNvPicPr preferRelativeResize="0"/>
          <p:nvPr/>
        </p:nvPicPr>
        <p:blipFill>
          <a:blip r:embed="rId7">
            <a:alphaModFix/>
          </a:blip>
          <a:stretch>
            <a:fillRect/>
          </a:stretch>
        </p:blipFill>
        <p:spPr>
          <a:xfrm>
            <a:off x="4149397" y="4297345"/>
            <a:ext cx="684304" cy="734256"/>
          </a:xfrm>
          <a:prstGeom prst="rect">
            <a:avLst/>
          </a:prstGeom>
          <a:noFill/>
          <a:ln>
            <a:noFill/>
          </a:ln>
        </p:spPr>
      </p:pic>
      <p:pic>
        <p:nvPicPr>
          <p:cNvPr id="125" name="Google Shape;125;p26"/>
          <p:cNvPicPr preferRelativeResize="0"/>
          <p:nvPr/>
        </p:nvPicPr>
        <p:blipFill>
          <a:blip r:embed="rId8">
            <a:alphaModFix/>
          </a:blip>
          <a:stretch>
            <a:fillRect/>
          </a:stretch>
        </p:blipFill>
        <p:spPr>
          <a:xfrm>
            <a:off x="5387488" y="4172827"/>
            <a:ext cx="986587" cy="795392"/>
          </a:xfrm>
          <a:prstGeom prst="rect">
            <a:avLst/>
          </a:prstGeom>
          <a:noFill/>
          <a:ln>
            <a:noFill/>
          </a:ln>
        </p:spPr>
      </p:pic>
      <p:pic>
        <p:nvPicPr>
          <p:cNvPr id="126" name="Google Shape;126;p26"/>
          <p:cNvPicPr preferRelativeResize="0"/>
          <p:nvPr/>
        </p:nvPicPr>
        <p:blipFill>
          <a:blip r:embed="rId9">
            <a:alphaModFix/>
          </a:blip>
          <a:stretch>
            <a:fillRect/>
          </a:stretch>
        </p:blipFill>
        <p:spPr>
          <a:xfrm>
            <a:off x="6913448" y="4159463"/>
            <a:ext cx="878203" cy="926298"/>
          </a:xfrm>
          <a:prstGeom prst="rect">
            <a:avLst/>
          </a:prstGeom>
          <a:noFill/>
          <a:ln>
            <a:noFill/>
          </a:ln>
        </p:spPr>
      </p:pic>
      <p:pic>
        <p:nvPicPr>
          <p:cNvPr id="127" name="Google Shape;127;p26"/>
          <p:cNvPicPr preferRelativeResize="0"/>
          <p:nvPr/>
        </p:nvPicPr>
        <p:blipFill>
          <a:blip r:embed="rId10">
            <a:alphaModFix/>
          </a:blip>
          <a:stretch>
            <a:fillRect/>
          </a:stretch>
        </p:blipFill>
        <p:spPr>
          <a:xfrm>
            <a:off x="8177538" y="3971530"/>
            <a:ext cx="838737" cy="1015445"/>
          </a:xfrm>
          <a:prstGeom prst="rect">
            <a:avLst/>
          </a:prstGeom>
          <a:noFill/>
          <a:ln>
            <a:noFill/>
          </a:ln>
        </p:spPr>
      </p:pic>
      <p:sp>
        <p:nvSpPr>
          <p:cNvPr id="128" name="Google Shape;128;p26"/>
          <p:cNvSpPr txBox="1"/>
          <p:nvPr/>
        </p:nvSpPr>
        <p:spPr>
          <a:xfrm>
            <a:off x="2472800" y="232500"/>
            <a:ext cx="4143900" cy="7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Lato"/>
                <a:ea typeface="Lato"/>
                <a:cs typeface="Lato"/>
                <a:sym typeface="Lato"/>
              </a:rPr>
              <a:t>PERUBAHAN ZAMAN</a:t>
            </a:r>
            <a:endParaRPr b="1" sz="3000">
              <a:latin typeface="Lato"/>
              <a:ea typeface="Lato"/>
              <a:cs typeface="Lato"/>
              <a:sym typeface="Lato"/>
            </a:endParaRPr>
          </a:p>
        </p:txBody>
      </p:sp>
      <p:sp>
        <p:nvSpPr>
          <p:cNvPr id="129" name="Google Shape;129;p26"/>
          <p:cNvSpPr txBox="1"/>
          <p:nvPr/>
        </p:nvSpPr>
        <p:spPr>
          <a:xfrm>
            <a:off x="347100" y="1171500"/>
            <a:ext cx="7799700" cy="21180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i="1" lang="en" sz="1700">
                <a:solidFill>
                  <a:srgbClr val="FF0000"/>
                </a:solidFill>
                <a:latin typeface="Lato"/>
                <a:ea typeface="Lato"/>
                <a:cs typeface="Lato"/>
                <a:sym typeface="Lato"/>
              </a:rPr>
              <a:t>Mau tidak mau, suka tidak suka, cepat atau lambat, semua sekolah PASTI akan menuju ke Sekolah berbasis Digital !</a:t>
            </a:r>
            <a:endParaRPr sz="1700">
              <a:solidFill>
                <a:srgbClr val="FF0000"/>
              </a:solidFill>
              <a:latin typeface="Lato"/>
              <a:ea typeface="Lato"/>
              <a:cs typeface="Lato"/>
              <a:sym typeface="Lato"/>
            </a:endParaRPr>
          </a:p>
          <a:p>
            <a:pPr indent="0" lvl="0" marL="457200" rtl="0" algn="l">
              <a:lnSpc>
                <a:spcPct val="100000"/>
              </a:lnSpc>
              <a:spcBef>
                <a:spcPts val="0"/>
              </a:spcBef>
              <a:spcAft>
                <a:spcPts val="0"/>
              </a:spcAft>
              <a:buNone/>
            </a:pPr>
            <a:r>
              <a:t/>
            </a:r>
            <a:endParaRPr sz="1700">
              <a:latin typeface="Lato"/>
              <a:ea typeface="Lato"/>
              <a:cs typeface="Lato"/>
              <a:sym typeface="Lato"/>
            </a:endParaRPr>
          </a:p>
          <a:p>
            <a:pPr indent="0" lvl="0" marL="457200" rtl="0" algn="l">
              <a:spcBef>
                <a:spcPts val="0"/>
              </a:spcBef>
              <a:spcAft>
                <a:spcPts val="0"/>
              </a:spcAft>
              <a:buClr>
                <a:schemeClr val="dk1"/>
              </a:buClr>
              <a:buSzPts val="1100"/>
              <a:buFont typeface="Arial"/>
              <a:buNone/>
            </a:pPr>
            <a:r>
              <a:rPr i="1" lang="en" sz="1700">
                <a:solidFill>
                  <a:schemeClr val="dk1"/>
                </a:solidFill>
                <a:latin typeface="Lato"/>
                <a:ea typeface="Lato"/>
                <a:cs typeface="Lato"/>
                <a:sym typeface="Lato"/>
              </a:rPr>
              <a:t>Zaman terus  berkembang dan berubah . </a:t>
            </a:r>
            <a:endParaRPr i="1" sz="1700">
              <a:solidFill>
                <a:schemeClr val="dk1"/>
              </a:solidFill>
              <a:latin typeface="Lato"/>
              <a:ea typeface="Lato"/>
              <a:cs typeface="Lato"/>
              <a:sym typeface="Lato"/>
            </a:endParaRPr>
          </a:p>
          <a:p>
            <a:pPr indent="0" lvl="0" marL="457200" rtl="0" algn="l">
              <a:spcBef>
                <a:spcPts val="0"/>
              </a:spcBef>
              <a:spcAft>
                <a:spcPts val="0"/>
              </a:spcAft>
              <a:buClr>
                <a:schemeClr val="dk1"/>
              </a:buClr>
              <a:buSzPts val="1100"/>
              <a:buFont typeface="Arial"/>
              <a:buNone/>
            </a:pPr>
            <a:r>
              <a:rPr b="1" lang="en" sz="1700">
                <a:solidFill>
                  <a:schemeClr val="dk1"/>
                </a:solidFill>
                <a:latin typeface="Lato"/>
                <a:ea typeface="Lato"/>
                <a:cs typeface="Lato"/>
                <a:sym typeface="Lato"/>
              </a:rPr>
              <a:t>JANGAN </a:t>
            </a:r>
            <a:r>
              <a:rPr lang="en" sz="1700">
                <a:solidFill>
                  <a:schemeClr val="dk1"/>
                </a:solidFill>
                <a:latin typeface="Lato"/>
                <a:ea typeface="Lato"/>
                <a:cs typeface="Lato"/>
                <a:sym typeface="Lato"/>
              </a:rPr>
              <a:t>menghindari atau melawan perkembangan zaman, tapi menyerap dan mengadaptasinya</a:t>
            </a:r>
            <a:endParaRPr b="1" sz="1700">
              <a:latin typeface="Lato"/>
              <a:ea typeface="Lato"/>
              <a:cs typeface="Lato"/>
              <a:sym typeface="Lato"/>
            </a:endParaRPr>
          </a:p>
          <a:p>
            <a:pPr indent="0" lvl="0" marL="0" rtl="0" algn="l">
              <a:lnSpc>
                <a:spcPct val="115000"/>
              </a:lnSpc>
              <a:spcBef>
                <a:spcPts val="0"/>
              </a:spcBef>
              <a:spcAft>
                <a:spcPts val="0"/>
              </a:spcAft>
              <a:buNone/>
            </a:pPr>
            <a:r>
              <a:t/>
            </a:r>
            <a:endParaRPr b="1" sz="1800">
              <a:latin typeface="Lato"/>
              <a:ea typeface="Lato"/>
              <a:cs typeface="Lato"/>
              <a:sym typeface="Lato"/>
            </a:endParaRPr>
          </a:p>
          <a:p>
            <a:pPr indent="0" lvl="0" marL="0" rtl="0" algn="l">
              <a:lnSpc>
                <a:spcPct val="115000"/>
              </a:lnSpc>
              <a:spcBef>
                <a:spcPts val="0"/>
              </a:spcBef>
              <a:spcAft>
                <a:spcPts val="0"/>
              </a:spcAft>
              <a:buNone/>
            </a:pPr>
            <a:r>
              <a:t/>
            </a:r>
            <a:endParaRPr b="1" sz="1800">
              <a:latin typeface="Lato"/>
              <a:ea typeface="Lato"/>
              <a:cs typeface="Lato"/>
              <a:sym typeface="Lato"/>
            </a:endParaRPr>
          </a:p>
        </p:txBody>
      </p:sp>
      <p:sp>
        <p:nvSpPr>
          <p:cNvPr id="130" name="Google Shape;130;p26"/>
          <p:cNvSpPr txBox="1"/>
          <p:nvPr/>
        </p:nvSpPr>
        <p:spPr>
          <a:xfrm>
            <a:off x="409825" y="3114175"/>
            <a:ext cx="3291300" cy="15831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i="1" lang="en">
                <a:latin typeface="Lato"/>
                <a:ea typeface="Lato"/>
                <a:cs typeface="Lato"/>
                <a:sym typeface="Lato"/>
              </a:rPr>
              <a:t>UNTUK MENGHADAPI PERUBAHAN ZAMAN YANG SEMAKIN CEPAT, </a:t>
            </a:r>
            <a:br>
              <a:rPr b="1" i="1" lang="en">
                <a:latin typeface="Lato"/>
                <a:ea typeface="Lato"/>
                <a:cs typeface="Lato"/>
                <a:sym typeface="Lato"/>
              </a:rPr>
            </a:br>
            <a:r>
              <a:rPr b="1" i="1" lang="en">
                <a:latin typeface="Lato"/>
                <a:ea typeface="Lato"/>
                <a:cs typeface="Lato"/>
                <a:sym typeface="Lato"/>
              </a:rPr>
              <a:t>SALAH SATUNYA YAITU MEMANFAATKAN TEKNOLOGI BAGI DUNIA PENDIDIKAN INDONESIA AGAR TIDAK SEMAKIN TERTINGGAL </a:t>
            </a:r>
            <a:r>
              <a:rPr b="1" i="1" lang="en" sz="1700">
                <a:latin typeface="Lato"/>
                <a:ea typeface="Lato"/>
                <a:cs typeface="Lato"/>
                <a:sym typeface="Lato"/>
              </a:rPr>
              <a:t>!</a:t>
            </a:r>
            <a:endParaRPr i="1" sz="1300">
              <a:latin typeface="Lato"/>
              <a:ea typeface="Lato"/>
              <a:cs typeface="Lato"/>
              <a:sym typeface="Lato"/>
            </a:endParaRPr>
          </a:p>
        </p:txBody>
      </p:sp>
      <p:pic>
        <p:nvPicPr>
          <p:cNvPr id="131" name="Google Shape;131;p26"/>
          <p:cNvPicPr preferRelativeResize="0"/>
          <p:nvPr/>
        </p:nvPicPr>
        <p:blipFill>
          <a:blip r:embed="rId11">
            <a:alphaModFix/>
          </a:blip>
          <a:stretch>
            <a:fillRect/>
          </a:stretch>
        </p:blipFill>
        <p:spPr>
          <a:xfrm>
            <a:off x="7898375" y="45900"/>
            <a:ext cx="1120750" cy="610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17D"/>
        </a:solidFill>
      </p:bgPr>
    </p:bg>
    <p:spTree>
      <p:nvGrpSpPr>
        <p:cNvPr id="364" name="Shape 364"/>
        <p:cNvGrpSpPr/>
        <p:nvPr/>
      </p:nvGrpSpPr>
      <p:grpSpPr>
        <a:xfrm>
          <a:off x="0" y="0"/>
          <a:ext cx="0" cy="0"/>
          <a:chOff x="0" y="0"/>
          <a:chExt cx="0" cy="0"/>
        </a:xfrm>
      </p:grpSpPr>
      <p:pic>
        <p:nvPicPr>
          <p:cNvPr id="365" name="Google Shape;365;p44"/>
          <p:cNvPicPr preferRelativeResize="0"/>
          <p:nvPr/>
        </p:nvPicPr>
        <p:blipFill>
          <a:blip r:embed="rId3">
            <a:alphaModFix/>
          </a:blip>
          <a:stretch>
            <a:fillRect/>
          </a:stretch>
        </p:blipFill>
        <p:spPr>
          <a:xfrm>
            <a:off x="0" y="1599498"/>
            <a:ext cx="2422749" cy="2190877"/>
          </a:xfrm>
          <a:prstGeom prst="rect">
            <a:avLst/>
          </a:prstGeom>
          <a:noFill/>
          <a:ln>
            <a:noFill/>
          </a:ln>
        </p:spPr>
      </p:pic>
      <p:sp>
        <p:nvSpPr>
          <p:cNvPr id="366" name="Google Shape;366;p44"/>
          <p:cNvSpPr txBox="1"/>
          <p:nvPr/>
        </p:nvSpPr>
        <p:spPr>
          <a:xfrm>
            <a:off x="1293775" y="152400"/>
            <a:ext cx="6399300" cy="18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Lato"/>
                <a:ea typeface="Lato"/>
                <a:cs typeface="Lato"/>
                <a:sym typeface="Lato"/>
              </a:rPr>
              <a:t>SD Inpres Nuni Manokwari</a:t>
            </a:r>
            <a:endParaRPr b="1" sz="1900">
              <a:solidFill>
                <a:srgbClr val="FFFFFF"/>
              </a:solidFill>
              <a:latin typeface="Lato"/>
              <a:ea typeface="Lato"/>
              <a:cs typeface="Lato"/>
              <a:sym typeface="Lato"/>
            </a:endParaRPr>
          </a:p>
          <a:p>
            <a:pPr indent="0" lvl="0" marL="0" rtl="0" algn="ctr">
              <a:spcBef>
                <a:spcPts val="0"/>
              </a:spcBef>
              <a:spcAft>
                <a:spcPts val="0"/>
              </a:spcAft>
              <a:buNone/>
            </a:pPr>
            <a:r>
              <a:rPr lang="en" sz="1900">
                <a:solidFill>
                  <a:srgbClr val="FFFFFF"/>
                </a:solidFill>
                <a:latin typeface="Lato"/>
                <a:ea typeface="Lato"/>
                <a:cs typeface="Lato"/>
                <a:sym typeface="Lato"/>
              </a:rPr>
              <a:t>Mengadakan ujian sekolah menggunakan Kipin PTO</a:t>
            </a:r>
            <a:endParaRPr sz="1900">
              <a:solidFill>
                <a:srgbClr val="FFFFFF"/>
              </a:solidFill>
              <a:latin typeface="Lato"/>
              <a:ea typeface="Lato"/>
              <a:cs typeface="Lato"/>
              <a:sym typeface="Lato"/>
            </a:endParaRPr>
          </a:p>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367" name="Google Shape;367;p44"/>
          <p:cNvPicPr preferRelativeResize="0"/>
          <p:nvPr/>
        </p:nvPicPr>
        <p:blipFill>
          <a:blip r:embed="rId4">
            <a:alphaModFix/>
          </a:blip>
          <a:stretch>
            <a:fillRect/>
          </a:stretch>
        </p:blipFill>
        <p:spPr>
          <a:xfrm>
            <a:off x="1293775" y="1141150"/>
            <a:ext cx="3186365" cy="1792337"/>
          </a:xfrm>
          <a:prstGeom prst="rect">
            <a:avLst/>
          </a:prstGeom>
          <a:noFill/>
          <a:ln>
            <a:noFill/>
          </a:ln>
        </p:spPr>
      </p:pic>
      <p:pic>
        <p:nvPicPr>
          <p:cNvPr id="368" name="Google Shape;368;p44"/>
          <p:cNvPicPr preferRelativeResize="0"/>
          <p:nvPr/>
        </p:nvPicPr>
        <p:blipFill>
          <a:blip r:embed="rId5">
            <a:alphaModFix/>
          </a:blip>
          <a:stretch>
            <a:fillRect/>
          </a:stretch>
        </p:blipFill>
        <p:spPr>
          <a:xfrm>
            <a:off x="1293775" y="2981262"/>
            <a:ext cx="3186365" cy="1792337"/>
          </a:xfrm>
          <a:prstGeom prst="rect">
            <a:avLst/>
          </a:prstGeom>
          <a:noFill/>
          <a:ln>
            <a:noFill/>
          </a:ln>
        </p:spPr>
      </p:pic>
      <p:pic>
        <p:nvPicPr>
          <p:cNvPr id="369" name="Google Shape;369;p44"/>
          <p:cNvPicPr preferRelativeResize="0"/>
          <p:nvPr/>
        </p:nvPicPr>
        <p:blipFill>
          <a:blip r:embed="rId6">
            <a:alphaModFix/>
          </a:blip>
          <a:stretch>
            <a:fillRect/>
          </a:stretch>
        </p:blipFill>
        <p:spPr>
          <a:xfrm>
            <a:off x="4532574" y="1141150"/>
            <a:ext cx="3160602" cy="3632440"/>
          </a:xfrm>
          <a:prstGeom prst="rect">
            <a:avLst/>
          </a:prstGeom>
          <a:noFill/>
          <a:ln>
            <a:noFill/>
          </a:ln>
        </p:spPr>
      </p:pic>
      <p:pic>
        <p:nvPicPr>
          <p:cNvPr id="370" name="Google Shape;370;p44"/>
          <p:cNvPicPr preferRelativeResize="0"/>
          <p:nvPr/>
        </p:nvPicPr>
        <p:blipFill>
          <a:blip r:embed="rId7">
            <a:alphaModFix/>
          </a:blip>
          <a:stretch>
            <a:fillRect/>
          </a:stretch>
        </p:blipFill>
        <p:spPr>
          <a:xfrm>
            <a:off x="6802850" y="2571745"/>
            <a:ext cx="2288575" cy="1744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17D"/>
        </a:solidFill>
      </p:bgPr>
    </p:bg>
    <p:spTree>
      <p:nvGrpSpPr>
        <p:cNvPr id="374" name="Shape 374"/>
        <p:cNvGrpSpPr/>
        <p:nvPr/>
      </p:nvGrpSpPr>
      <p:grpSpPr>
        <a:xfrm>
          <a:off x="0" y="0"/>
          <a:ext cx="0" cy="0"/>
          <a:chOff x="0" y="0"/>
          <a:chExt cx="0" cy="0"/>
        </a:xfrm>
      </p:grpSpPr>
      <p:pic>
        <p:nvPicPr>
          <p:cNvPr id="375" name="Google Shape;375;p45"/>
          <p:cNvPicPr preferRelativeResize="0"/>
          <p:nvPr/>
        </p:nvPicPr>
        <p:blipFill>
          <a:blip r:embed="rId3">
            <a:alphaModFix/>
          </a:blip>
          <a:stretch>
            <a:fillRect/>
          </a:stretch>
        </p:blipFill>
        <p:spPr>
          <a:xfrm>
            <a:off x="6770047" y="528625"/>
            <a:ext cx="2373949" cy="2646000"/>
          </a:xfrm>
          <a:prstGeom prst="rect">
            <a:avLst/>
          </a:prstGeom>
          <a:noFill/>
          <a:ln>
            <a:noFill/>
          </a:ln>
        </p:spPr>
      </p:pic>
      <p:sp>
        <p:nvSpPr>
          <p:cNvPr id="376" name="Google Shape;376;p45"/>
          <p:cNvSpPr/>
          <p:nvPr/>
        </p:nvSpPr>
        <p:spPr>
          <a:xfrm>
            <a:off x="670950" y="1289725"/>
            <a:ext cx="7802100" cy="18849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5"/>
          <p:cNvSpPr txBox="1"/>
          <p:nvPr/>
        </p:nvSpPr>
        <p:spPr>
          <a:xfrm>
            <a:off x="401025" y="367900"/>
            <a:ext cx="8174400" cy="9129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b="1" lang="en" sz="2100">
                <a:solidFill>
                  <a:srgbClr val="FFFFFF"/>
                </a:solidFill>
                <a:latin typeface="Arial Rounded"/>
                <a:ea typeface="Arial Rounded"/>
                <a:cs typeface="Arial Rounded"/>
                <a:sym typeface="Arial Rounded"/>
              </a:rPr>
              <a:t>APA YANG BERUBAH SETELAH </a:t>
            </a:r>
            <a:br>
              <a:rPr b="1" lang="en" sz="2100">
                <a:solidFill>
                  <a:srgbClr val="FFFFFF"/>
                </a:solidFill>
                <a:latin typeface="Arial Rounded"/>
                <a:ea typeface="Arial Rounded"/>
                <a:cs typeface="Arial Rounded"/>
                <a:sym typeface="Arial Rounded"/>
              </a:rPr>
            </a:br>
            <a:r>
              <a:rPr b="1" lang="en" sz="2100">
                <a:solidFill>
                  <a:srgbClr val="FFFFFF"/>
                </a:solidFill>
                <a:latin typeface="Arial Rounded"/>
                <a:ea typeface="Arial Rounded"/>
                <a:cs typeface="Arial Rounded"/>
                <a:sym typeface="Arial Rounded"/>
              </a:rPr>
              <a:t>SEKOLAH MELAKUKAN DIGITALISASI?</a:t>
            </a:r>
            <a:endParaRPr b="1" sz="2100">
              <a:solidFill>
                <a:srgbClr val="FFFFFF"/>
              </a:solidFill>
              <a:latin typeface="Arial Rounded"/>
              <a:ea typeface="Arial Rounded"/>
              <a:cs typeface="Arial Rounded"/>
              <a:sym typeface="Arial Rounded"/>
            </a:endParaRPr>
          </a:p>
          <a:p>
            <a:pPr indent="0" lvl="0" marL="457200" marR="0" rtl="0" algn="ctr">
              <a:lnSpc>
                <a:spcPct val="100000"/>
              </a:lnSpc>
              <a:spcBef>
                <a:spcPts val="0"/>
              </a:spcBef>
              <a:spcAft>
                <a:spcPts val="0"/>
              </a:spcAft>
              <a:buNone/>
            </a:pPr>
            <a:r>
              <a:t/>
            </a:r>
            <a:endParaRPr b="1" sz="1900">
              <a:solidFill>
                <a:srgbClr val="004B53"/>
              </a:solidFill>
              <a:latin typeface="Arial Rounded"/>
              <a:ea typeface="Arial Rounded"/>
              <a:cs typeface="Arial Rounded"/>
              <a:sym typeface="Arial Rounded"/>
            </a:endParaRPr>
          </a:p>
        </p:txBody>
      </p:sp>
      <p:sp>
        <p:nvSpPr>
          <p:cNvPr id="378" name="Google Shape;378;p45"/>
          <p:cNvSpPr txBox="1"/>
          <p:nvPr/>
        </p:nvSpPr>
        <p:spPr>
          <a:xfrm>
            <a:off x="240675" y="3886475"/>
            <a:ext cx="8495100" cy="83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rPr>
              <a:t>Hanya dengan Rp. 10rb + Rp. 10rb,- per siswa/bulan saja </a:t>
            </a:r>
            <a:br>
              <a:rPr b="1" lang="en" sz="1800">
                <a:solidFill>
                  <a:srgbClr val="FFFFFF"/>
                </a:solidFill>
              </a:rPr>
            </a:br>
            <a:r>
              <a:rPr b="1" lang="en" sz="1800">
                <a:solidFill>
                  <a:srgbClr val="FFFFFF"/>
                </a:solidFill>
              </a:rPr>
              <a:t>sekolah sudah siap menuju Sekolah Digital</a:t>
            </a:r>
            <a:endParaRPr sz="1800">
              <a:solidFill>
                <a:srgbClr val="FFFFFF"/>
              </a:solidFill>
            </a:endParaRPr>
          </a:p>
        </p:txBody>
      </p:sp>
      <p:sp>
        <p:nvSpPr>
          <p:cNvPr id="379" name="Google Shape;379;p45"/>
          <p:cNvSpPr txBox="1"/>
          <p:nvPr/>
        </p:nvSpPr>
        <p:spPr>
          <a:xfrm>
            <a:off x="704550" y="1347875"/>
            <a:ext cx="7917600" cy="17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rPr>
              <a:t>SEKOLAH TERBANTU BANYAK SEKALI :</a:t>
            </a:r>
            <a:endParaRPr b="1" sz="1800">
              <a:solidFill>
                <a:schemeClr val="dk1"/>
              </a:solidFill>
            </a:endParaRPr>
          </a:p>
          <a:p>
            <a:pPr indent="-342900" lvl="0" marL="457200" rtl="0" algn="l">
              <a:spcBef>
                <a:spcPts val="0"/>
              </a:spcBef>
              <a:spcAft>
                <a:spcPts val="0"/>
              </a:spcAft>
              <a:buClr>
                <a:schemeClr val="dk1"/>
              </a:buClr>
              <a:buSzPts val="1800"/>
              <a:buFont typeface="Abel"/>
              <a:buAutoNum type="arabicPeriod"/>
            </a:pPr>
            <a:r>
              <a:rPr lang="en" sz="1800">
                <a:solidFill>
                  <a:schemeClr val="dk1"/>
                </a:solidFill>
                <a:latin typeface="Abel"/>
                <a:ea typeface="Abel"/>
                <a:cs typeface="Abel"/>
                <a:sym typeface="Abel"/>
              </a:rPr>
              <a:t>Siswa mendapatkan bahan pembelajaran lengkap, beragam dan menyenangkan</a:t>
            </a:r>
            <a:endParaRPr sz="1800">
              <a:solidFill>
                <a:schemeClr val="dk1"/>
              </a:solidFill>
              <a:latin typeface="Abel"/>
              <a:ea typeface="Abel"/>
              <a:cs typeface="Abel"/>
              <a:sym typeface="Abel"/>
            </a:endParaRPr>
          </a:p>
          <a:p>
            <a:pPr indent="-342900" lvl="0" marL="457200" rtl="0" algn="l">
              <a:spcBef>
                <a:spcPts val="0"/>
              </a:spcBef>
              <a:spcAft>
                <a:spcPts val="0"/>
              </a:spcAft>
              <a:buClr>
                <a:schemeClr val="dk1"/>
              </a:buClr>
              <a:buSzPts val="1800"/>
              <a:buFont typeface="Abel"/>
              <a:buAutoNum type="arabicPeriod"/>
            </a:pPr>
            <a:r>
              <a:rPr lang="en" sz="1800">
                <a:solidFill>
                  <a:schemeClr val="dk1"/>
                </a:solidFill>
                <a:latin typeface="Abel"/>
                <a:ea typeface="Abel"/>
                <a:cs typeface="Abel"/>
                <a:sym typeface="Abel"/>
              </a:rPr>
              <a:t>Siswa bisa latihan soal secara mandiri sepuasnya, tak perlu ikut bimbel lagi diluar sekolah</a:t>
            </a:r>
            <a:endParaRPr sz="1800">
              <a:solidFill>
                <a:schemeClr val="dk1"/>
              </a:solidFill>
              <a:latin typeface="Abel"/>
              <a:ea typeface="Abel"/>
              <a:cs typeface="Abel"/>
              <a:sym typeface="Abel"/>
            </a:endParaRPr>
          </a:p>
          <a:p>
            <a:pPr indent="-342900" lvl="0" marL="457200" rtl="0" algn="l">
              <a:spcBef>
                <a:spcPts val="0"/>
              </a:spcBef>
              <a:spcAft>
                <a:spcPts val="0"/>
              </a:spcAft>
              <a:buClr>
                <a:schemeClr val="dk1"/>
              </a:buClr>
              <a:buSzPts val="1800"/>
              <a:buFont typeface="Abel"/>
              <a:buAutoNum type="arabicPeriod"/>
            </a:pPr>
            <a:r>
              <a:rPr lang="en" sz="1800">
                <a:solidFill>
                  <a:schemeClr val="dk1"/>
                </a:solidFill>
                <a:latin typeface="Abel"/>
                <a:ea typeface="Abel"/>
                <a:cs typeface="Abel"/>
                <a:sym typeface="Abel"/>
              </a:rPr>
              <a:t>Guru bisa &amp; mudah melakukan evaluasi pembelajaran sebanyak-banyaknya</a:t>
            </a:r>
            <a:endParaRPr sz="1800">
              <a:solidFill>
                <a:schemeClr val="dk1"/>
              </a:solidFill>
              <a:latin typeface="Abel"/>
              <a:ea typeface="Abel"/>
              <a:cs typeface="Abel"/>
              <a:sym typeface="Abel"/>
            </a:endParaRPr>
          </a:p>
          <a:p>
            <a:pPr indent="-342900" lvl="0" marL="457200" rtl="0" algn="l">
              <a:spcBef>
                <a:spcPts val="0"/>
              </a:spcBef>
              <a:spcAft>
                <a:spcPts val="0"/>
              </a:spcAft>
              <a:buClr>
                <a:schemeClr val="dk1"/>
              </a:buClr>
              <a:buSzPts val="1800"/>
              <a:buFont typeface="Abel"/>
              <a:buAutoNum type="arabicPeriod"/>
            </a:pPr>
            <a:r>
              <a:rPr lang="en" sz="1800">
                <a:solidFill>
                  <a:schemeClr val="dk1"/>
                </a:solidFill>
                <a:latin typeface="Abel"/>
                <a:ea typeface="Abel"/>
                <a:cs typeface="Abel"/>
                <a:sym typeface="Abel"/>
              </a:rPr>
              <a:t>Orangtua, guru, sekolah : semua bisa berhemat luar biasa besar tiap bulannya</a:t>
            </a:r>
            <a:endParaRPr sz="1800">
              <a:solidFill>
                <a:schemeClr val="dk1"/>
              </a:solidFill>
              <a:latin typeface="Abel"/>
              <a:ea typeface="Abel"/>
              <a:cs typeface="Abel"/>
              <a:sym typeface="Abel"/>
            </a:endParaRPr>
          </a:p>
          <a:p>
            <a:pPr indent="0" lvl="0" marL="0" rtl="0" algn="l">
              <a:spcBef>
                <a:spcPts val="0"/>
              </a:spcBef>
              <a:spcAft>
                <a:spcPts val="0"/>
              </a:spcAft>
              <a:buNone/>
            </a:pPr>
            <a:r>
              <a:t/>
            </a:r>
            <a:endParaRPr sz="1800"/>
          </a:p>
        </p:txBody>
      </p:sp>
      <p:sp>
        <p:nvSpPr>
          <p:cNvPr id="380" name="Google Shape;380;p45"/>
          <p:cNvSpPr txBox="1"/>
          <p:nvPr/>
        </p:nvSpPr>
        <p:spPr>
          <a:xfrm>
            <a:off x="0" y="3446075"/>
            <a:ext cx="9144000" cy="369300"/>
          </a:xfrm>
          <a:prstGeom prst="rect">
            <a:avLst/>
          </a:prstGeom>
          <a:solidFill>
            <a:srgbClr val="F1C23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PAKET MERDEKA DARI KIPIN MEMBUAT SEKOLAH MERDEKA DARI BUKU CETAK &amp; FOTOCOPY KERTAS UJIAN</a:t>
            </a:r>
            <a:endParaRPr sz="1200"/>
          </a:p>
        </p:txBody>
      </p:sp>
      <p:pic>
        <p:nvPicPr>
          <p:cNvPr id="381" name="Google Shape;381;p45"/>
          <p:cNvPicPr preferRelativeResize="0"/>
          <p:nvPr/>
        </p:nvPicPr>
        <p:blipFill>
          <a:blip r:embed="rId3">
            <a:alphaModFix/>
          </a:blip>
          <a:stretch>
            <a:fillRect/>
          </a:stretch>
        </p:blipFill>
        <p:spPr>
          <a:xfrm rot="-6164144">
            <a:off x="600923" y="3941850"/>
            <a:ext cx="943800" cy="1051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85" name="Shape 385"/>
        <p:cNvGrpSpPr/>
        <p:nvPr/>
      </p:nvGrpSpPr>
      <p:grpSpPr>
        <a:xfrm>
          <a:off x="0" y="0"/>
          <a:ext cx="0" cy="0"/>
          <a:chOff x="0" y="0"/>
          <a:chExt cx="0" cy="0"/>
        </a:xfrm>
      </p:grpSpPr>
      <p:pic>
        <p:nvPicPr>
          <p:cNvPr id="386" name="Google Shape;386;p46"/>
          <p:cNvPicPr preferRelativeResize="0"/>
          <p:nvPr/>
        </p:nvPicPr>
        <p:blipFill>
          <a:blip r:embed="rId3">
            <a:alphaModFix/>
          </a:blip>
          <a:stretch>
            <a:fillRect/>
          </a:stretch>
        </p:blipFill>
        <p:spPr>
          <a:xfrm>
            <a:off x="3475475" y="974525"/>
            <a:ext cx="5495650" cy="3499550"/>
          </a:xfrm>
          <a:prstGeom prst="rect">
            <a:avLst/>
          </a:prstGeom>
          <a:noFill/>
          <a:ln>
            <a:noFill/>
          </a:ln>
        </p:spPr>
      </p:pic>
      <p:pic>
        <p:nvPicPr>
          <p:cNvPr id="387" name="Google Shape;387;p46"/>
          <p:cNvPicPr preferRelativeResize="0"/>
          <p:nvPr/>
        </p:nvPicPr>
        <p:blipFill>
          <a:blip r:embed="rId4">
            <a:alphaModFix/>
          </a:blip>
          <a:stretch>
            <a:fillRect/>
          </a:stretch>
        </p:blipFill>
        <p:spPr>
          <a:xfrm>
            <a:off x="6531925" y="0"/>
            <a:ext cx="2082650" cy="1388000"/>
          </a:xfrm>
          <a:prstGeom prst="rect">
            <a:avLst/>
          </a:prstGeom>
          <a:noFill/>
          <a:ln>
            <a:noFill/>
          </a:ln>
        </p:spPr>
      </p:pic>
      <p:sp>
        <p:nvSpPr>
          <p:cNvPr id="388" name="Google Shape;388;p46"/>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89" name="Google Shape;389;p46"/>
          <p:cNvSpPr txBox="1"/>
          <p:nvPr/>
        </p:nvSpPr>
        <p:spPr>
          <a:xfrm>
            <a:off x="4309275" y="349750"/>
            <a:ext cx="4389300" cy="7647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2100">
                <a:solidFill>
                  <a:schemeClr val="dk1"/>
                </a:solidFill>
                <a:latin typeface="Arial Rounded"/>
                <a:ea typeface="Arial Rounded"/>
                <a:cs typeface="Arial Rounded"/>
                <a:sym typeface="Arial Rounded"/>
              </a:rPr>
              <a:t>BONUS UNTUK SEMUA SEKOLAH</a:t>
            </a:r>
            <a:endParaRPr b="1" sz="1900">
              <a:solidFill>
                <a:srgbClr val="004B53"/>
              </a:solidFill>
              <a:latin typeface="Arial Rounded"/>
              <a:ea typeface="Arial Rounded"/>
              <a:cs typeface="Arial Rounded"/>
              <a:sym typeface="Arial Rounded"/>
            </a:endParaRPr>
          </a:p>
        </p:txBody>
      </p:sp>
      <p:sp>
        <p:nvSpPr>
          <p:cNvPr id="390" name="Google Shape;390;p46"/>
          <p:cNvSpPr txBox="1"/>
          <p:nvPr/>
        </p:nvSpPr>
        <p:spPr>
          <a:xfrm>
            <a:off x="4267200" y="4193200"/>
            <a:ext cx="4876800" cy="83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Semua Sekolah Tiba-tiba mempunyai Perpustakaan Digital Lengkap</a:t>
            </a:r>
            <a:endParaRPr sz="1800"/>
          </a:p>
        </p:txBody>
      </p:sp>
      <p:sp>
        <p:nvSpPr>
          <p:cNvPr id="391" name="Google Shape;391;p46"/>
          <p:cNvSpPr txBox="1"/>
          <p:nvPr/>
        </p:nvSpPr>
        <p:spPr>
          <a:xfrm>
            <a:off x="4352625" y="1335300"/>
            <a:ext cx="4618500" cy="28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Hari ini sekolah kami kedatangan team Surveilan Perpustakaan dari Jakarta pak..</a:t>
            </a:r>
            <a:endParaRPr b="1">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Team surveilan bertanya pada petugas perpustakaan kami.. selama Pandemi bagaimana mengatasi minat baca anak secara Daring..</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Alhamdulillah semenjak ada Kipin School,  siswa kami membaca Literasi menggunakan aplikasi KIPIN SCHOOL 4.0 dan team Surveilan ingin tahu cara mengoperasikannya.. dan ptgs perpstkaan km mnjlskn..shngga team surveilan sgt senang.. dan menjadi catatan untuk team bawa ke Jakarta bahwa KIPIN SCHOOL 4.0 sebagai LITERASI DIGITAL di sekolah km dmasa Pandemi.</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rPr lang="en" sz="1100">
                <a:solidFill>
                  <a:schemeClr val="dk1"/>
                </a:solidFill>
              </a:rPr>
              <a:t>Bangga sekali sekolah km dgn Kipin School 4.0.. terima kasih 🙏🏼🙏🏼🙏🏼</a:t>
            </a:r>
            <a:endParaRPr sz="1100">
              <a:solidFill>
                <a:schemeClr val="dk1"/>
              </a:solidFill>
            </a:endParaRPr>
          </a:p>
        </p:txBody>
      </p:sp>
      <p:pic>
        <p:nvPicPr>
          <p:cNvPr id="392" name="Google Shape;392;p46"/>
          <p:cNvPicPr preferRelativeResize="0"/>
          <p:nvPr/>
        </p:nvPicPr>
        <p:blipFill>
          <a:blip r:embed="rId5">
            <a:alphaModFix/>
          </a:blip>
          <a:stretch>
            <a:fillRect/>
          </a:stretch>
        </p:blipFill>
        <p:spPr>
          <a:xfrm>
            <a:off x="542350" y="349750"/>
            <a:ext cx="3370499" cy="4443999"/>
          </a:xfrm>
          <a:prstGeom prst="rect">
            <a:avLst/>
          </a:prstGeom>
          <a:noFill/>
          <a:ln cap="flat" cmpd="sng" w="114300">
            <a:solidFill>
              <a:srgbClr val="FFFFFF"/>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47"/>
          <p:cNvPicPr preferRelativeResize="0"/>
          <p:nvPr/>
        </p:nvPicPr>
        <p:blipFill rotWithShape="1">
          <a:blip r:embed="rId3">
            <a:alphaModFix/>
          </a:blip>
          <a:srcRect b="51023" l="67104" r="0" t="3169"/>
          <a:stretch/>
        </p:blipFill>
        <p:spPr>
          <a:xfrm rot="1428813">
            <a:off x="5025322" y="76951"/>
            <a:ext cx="1880999" cy="1497648"/>
          </a:xfrm>
          <a:prstGeom prst="rect">
            <a:avLst/>
          </a:prstGeom>
          <a:noFill/>
          <a:ln>
            <a:noFill/>
          </a:ln>
        </p:spPr>
      </p:pic>
      <p:sp>
        <p:nvSpPr>
          <p:cNvPr id="398" name="Google Shape;398;p47"/>
          <p:cNvSpPr txBox="1"/>
          <p:nvPr/>
        </p:nvSpPr>
        <p:spPr>
          <a:xfrm>
            <a:off x="314625" y="299750"/>
            <a:ext cx="8414700" cy="74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741B47"/>
                </a:solidFill>
              </a:rPr>
              <a:t>ADA 60 RIBU KONTEN PEMBELAJARAN DI KIPIN SCHOOL 4.0</a:t>
            </a:r>
            <a:endParaRPr b="1" sz="2100">
              <a:solidFill>
                <a:srgbClr val="741B47"/>
              </a:solidFill>
            </a:endParaRPr>
          </a:p>
        </p:txBody>
      </p:sp>
      <p:sp>
        <p:nvSpPr>
          <p:cNvPr id="399" name="Google Shape;399;p47"/>
          <p:cNvSpPr txBox="1"/>
          <p:nvPr/>
        </p:nvSpPr>
        <p:spPr>
          <a:xfrm>
            <a:off x="64050" y="924625"/>
            <a:ext cx="9015900" cy="49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Paling lengkap untuk TK,SD,SMP,SMA &amp; SMK - Bisa diakses dari rumah</a:t>
            </a:r>
            <a:endParaRPr b="1" sz="2000"/>
          </a:p>
        </p:txBody>
      </p:sp>
      <p:sp>
        <p:nvSpPr>
          <p:cNvPr id="400" name="Google Shape;400;p47"/>
          <p:cNvSpPr/>
          <p:nvPr/>
        </p:nvSpPr>
        <p:spPr>
          <a:xfrm>
            <a:off x="0" y="1809225"/>
            <a:ext cx="2286000" cy="3334200"/>
          </a:xfrm>
          <a:prstGeom prst="rect">
            <a:avLst/>
          </a:prstGeom>
          <a:solidFill>
            <a:srgbClr val="BA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7"/>
          <p:cNvSpPr/>
          <p:nvPr/>
        </p:nvSpPr>
        <p:spPr>
          <a:xfrm>
            <a:off x="2286000" y="1809225"/>
            <a:ext cx="2286000" cy="33342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7"/>
          <p:cNvSpPr/>
          <p:nvPr/>
        </p:nvSpPr>
        <p:spPr>
          <a:xfrm>
            <a:off x="4572000" y="1809225"/>
            <a:ext cx="2286000" cy="33342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7"/>
          <p:cNvSpPr/>
          <p:nvPr/>
        </p:nvSpPr>
        <p:spPr>
          <a:xfrm>
            <a:off x="6858000" y="1809225"/>
            <a:ext cx="2286000" cy="33342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4" name="Google Shape;404;p47"/>
          <p:cNvPicPr preferRelativeResize="0"/>
          <p:nvPr/>
        </p:nvPicPr>
        <p:blipFill>
          <a:blip r:embed="rId4">
            <a:alphaModFix/>
          </a:blip>
          <a:stretch>
            <a:fillRect/>
          </a:stretch>
        </p:blipFill>
        <p:spPr>
          <a:xfrm>
            <a:off x="563450" y="1770550"/>
            <a:ext cx="1212750" cy="1602400"/>
          </a:xfrm>
          <a:prstGeom prst="rect">
            <a:avLst/>
          </a:prstGeom>
          <a:noFill/>
          <a:ln>
            <a:noFill/>
          </a:ln>
        </p:spPr>
      </p:pic>
      <p:pic>
        <p:nvPicPr>
          <p:cNvPr id="405" name="Google Shape;405;p47"/>
          <p:cNvPicPr preferRelativeResize="0"/>
          <p:nvPr/>
        </p:nvPicPr>
        <p:blipFill>
          <a:blip r:embed="rId5">
            <a:alphaModFix/>
          </a:blip>
          <a:stretch>
            <a:fillRect/>
          </a:stretch>
        </p:blipFill>
        <p:spPr>
          <a:xfrm>
            <a:off x="2892515" y="1770550"/>
            <a:ext cx="1128365" cy="1602400"/>
          </a:xfrm>
          <a:prstGeom prst="rect">
            <a:avLst/>
          </a:prstGeom>
          <a:noFill/>
          <a:ln>
            <a:noFill/>
          </a:ln>
        </p:spPr>
      </p:pic>
      <p:pic>
        <p:nvPicPr>
          <p:cNvPr id="406" name="Google Shape;406;p47"/>
          <p:cNvPicPr preferRelativeResize="0"/>
          <p:nvPr/>
        </p:nvPicPr>
        <p:blipFill>
          <a:blip r:embed="rId6">
            <a:alphaModFix/>
          </a:blip>
          <a:stretch>
            <a:fillRect/>
          </a:stretch>
        </p:blipFill>
        <p:spPr>
          <a:xfrm>
            <a:off x="5179625" y="1770550"/>
            <a:ext cx="1128350" cy="1490800"/>
          </a:xfrm>
          <a:prstGeom prst="rect">
            <a:avLst/>
          </a:prstGeom>
          <a:noFill/>
          <a:ln>
            <a:noFill/>
          </a:ln>
        </p:spPr>
      </p:pic>
      <p:pic>
        <p:nvPicPr>
          <p:cNvPr descr="Open_Book_komik-400.png" id="407" name="Google Shape;407;p47"/>
          <p:cNvPicPr preferRelativeResize="0"/>
          <p:nvPr/>
        </p:nvPicPr>
        <p:blipFill rotWithShape="1">
          <a:blip r:embed="rId7">
            <a:alphaModFix/>
          </a:blip>
          <a:srcRect b="0" l="0" r="0" t="0"/>
          <a:stretch/>
        </p:blipFill>
        <p:spPr>
          <a:xfrm>
            <a:off x="7409125" y="1826350"/>
            <a:ext cx="1051685" cy="1490800"/>
          </a:xfrm>
          <a:prstGeom prst="rect">
            <a:avLst/>
          </a:prstGeom>
          <a:noFill/>
          <a:ln>
            <a:noFill/>
          </a:ln>
        </p:spPr>
      </p:pic>
      <p:sp>
        <p:nvSpPr>
          <p:cNvPr id="408" name="Google Shape;408;p47"/>
          <p:cNvSpPr txBox="1"/>
          <p:nvPr/>
        </p:nvSpPr>
        <p:spPr>
          <a:xfrm>
            <a:off x="59975" y="3221188"/>
            <a:ext cx="2219700" cy="1186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1155CC"/>
                </a:solidFill>
              </a:rPr>
              <a:t>3000+ buku pelajaran sekolah berbasis  K2013, KTSP 2006, PJJ, Paket ABC, Madrasah </a:t>
            </a:r>
            <a:r>
              <a:rPr lang="en" sz="1300">
                <a:solidFill>
                  <a:srgbClr val="1155CC"/>
                </a:solidFill>
              </a:rPr>
              <a:t>untuk  SD, SMP, SMA dan SMK.</a:t>
            </a:r>
            <a:endParaRPr>
              <a:solidFill>
                <a:srgbClr val="1155CC"/>
              </a:solidFill>
            </a:endParaRPr>
          </a:p>
        </p:txBody>
      </p:sp>
      <p:sp>
        <p:nvSpPr>
          <p:cNvPr id="409" name="Google Shape;409;p47"/>
          <p:cNvSpPr txBox="1"/>
          <p:nvPr/>
        </p:nvSpPr>
        <p:spPr>
          <a:xfrm>
            <a:off x="57600" y="4540550"/>
            <a:ext cx="2170800" cy="49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100">
                <a:solidFill>
                  <a:srgbClr val="666666"/>
                </a:solidFill>
                <a:latin typeface="Lato"/>
                <a:ea typeface="Lato"/>
                <a:cs typeface="Lato"/>
                <a:sym typeface="Lato"/>
              </a:rPr>
              <a:t>(terbitan Kemendikbud-termasuk edisi revisi terbaru)</a:t>
            </a:r>
            <a:endParaRPr i="1" sz="1100">
              <a:solidFill>
                <a:srgbClr val="666666"/>
              </a:solidFill>
              <a:latin typeface="Lato"/>
              <a:ea typeface="Lato"/>
              <a:cs typeface="Lato"/>
              <a:sym typeface="Lato"/>
            </a:endParaRPr>
          </a:p>
        </p:txBody>
      </p:sp>
      <p:sp>
        <p:nvSpPr>
          <p:cNvPr id="410" name="Google Shape;410;p47"/>
          <p:cNvSpPr txBox="1"/>
          <p:nvPr/>
        </p:nvSpPr>
        <p:spPr>
          <a:xfrm>
            <a:off x="2343601" y="3222250"/>
            <a:ext cx="22860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a:solidFill>
                  <a:srgbClr val="741B47"/>
                </a:solidFill>
              </a:rPr>
              <a:t>2000+ SMA.</a:t>
            </a:r>
            <a:r>
              <a:rPr b="1" lang="en" sz="1300">
                <a:solidFill>
                  <a:srgbClr val="741B47"/>
                </a:solidFill>
              </a:rPr>
              <a:t>video pembelajaran kelas, implementasi  kurikulum 2013 untuk siswa SD, SMP,SMA &amp;SMK </a:t>
            </a:r>
            <a:endParaRPr b="1" sz="1300">
              <a:solidFill>
                <a:srgbClr val="741B47"/>
              </a:solidFill>
            </a:endParaRPr>
          </a:p>
        </p:txBody>
      </p:sp>
      <p:sp>
        <p:nvSpPr>
          <p:cNvPr id="411" name="Google Shape;411;p47"/>
          <p:cNvSpPr txBox="1"/>
          <p:nvPr/>
        </p:nvSpPr>
        <p:spPr>
          <a:xfrm>
            <a:off x="4600800" y="3222250"/>
            <a:ext cx="21708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666666"/>
                </a:solidFill>
              </a:rPr>
              <a:t>50,000+ soal  tryout untuk latihan ujian harian, UAS, UTS, US tingkat  SD, SMP, SMA.</a:t>
            </a:r>
            <a:endParaRPr b="1" sz="1300">
              <a:solidFill>
                <a:srgbClr val="666666"/>
              </a:solidFill>
            </a:endParaRPr>
          </a:p>
          <a:p>
            <a:pPr indent="0" lvl="0" marL="0" rtl="0" algn="l">
              <a:lnSpc>
                <a:spcPct val="100000"/>
              </a:lnSpc>
              <a:spcBef>
                <a:spcPts val="0"/>
              </a:spcBef>
              <a:spcAft>
                <a:spcPts val="0"/>
              </a:spcAft>
              <a:buNone/>
            </a:pPr>
            <a:r>
              <a:t/>
            </a:r>
            <a:endParaRPr b="1" sz="1300"/>
          </a:p>
        </p:txBody>
      </p:sp>
      <p:sp>
        <p:nvSpPr>
          <p:cNvPr id="412" name="Google Shape;412;p47"/>
          <p:cNvSpPr txBox="1"/>
          <p:nvPr/>
        </p:nvSpPr>
        <p:spPr>
          <a:xfrm>
            <a:off x="6915600" y="3222250"/>
            <a:ext cx="2170800" cy="11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rgbClr val="7F6000"/>
                </a:solidFill>
              </a:rPr>
              <a:t>400+  buku  bacaan literasi berupa  komik  yang menarik tentang budi pekerti, nilai2 pancasila, sejarah, dll</a:t>
            </a:r>
            <a:r>
              <a:rPr lang="en" sz="1300">
                <a:solidFill>
                  <a:srgbClr val="7F6000"/>
                </a:solidFill>
              </a:rPr>
              <a:t> </a:t>
            </a:r>
            <a:br>
              <a:rPr lang="en" sz="1300">
                <a:solidFill>
                  <a:srgbClr val="7F6000"/>
                </a:solidFill>
              </a:rPr>
            </a:br>
            <a:endParaRPr>
              <a:solidFill>
                <a:srgbClr val="7F6000"/>
              </a:solidFill>
            </a:endParaRPr>
          </a:p>
        </p:txBody>
      </p:sp>
      <p:sp>
        <p:nvSpPr>
          <p:cNvPr id="413" name="Google Shape;413;p47"/>
          <p:cNvSpPr txBox="1"/>
          <p:nvPr/>
        </p:nvSpPr>
        <p:spPr>
          <a:xfrm>
            <a:off x="2340450" y="4482850"/>
            <a:ext cx="2170800" cy="528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(dibawakan oleh guru dari seluruh Indonesia)</a:t>
            </a:r>
            <a:endParaRPr>
              <a:solidFill>
                <a:srgbClr val="666666"/>
              </a:solidFill>
            </a:endParaRPr>
          </a:p>
        </p:txBody>
      </p:sp>
      <p:sp>
        <p:nvSpPr>
          <p:cNvPr id="414" name="Google Shape;414;p47"/>
          <p:cNvSpPr txBox="1"/>
          <p:nvPr/>
        </p:nvSpPr>
        <p:spPr>
          <a:xfrm>
            <a:off x="4629600" y="4510250"/>
            <a:ext cx="2170800" cy="528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(hasil tryout dapat dilihat langsung dilayar)</a:t>
            </a:r>
            <a:endParaRPr i="1" sz="1200">
              <a:solidFill>
                <a:srgbClr val="666666"/>
              </a:solidFill>
              <a:latin typeface="Lato"/>
              <a:ea typeface="Lato"/>
              <a:cs typeface="Lato"/>
              <a:sym typeface="Lato"/>
            </a:endParaRPr>
          </a:p>
        </p:txBody>
      </p:sp>
      <p:sp>
        <p:nvSpPr>
          <p:cNvPr id="415" name="Google Shape;415;p47"/>
          <p:cNvSpPr txBox="1"/>
          <p:nvPr/>
        </p:nvSpPr>
        <p:spPr>
          <a:xfrm>
            <a:off x="6915600" y="4336075"/>
            <a:ext cx="2170800" cy="743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i="1" lang="en" sz="1200">
                <a:solidFill>
                  <a:srgbClr val="666666"/>
                </a:solidFill>
                <a:latin typeface="Lato"/>
                <a:ea typeface="Lato"/>
                <a:cs typeface="Lato"/>
                <a:sym typeface="Lato"/>
              </a:rPr>
              <a:t>(mengusung pendidikan moral &amp; budi pekerti, pengetahuan umum, kesehatan &amp; sejarah</a:t>
            </a:r>
            <a:endParaRPr i="1" sz="1200">
              <a:solidFill>
                <a:srgbClr val="666666"/>
              </a:solidFill>
            </a:endParaRPr>
          </a:p>
        </p:txBody>
      </p:sp>
      <p:sp>
        <p:nvSpPr>
          <p:cNvPr id="416" name="Google Shape;416;p47"/>
          <p:cNvSpPr txBox="1"/>
          <p:nvPr/>
        </p:nvSpPr>
        <p:spPr>
          <a:xfrm>
            <a:off x="87300" y="1716375"/>
            <a:ext cx="434100" cy="8313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rgbClr val="CFE2F3"/>
              </a:buClr>
              <a:buSzPts val="3000"/>
              <a:buFont typeface="Chelsea Market"/>
              <a:buAutoNum type="arabicPeriod"/>
            </a:pPr>
            <a:r>
              <a:t/>
            </a:r>
            <a:endParaRPr sz="3000">
              <a:latin typeface="Chelsea Market"/>
              <a:ea typeface="Chelsea Market"/>
              <a:cs typeface="Chelsea Market"/>
              <a:sym typeface="Chelsea Market"/>
            </a:endParaRPr>
          </a:p>
        </p:txBody>
      </p:sp>
      <p:sp>
        <p:nvSpPr>
          <p:cNvPr id="417" name="Google Shape;417;p47"/>
          <p:cNvSpPr txBox="1"/>
          <p:nvPr/>
        </p:nvSpPr>
        <p:spPr>
          <a:xfrm>
            <a:off x="2327250" y="1716375"/>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EAD1DC"/>
                </a:solidFill>
                <a:latin typeface="Chelsea Market"/>
                <a:ea typeface="Chelsea Market"/>
                <a:cs typeface="Chelsea Market"/>
                <a:sym typeface="Chelsea Market"/>
              </a:rPr>
              <a:t>2.</a:t>
            </a:r>
            <a:r>
              <a:rPr lang="en" sz="3000">
                <a:solidFill>
                  <a:srgbClr val="A64D79"/>
                </a:solidFill>
                <a:latin typeface="Chelsea Market"/>
                <a:ea typeface="Chelsea Market"/>
                <a:cs typeface="Chelsea Market"/>
                <a:sym typeface="Chelsea Market"/>
              </a:rPr>
              <a:t> </a:t>
            </a:r>
            <a:endParaRPr sz="3000">
              <a:solidFill>
                <a:srgbClr val="A64D79"/>
              </a:solidFill>
              <a:latin typeface="Chelsea Market"/>
              <a:ea typeface="Chelsea Market"/>
              <a:cs typeface="Chelsea Market"/>
              <a:sym typeface="Chelsea Market"/>
            </a:endParaRPr>
          </a:p>
        </p:txBody>
      </p:sp>
      <p:sp>
        <p:nvSpPr>
          <p:cNvPr id="418" name="Google Shape;418;p47"/>
          <p:cNvSpPr txBox="1"/>
          <p:nvPr/>
        </p:nvSpPr>
        <p:spPr>
          <a:xfrm>
            <a:off x="4627388" y="1740450"/>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EFEFEF"/>
                </a:solidFill>
                <a:latin typeface="Chelsea Market"/>
                <a:ea typeface="Chelsea Market"/>
                <a:cs typeface="Chelsea Market"/>
                <a:sym typeface="Chelsea Market"/>
              </a:rPr>
              <a:t>3.</a:t>
            </a:r>
            <a:endParaRPr sz="3000">
              <a:solidFill>
                <a:srgbClr val="EFEFEF"/>
              </a:solidFill>
              <a:latin typeface="Chelsea Market"/>
              <a:ea typeface="Chelsea Market"/>
              <a:cs typeface="Chelsea Market"/>
              <a:sym typeface="Chelsea Market"/>
            </a:endParaRPr>
          </a:p>
        </p:txBody>
      </p:sp>
      <p:sp>
        <p:nvSpPr>
          <p:cNvPr id="419" name="Google Shape;419;p47"/>
          <p:cNvSpPr txBox="1"/>
          <p:nvPr/>
        </p:nvSpPr>
        <p:spPr>
          <a:xfrm>
            <a:off x="6991988" y="1716375"/>
            <a:ext cx="5520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2CC"/>
                </a:solidFill>
                <a:latin typeface="Chelsea Market"/>
                <a:ea typeface="Chelsea Market"/>
                <a:cs typeface="Chelsea Market"/>
                <a:sym typeface="Chelsea Market"/>
              </a:rPr>
              <a:t>4.</a:t>
            </a:r>
            <a:endParaRPr sz="3000">
              <a:solidFill>
                <a:srgbClr val="FFF2CC"/>
              </a:solidFill>
              <a:latin typeface="Chelsea Market"/>
              <a:ea typeface="Chelsea Market"/>
              <a:cs typeface="Chelsea Market"/>
              <a:sym typeface="Chelsea Marke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48"/>
          <p:cNvPicPr preferRelativeResize="0"/>
          <p:nvPr/>
        </p:nvPicPr>
        <p:blipFill rotWithShape="1">
          <a:blip r:embed="rId3">
            <a:alphaModFix/>
          </a:blip>
          <a:srcRect b="35165" l="0" r="0" t="0"/>
          <a:stretch/>
        </p:blipFill>
        <p:spPr>
          <a:xfrm>
            <a:off x="0" y="0"/>
            <a:ext cx="3130177" cy="1893326"/>
          </a:xfrm>
          <a:prstGeom prst="rect">
            <a:avLst/>
          </a:prstGeom>
          <a:noFill/>
          <a:ln>
            <a:noFill/>
          </a:ln>
        </p:spPr>
      </p:pic>
      <p:pic>
        <p:nvPicPr>
          <p:cNvPr id="425" name="Google Shape;425;p48"/>
          <p:cNvPicPr preferRelativeResize="0"/>
          <p:nvPr/>
        </p:nvPicPr>
        <p:blipFill rotWithShape="1">
          <a:blip r:embed="rId4">
            <a:alphaModFix/>
          </a:blip>
          <a:srcRect b="68978" l="0" r="0" t="0"/>
          <a:stretch/>
        </p:blipFill>
        <p:spPr>
          <a:xfrm>
            <a:off x="3006925" y="987400"/>
            <a:ext cx="3102099" cy="905925"/>
          </a:xfrm>
          <a:prstGeom prst="rect">
            <a:avLst/>
          </a:prstGeom>
          <a:noFill/>
          <a:ln>
            <a:noFill/>
          </a:ln>
        </p:spPr>
      </p:pic>
      <p:pic>
        <p:nvPicPr>
          <p:cNvPr id="426" name="Google Shape;426;p48"/>
          <p:cNvPicPr preferRelativeResize="0"/>
          <p:nvPr/>
        </p:nvPicPr>
        <p:blipFill rotWithShape="1">
          <a:blip r:embed="rId3">
            <a:alphaModFix/>
          </a:blip>
          <a:srcRect b="0" l="0" r="0" t="68978"/>
          <a:stretch/>
        </p:blipFill>
        <p:spPr>
          <a:xfrm>
            <a:off x="3006912" y="0"/>
            <a:ext cx="3130177" cy="905925"/>
          </a:xfrm>
          <a:prstGeom prst="rect">
            <a:avLst/>
          </a:prstGeom>
          <a:noFill/>
          <a:ln>
            <a:noFill/>
          </a:ln>
        </p:spPr>
      </p:pic>
      <p:pic>
        <p:nvPicPr>
          <p:cNvPr id="427" name="Google Shape;427;p48"/>
          <p:cNvPicPr preferRelativeResize="0"/>
          <p:nvPr/>
        </p:nvPicPr>
        <p:blipFill rotWithShape="1">
          <a:blip r:embed="rId4">
            <a:alphaModFix/>
          </a:blip>
          <a:srcRect b="0" l="0" r="0" t="35165"/>
          <a:stretch/>
        </p:blipFill>
        <p:spPr>
          <a:xfrm>
            <a:off x="6041900" y="0"/>
            <a:ext cx="3102099" cy="1893326"/>
          </a:xfrm>
          <a:prstGeom prst="rect">
            <a:avLst/>
          </a:prstGeom>
          <a:noFill/>
          <a:ln>
            <a:noFill/>
          </a:ln>
        </p:spPr>
      </p:pic>
      <p:pic>
        <p:nvPicPr>
          <p:cNvPr id="428" name="Google Shape;428;p48"/>
          <p:cNvPicPr preferRelativeResize="0"/>
          <p:nvPr/>
        </p:nvPicPr>
        <p:blipFill>
          <a:blip r:embed="rId5">
            <a:alphaModFix/>
          </a:blip>
          <a:stretch>
            <a:fillRect/>
          </a:stretch>
        </p:blipFill>
        <p:spPr>
          <a:xfrm>
            <a:off x="2430886" y="987400"/>
            <a:ext cx="3034977" cy="3943086"/>
          </a:xfrm>
          <a:prstGeom prst="rect">
            <a:avLst/>
          </a:prstGeom>
          <a:noFill/>
          <a:ln>
            <a:noFill/>
          </a:ln>
        </p:spPr>
      </p:pic>
      <p:pic>
        <p:nvPicPr>
          <p:cNvPr id="429" name="Google Shape;429;p48"/>
          <p:cNvPicPr preferRelativeResize="0"/>
          <p:nvPr/>
        </p:nvPicPr>
        <p:blipFill>
          <a:blip r:embed="rId6">
            <a:alphaModFix/>
          </a:blip>
          <a:stretch>
            <a:fillRect/>
          </a:stretch>
        </p:blipFill>
        <p:spPr>
          <a:xfrm rot="-8665991">
            <a:off x="78737" y="1953705"/>
            <a:ext cx="3174726" cy="2725791"/>
          </a:xfrm>
          <a:prstGeom prst="rect">
            <a:avLst/>
          </a:prstGeom>
          <a:noFill/>
          <a:ln>
            <a:noFill/>
          </a:ln>
        </p:spPr>
      </p:pic>
      <p:sp>
        <p:nvSpPr>
          <p:cNvPr id="430" name="Google Shape;430;p48"/>
          <p:cNvSpPr txBox="1"/>
          <p:nvPr/>
        </p:nvSpPr>
        <p:spPr>
          <a:xfrm>
            <a:off x="194700" y="2661225"/>
            <a:ext cx="2949000" cy="7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Helvetica Neue"/>
                <a:ea typeface="Helvetica Neue"/>
                <a:cs typeface="Helvetica Neue"/>
                <a:sym typeface="Helvetica Neue"/>
              </a:rPr>
              <a:t>Kipin mempunyai &gt; 400 judul Komik untuk Pendidikan Karakter</a:t>
            </a:r>
            <a:endParaRPr b="1" sz="2000">
              <a:solidFill>
                <a:srgbClr val="FFFFFF"/>
              </a:solidFill>
              <a:latin typeface="Helvetica Neue"/>
              <a:ea typeface="Helvetica Neue"/>
              <a:cs typeface="Helvetica Neue"/>
              <a:sym typeface="Helvetica Neue"/>
            </a:endParaRPr>
          </a:p>
        </p:txBody>
      </p:sp>
      <p:pic>
        <p:nvPicPr>
          <p:cNvPr id="431" name="Google Shape;431;p48"/>
          <p:cNvPicPr preferRelativeResize="0"/>
          <p:nvPr/>
        </p:nvPicPr>
        <p:blipFill>
          <a:blip r:embed="rId7">
            <a:alphaModFix/>
          </a:blip>
          <a:stretch>
            <a:fillRect/>
          </a:stretch>
        </p:blipFill>
        <p:spPr>
          <a:xfrm>
            <a:off x="6281099" y="2681950"/>
            <a:ext cx="2101050" cy="1601525"/>
          </a:xfrm>
          <a:prstGeom prst="rect">
            <a:avLst/>
          </a:prstGeom>
          <a:noFill/>
          <a:ln>
            <a:noFill/>
          </a:ln>
        </p:spPr>
      </p:pic>
      <p:sp>
        <p:nvSpPr>
          <p:cNvPr id="432" name="Google Shape;432;p48"/>
          <p:cNvSpPr txBox="1"/>
          <p:nvPr/>
        </p:nvSpPr>
        <p:spPr>
          <a:xfrm>
            <a:off x="6400550" y="3194638"/>
            <a:ext cx="1979400" cy="39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elvetica Neue"/>
                <a:ea typeface="Helvetica Neue"/>
                <a:cs typeface="Helvetica Neue"/>
                <a:sym typeface="Helvetica Neue"/>
              </a:rPr>
              <a:t>Budi pekerti | Kesehatan | Nilai-niai Pancasila | Sejarah</a:t>
            </a:r>
            <a:endParaRPr>
              <a:latin typeface="Helvetica Neue"/>
              <a:ea typeface="Helvetica Neue"/>
              <a:cs typeface="Helvetica Neue"/>
              <a:sym typeface="Helvetica Neue"/>
            </a:endParaRPr>
          </a:p>
        </p:txBody>
      </p:sp>
      <p:pic>
        <p:nvPicPr>
          <p:cNvPr id="433" name="Google Shape;433;p48"/>
          <p:cNvPicPr preferRelativeResize="0"/>
          <p:nvPr/>
        </p:nvPicPr>
        <p:blipFill rotWithShape="1">
          <a:blip r:embed="rId8">
            <a:alphaModFix/>
          </a:blip>
          <a:srcRect b="10897" l="0" r="0" t="1575"/>
          <a:stretch/>
        </p:blipFill>
        <p:spPr>
          <a:xfrm>
            <a:off x="6709678" y="4353775"/>
            <a:ext cx="1361147" cy="685203"/>
          </a:xfrm>
          <a:prstGeom prst="rect">
            <a:avLst/>
          </a:prstGeom>
          <a:noFill/>
          <a:ln>
            <a:noFill/>
          </a:ln>
          <a:effectLst>
            <a:outerShdw blurRad="57150" rotWithShape="0" algn="bl" dir="5400000" dist="19050">
              <a:srgbClr val="000000">
                <a:alpha val="50000"/>
              </a:srgbClr>
            </a:outerShdw>
          </a:effectLst>
        </p:spPr>
      </p:pic>
      <p:sp>
        <p:nvSpPr>
          <p:cNvPr id="434" name="Google Shape;434;p48"/>
          <p:cNvSpPr/>
          <p:nvPr/>
        </p:nvSpPr>
        <p:spPr>
          <a:xfrm>
            <a:off x="5965700" y="2661225"/>
            <a:ext cx="2849100" cy="297900"/>
          </a:xfrm>
          <a:prstGeom prst="roundRect">
            <a:avLst>
              <a:gd fmla="val 16667" name="adj"/>
            </a:avLst>
          </a:prstGeom>
          <a:solidFill>
            <a:srgbClr val="274E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Raleway"/>
                <a:ea typeface="Raleway"/>
                <a:cs typeface="Raleway"/>
                <a:sym typeface="Raleway"/>
              </a:rPr>
              <a:t>EXCLUSIVE CONTENTS</a:t>
            </a:r>
            <a:endParaRPr b="1" sz="1700">
              <a:solidFill>
                <a:srgbClr val="FFFFFF"/>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49"/>
          <p:cNvPicPr preferRelativeResize="0"/>
          <p:nvPr/>
        </p:nvPicPr>
        <p:blipFill rotWithShape="1">
          <a:blip r:embed="rId3">
            <a:alphaModFix amt="80000"/>
          </a:blip>
          <a:srcRect b="20619" l="12805" r="11557" t="11172"/>
          <a:stretch/>
        </p:blipFill>
        <p:spPr>
          <a:xfrm>
            <a:off x="5401201" y="3531167"/>
            <a:ext cx="1650350" cy="1488234"/>
          </a:xfrm>
          <a:prstGeom prst="rect">
            <a:avLst/>
          </a:prstGeom>
          <a:noFill/>
          <a:ln>
            <a:noFill/>
          </a:ln>
        </p:spPr>
      </p:pic>
      <p:pic>
        <p:nvPicPr>
          <p:cNvPr id="440" name="Google Shape;440;p49"/>
          <p:cNvPicPr preferRelativeResize="0"/>
          <p:nvPr/>
        </p:nvPicPr>
        <p:blipFill rotWithShape="1">
          <a:blip r:embed="rId4">
            <a:alphaModFix amt="40000"/>
          </a:blip>
          <a:srcRect b="51023" l="67104" r="0" t="3169"/>
          <a:stretch/>
        </p:blipFill>
        <p:spPr>
          <a:xfrm rot="-258779">
            <a:off x="2743800" y="-30061"/>
            <a:ext cx="1561144" cy="1245021"/>
          </a:xfrm>
          <a:prstGeom prst="rect">
            <a:avLst/>
          </a:prstGeom>
          <a:noFill/>
          <a:ln>
            <a:noFill/>
          </a:ln>
        </p:spPr>
      </p:pic>
      <p:sp>
        <p:nvSpPr>
          <p:cNvPr id="441" name="Google Shape;441;p49"/>
          <p:cNvSpPr/>
          <p:nvPr/>
        </p:nvSpPr>
        <p:spPr>
          <a:xfrm>
            <a:off x="0" y="1186800"/>
            <a:ext cx="9144000" cy="400200"/>
          </a:xfrm>
          <a:prstGeom prst="rect">
            <a:avLst/>
          </a:prstGeom>
          <a:solidFill>
            <a:srgbClr val="BAF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9"/>
          <p:cNvSpPr/>
          <p:nvPr/>
        </p:nvSpPr>
        <p:spPr>
          <a:xfrm>
            <a:off x="0" y="1952150"/>
            <a:ext cx="9144000" cy="400200"/>
          </a:xfrm>
          <a:prstGeom prst="re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9"/>
          <p:cNvSpPr/>
          <p:nvPr/>
        </p:nvSpPr>
        <p:spPr>
          <a:xfrm>
            <a:off x="0" y="2736125"/>
            <a:ext cx="9144000" cy="4002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9"/>
          <p:cNvSpPr/>
          <p:nvPr/>
        </p:nvSpPr>
        <p:spPr>
          <a:xfrm>
            <a:off x="0" y="3606275"/>
            <a:ext cx="9144000" cy="4002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49"/>
          <p:cNvPicPr preferRelativeResize="0"/>
          <p:nvPr/>
        </p:nvPicPr>
        <p:blipFill>
          <a:blip r:embed="rId5">
            <a:alphaModFix/>
          </a:blip>
          <a:stretch>
            <a:fillRect/>
          </a:stretch>
        </p:blipFill>
        <p:spPr>
          <a:xfrm>
            <a:off x="814075" y="1029643"/>
            <a:ext cx="506925" cy="669794"/>
          </a:xfrm>
          <a:prstGeom prst="rect">
            <a:avLst/>
          </a:prstGeom>
          <a:noFill/>
          <a:ln>
            <a:noFill/>
          </a:ln>
        </p:spPr>
      </p:pic>
      <p:pic>
        <p:nvPicPr>
          <p:cNvPr id="446" name="Google Shape;446;p49"/>
          <p:cNvPicPr preferRelativeResize="0"/>
          <p:nvPr/>
        </p:nvPicPr>
        <p:blipFill>
          <a:blip r:embed="rId6">
            <a:alphaModFix/>
          </a:blip>
          <a:stretch>
            <a:fillRect/>
          </a:stretch>
        </p:blipFill>
        <p:spPr>
          <a:xfrm>
            <a:off x="814075" y="1792303"/>
            <a:ext cx="506925" cy="719897"/>
          </a:xfrm>
          <a:prstGeom prst="rect">
            <a:avLst/>
          </a:prstGeom>
          <a:noFill/>
          <a:ln>
            <a:noFill/>
          </a:ln>
        </p:spPr>
      </p:pic>
      <p:pic>
        <p:nvPicPr>
          <p:cNvPr id="447" name="Google Shape;447;p49"/>
          <p:cNvPicPr preferRelativeResize="0"/>
          <p:nvPr/>
        </p:nvPicPr>
        <p:blipFill>
          <a:blip r:embed="rId7">
            <a:alphaModFix/>
          </a:blip>
          <a:stretch>
            <a:fillRect/>
          </a:stretch>
        </p:blipFill>
        <p:spPr>
          <a:xfrm>
            <a:off x="782788" y="2605085"/>
            <a:ext cx="506925" cy="669752"/>
          </a:xfrm>
          <a:prstGeom prst="rect">
            <a:avLst/>
          </a:prstGeom>
          <a:noFill/>
          <a:ln>
            <a:noFill/>
          </a:ln>
        </p:spPr>
      </p:pic>
      <p:pic>
        <p:nvPicPr>
          <p:cNvPr descr="Open_Book_komik-400.png" id="448" name="Google Shape;448;p49"/>
          <p:cNvPicPr preferRelativeResize="0"/>
          <p:nvPr/>
        </p:nvPicPr>
        <p:blipFill rotWithShape="1">
          <a:blip r:embed="rId8">
            <a:alphaModFix/>
          </a:blip>
          <a:srcRect b="0" l="0" r="0" t="0"/>
          <a:stretch/>
        </p:blipFill>
        <p:spPr>
          <a:xfrm>
            <a:off x="814075" y="3443910"/>
            <a:ext cx="506925" cy="718590"/>
          </a:xfrm>
          <a:prstGeom prst="rect">
            <a:avLst/>
          </a:prstGeom>
          <a:noFill/>
          <a:ln>
            <a:noFill/>
          </a:ln>
        </p:spPr>
      </p:pic>
      <p:sp>
        <p:nvSpPr>
          <p:cNvPr id="449" name="Google Shape;449;p49"/>
          <p:cNvSpPr txBox="1"/>
          <p:nvPr/>
        </p:nvSpPr>
        <p:spPr>
          <a:xfrm>
            <a:off x="794050" y="310725"/>
            <a:ext cx="6940200" cy="3900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2100">
                <a:solidFill>
                  <a:schemeClr val="dk1"/>
                </a:solidFill>
                <a:latin typeface="Arial Rounded"/>
                <a:ea typeface="Arial Rounded"/>
                <a:cs typeface="Arial Rounded"/>
                <a:sym typeface="Arial Rounded"/>
              </a:rPr>
              <a:t>BERAPA TOTAL NILAI ISI app KIPIN SCHOOL?</a:t>
            </a:r>
            <a:endParaRPr b="1" sz="1900">
              <a:solidFill>
                <a:srgbClr val="004B53"/>
              </a:solidFill>
              <a:latin typeface="Arial Rounded"/>
              <a:ea typeface="Arial Rounded"/>
              <a:cs typeface="Arial Rounded"/>
              <a:sym typeface="Arial Rounded"/>
            </a:endParaRPr>
          </a:p>
        </p:txBody>
      </p:sp>
      <p:sp>
        <p:nvSpPr>
          <p:cNvPr id="450" name="Google Shape;450;p49"/>
          <p:cNvSpPr txBox="1"/>
          <p:nvPr/>
        </p:nvSpPr>
        <p:spPr>
          <a:xfrm>
            <a:off x="1781175" y="1186813"/>
            <a:ext cx="12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3.000 Buku</a:t>
            </a:r>
            <a:endParaRPr/>
          </a:p>
        </p:txBody>
      </p:sp>
      <p:sp>
        <p:nvSpPr>
          <p:cNvPr id="451" name="Google Shape;451;p49"/>
          <p:cNvSpPr txBox="1"/>
          <p:nvPr/>
        </p:nvSpPr>
        <p:spPr>
          <a:xfrm>
            <a:off x="1781175" y="1952150"/>
            <a:ext cx="12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a:t>
            </a:r>
            <a:r>
              <a:rPr lang="en"/>
              <a:t>000 Video</a:t>
            </a:r>
            <a:endParaRPr/>
          </a:p>
        </p:txBody>
      </p:sp>
      <p:sp>
        <p:nvSpPr>
          <p:cNvPr id="452" name="Google Shape;452;p49"/>
          <p:cNvSpPr txBox="1"/>
          <p:nvPr/>
        </p:nvSpPr>
        <p:spPr>
          <a:xfrm>
            <a:off x="1781163" y="2717488"/>
            <a:ext cx="12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50.</a:t>
            </a:r>
            <a:r>
              <a:rPr lang="en"/>
              <a:t>000 soal</a:t>
            </a:r>
            <a:endParaRPr/>
          </a:p>
        </p:txBody>
      </p:sp>
      <p:sp>
        <p:nvSpPr>
          <p:cNvPr id="453" name="Google Shape;453;p49"/>
          <p:cNvSpPr txBox="1"/>
          <p:nvPr/>
        </p:nvSpPr>
        <p:spPr>
          <a:xfrm>
            <a:off x="1812450" y="3606275"/>
            <a:ext cx="12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4</a:t>
            </a:r>
            <a:r>
              <a:rPr lang="en"/>
              <a:t>00 Komik</a:t>
            </a:r>
            <a:endParaRPr/>
          </a:p>
        </p:txBody>
      </p:sp>
      <p:sp>
        <p:nvSpPr>
          <p:cNvPr id="454" name="Google Shape;454;p49"/>
          <p:cNvSpPr txBox="1"/>
          <p:nvPr/>
        </p:nvSpPr>
        <p:spPr>
          <a:xfrm>
            <a:off x="3533775" y="1186825"/>
            <a:ext cx="1600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x   Rp. 25.000,-  </a:t>
            </a:r>
            <a:endParaRPr/>
          </a:p>
        </p:txBody>
      </p:sp>
      <p:sp>
        <p:nvSpPr>
          <p:cNvPr id="455" name="Google Shape;455;p49"/>
          <p:cNvSpPr txBox="1"/>
          <p:nvPr/>
        </p:nvSpPr>
        <p:spPr>
          <a:xfrm>
            <a:off x="5343525" y="1186813"/>
            <a:ext cx="25527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rPr>
              <a:t>= </a:t>
            </a:r>
            <a:r>
              <a:rPr b="1" lang="en">
                <a:solidFill>
                  <a:schemeClr val="dk1"/>
                </a:solidFill>
              </a:rPr>
              <a:t>Rp. 75.000.000</a:t>
            </a:r>
            <a:endParaRPr b="1"/>
          </a:p>
        </p:txBody>
      </p:sp>
      <p:sp>
        <p:nvSpPr>
          <p:cNvPr id="456" name="Google Shape;456;p49"/>
          <p:cNvSpPr txBox="1"/>
          <p:nvPr/>
        </p:nvSpPr>
        <p:spPr>
          <a:xfrm>
            <a:off x="3533775" y="1952150"/>
            <a:ext cx="1600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x</a:t>
            </a:r>
            <a:r>
              <a:rPr lang="en"/>
              <a:t>   Rp. 10.000,-  </a:t>
            </a:r>
            <a:endParaRPr/>
          </a:p>
        </p:txBody>
      </p:sp>
      <p:sp>
        <p:nvSpPr>
          <p:cNvPr id="457" name="Google Shape;457;p49"/>
          <p:cNvSpPr txBox="1"/>
          <p:nvPr/>
        </p:nvSpPr>
        <p:spPr>
          <a:xfrm>
            <a:off x="5343525" y="1952138"/>
            <a:ext cx="25527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rPr>
              <a:t>= </a:t>
            </a:r>
            <a:r>
              <a:rPr b="1" lang="en">
                <a:solidFill>
                  <a:schemeClr val="dk1"/>
                </a:solidFill>
              </a:rPr>
              <a:t>Rp. 20.000.000</a:t>
            </a:r>
            <a:endParaRPr b="1"/>
          </a:p>
        </p:txBody>
      </p:sp>
      <p:sp>
        <p:nvSpPr>
          <p:cNvPr id="458" name="Google Shape;458;p49"/>
          <p:cNvSpPr txBox="1"/>
          <p:nvPr/>
        </p:nvSpPr>
        <p:spPr>
          <a:xfrm>
            <a:off x="3533763" y="2717488"/>
            <a:ext cx="1600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x</a:t>
            </a:r>
            <a:r>
              <a:rPr lang="en"/>
              <a:t>   Rp. 1.000,-  </a:t>
            </a:r>
            <a:endParaRPr/>
          </a:p>
        </p:txBody>
      </p:sp>
      <p:sp>
        <p:nvSpPr>
          <p:cNvPr id="459" name="Google Shape;459;p49"/>
          <p:cNvSpPr txBox="1"/>
          <p:nvPr/>
        </p:nvSpPr>
        <p:spPr>
          <a:xfrm>
            <a:off x="5343513" y="2717475"/>
            <a:ext cx="25527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rPr>
              <a:t>= </a:t>
            </a:r>
            <a:r>
              <a:rPr b="1" lang="en">
                <a:solidFill>
                  <a:schemeClr val="dk1"/>
                </a:solidFill>
              </a:rPr>
              <a:t>Rp. 50.000.000</a:t>
            </a:r>
            <a:endParaRPr b="1"/>
          </a:p>
        </p:txBody>
      </p:sp>
      <p:sp>
        <p:nvSpPr>
          <p:cNvPr id="460" name="Google Shape;460;p49"/>
          <p:cNvSpPr txBox="1"/>
          <p:nvPr/>
        </p:nvSpPr>
        <p:spPr>
          <a:xfrm>
            <a:off x="3679350" y="3606275"/>
            <a:ext cx="1600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x   Rp. 50.000,-  </a:t>
            </a:r>
            <a:endParaRPr/>
          </a:p>
        </p:txBody>
      </p:sp>
      <p:sp>
        <p:nvSpPr>
          <p:cNvPr id="461" name="Google Shape;461;p49"/>
          <p:cNvSpPr txBox="1"/>
          <p:nvPr/>
        </p:nvSpPr>
        <p:spPr>
          <a:xfrm>
            <a:off x="6018825" y="3606275"/>
            <a:ext cx="18774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rPr>
              <a:t>= </a:t>
            </a:r>
            <a:r>
              <a:rPr b="1" lang="en">
                <a:solidFill>
                  <a:schemeClr val="dk1"/>
                </a:solidFill>
              </a:rPr>
              <a:t>Rp. 20.000.000</a:t>
            </a:r>
            <a:endParaRPr b="1"/>
          </a:p>
        </p:txBody>
      </p:sp>
      <p:sp>
        <p:nvSpPr>
          <p:cNvPr id="462" name="Google Shape;462;p49"/>
          <p:cNvSpPr txBox="1"/>
          <p:nvPr/>
        </p:nvSpPr>
        <p:spPr>
          <a:xfrm>
            <a:off x="0" y="4416250"/>
            <a:ext cx="9144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Tiap siswa mendapatkan konten pembelajaran senilai </a:t>
            </a:r>
            <a:r>
              <a:rPr b="1" lang="en" sz="2100"/>
              <a:t>ratusan juta</a:t>
            </a:r>
            <a:r>
              <a:rPr b="1" lang="en"/>
              <a:t> masing-masing</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50"/>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7"/>
          <p:cNvPicPr preferRelativeResize="0"/>
          <p:nvPr/>
        </p:nvPicPr>
        <p:blipFill>
          <a:blip r:embed="rId3">
            <a:alphaModFix/>
          </a:blip>
          <a:stretch>
            <a:fillRect/>
          </a:stretch>
        </p:blipFill>
        <p:spPr>
          <a:xfrm rot="10800000">
            <a:off x="4698250" y="933525"/>
            <a:ext cx="4077625" cy="2755200"/>
          </a:xfrm>
          <a:prstGeom prst="rect">
            <a:avLst/>
          </a:prstGeom>
          <a:noFill/>
          <a:ln>
            <a:noFill/>
          </a:ln>
        </p:spPr>
      </p:pic>
      <p:pic>
        <p:nvPicPr>
          <p:cNvPr id="137" name="Google Shape;137;p27"/>
          <p:cNvPicPr preferRelativeResize="0"/>
          <p:nvPr/>
        </p:nvPicPr>
        <p:blipFill>
          <a:blip r:embed="rId3">
            <a:alphaModFix/>
          </a:blip>
          <a:stretch>
            <a:fillRect/>
          </a:stretch>
        </p:blipFill>
        <p:spPr>
          <a:xfrm>
            <a:off x="140925" y="973025"/>
            <a:ext cx="4077625" cy="2755200"/>
          </a:xfrm>
          <a:prstGeom prst="rect">
            <a:avLst/>
          </a:prstGeom>
          <a:noFill/>
          <a:ln>
            <a:noFill/>
          </a:ln>
        </p:spPr>
      </p:pic>
      <p:pic>
        <p:nvPicPr>
          <p:cNvPr id="138" name="Google Shape;138;p27"/>
          <p:cNvPicPr preferRelativeResize="0"/>
          <p:nvPr/>
        </p:nvPicPr>
        <p:blipFill>
          <a:blip r:embed="rId4">
            <a:alphaModFix/>
          </a:blip>
          <a:stretch>
            <a:fillRect/>
          </a:stretch>
        </p:blipFill>
        <p:spPr>
          <a:xfrm>
            <a:off x="0" y="2337875"/>
            <a:ext cx="4359475" cy="2805625"/>
          </a:xfrm>
          <a:prstGeom prst="rect">
            <a:avLst/>
          </a:prstGeom>
          <a:noFill/>
          <a:ln>
            <a:noFill/>
          </a:ln>
        </p:spPr>
      </p:pic>
      <p:pic>
        <p:nvPicPr>
          <p:cNvPr id="139" name="Google Shape;139;p27"/>
          <p:cNvPicPr preferRelativeResize="0"/>
          <p:nvPr/>
        </p:nvPicPr>
        <p:blipFill rotWithShape="1">
          <a:blip r:embed="rId5">
            <a:alphaModFix/>
          </a:blip>
          <a:srcRect b="0" l="5467" r="5476" t="0"/>
          <a:stretch/>
        </p:blipFill>
        <p:spPr>
          <a:xfrm>
            <a:off x="4442525" y="2337875"/>
            <a:ext cx="4701475" cy="2805625"/>
          </a:xfrm>
          <a:prstGeom prst="rect">
            <a:avLst/>
          </a:prstGeom>
          <a:noFill/>
          <a:ln>
            <a:noFill/>
          </a:ln>
        </p:spPr>
      </p:pic>
      <p:sp>
        <p:nvSpPr>
          <p:cNvPr id="140" name="Google Shape;140;p27"/>
          <p:cNvSpPr txBox="1"/>
          <p:nvPr/>
        </p:nvSpPr>
        <p:spPr>
          <a:xfrm>
            <a:off x="512487" y="226250"/>
            <a:ext cx="8178300" cy="1371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000">
                <a:solidFill>
                  <a:srgbClr val="00A3B4"/>
                </a:solidFill>
                <a:latin typeface="Lato"/>
                <a:ea typeface="Lato"/>
                <a:cs typeface="Lato"/>
                <a:sym typeface="Lato"/>
              </a:rPr>
              <a:t>100 TAHUN</a:t>
            </a:r>
            <a:r>
              <a:rPr lang="en" sz="3000">
                <a:latin typeface="Lato"/>
                <a:ea typeface="Lato"/>
                <a:cs typeface="Lato"/>
                <a:sym typeface="Lato"/>
              </a:rPr>
              <a:t> </a:t>
            </a:r>
            <a:r>
              <a:rPr lang="en" sz="2400">
                <a:latin typeface="Lato"/>
                <a:ea typeface="Lato"/>
                <a:cs typeface="Lato"/>
                <a:sym typeface="Lato"/>
              </a:rPr>
              <a:t>LEBIH …</a:t>
            </a:r>
            <a:endParaRPr sz="2400">
              <a:latin typeface="Lato"/>
              <a:ea typeface="Lato"/>
              <a:cs typeface="Lato"/>
              <a:sym typeface="Lato"/>
            </a:endParaRPr>
          </a:p>
          <a:p>
            <a:pPr indent="0" lvl="0" marL="0" rtl="0" algn="ctr">
              <a:lnSpc>
                <a:spcPct val="90000"/>
              </a:lnSpc>
              <a:spcBef>
                <a:spcPts val="0"/>
              </a:spcBef>
              <a:spcAft>
                <a:spcPts val="0"/>
              </a:spcAft>
              <a:buNone/>
            </a:pPr>
            <a:r>
              <a:rPr lang="en" sz="1600">
                <a:latin typeface="Lato"/>
                <a:ea typeface="Lato"/>
                <a:cs typeface="Lato"/>
                <a:sym typeface="Lato"/>
              </a:rPr>
              <a:t>Dunia pendidikan di Indonesia menggunakan buku cetak sebagai sumber materi pelajaran untuk siswa.</a:t>
            </a:r>
            <a:endParaRPr sz="1600">
              <a:latin typeface="Lato"/>
              <a:ea typeface="Lato"/>
              <a:cs typeface="Lato"/>
              <a:sym typeface="Lato"/>
            </a:endParaRPr>
          </a:p>
        </p:txBody>
      </p:sp>
      <p:sp>
        <p:nvSpPr>
          <p:cNvPr id="141" name="Google Shape;141;p27"/>
          <p:cNvSpPr txBox="1"/>
          <p:nvPr/>
        </p:nvSpPr>
        <p:spPr>
          <a:xfrm>
            <a:off x="461825" y="1749650"/>
            <a:ext cx="3293400" cy="663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a:latin typeface="Lato"/>
                <a:ea typeface="Lato"/>
                <a:cs typeface="Lato"/>
                <a:sym typeface="Lato"/>
              </a:rPr>
              <a:t>Ribuan hingga jutaan buku lama menjadi terbuang dan tidak terpakai</a:t>
            </a:r>
            <a:endParaRPr>
              <a:latin typeface="Lato"/>
              <a:ea typeface="Lato"/>
              <a:cs typeface="Lato"/>
              <a:sym typeface="Lato"/>
            </a:endParaRPr>
          </a:p>
        </p:txBody>
      </p:sp>
      <p:sp>
        <p:nvSpPr>
          <p:cNvPr id="142" name="Google Shape;142;p27"/>
          <p:cNvSpPr txBox="1"/>
          <p:nvPr/>
        </p:nvSpPr>
        <p:spPr>
          <a:xfrm>
            <a:off x="5202900" y="1749650"/>
            <a:ext cx="3293400" cy="663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a:latin typeface="Lato"/>
                <a:ea typeface="Lato"/>
                <a:cs typeface="Lato"/>
                <a:sym typeface="Lato"/>
              </a:rPr>
              <a:t>Para siswa membawa beban buku yang berat ke sekolah setiap hari</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146" name="Shape 146"/>
        <p:cNvGrpSpPr/>
        <p:nvPr/>
      </p:nvGrpSpPr>
      <p:grpSpPr>
        <a:xfrm>
          <a:off x="0" y="0"/>
          <a:ext cx="0" cy="0"/>
          <a:chOff x="0" y="0"/>
          <a:chExt cx="0" cy="0"/>
        </a:xfrm>
      </p:grpSpPr>
      <p:sp>
        <p:nvSpPr>
          <p:cNvPr id="147" name="Google Shape;147;p28"/>
          <p:cNvSpPr/>
          <p:nvPr/>
        </p:nvSpPr>
        <p:spPr>
          <a:xfrm>
            <a:off x="0" y="1335825"/>
            <a:ext cx="9144000" cy="302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28"/>
          <p:cNvPicPr preferRelativeResize="0"/>
          <p:nvPr/>
        </p:nvPicPr>
        <p:blipFill rotWithShape="1">
          <a:blip r:embed="rId3">
            <a:alphaModFix/>
          </a:blip>
          <a:srcRect b="0" l="0" r="35321" t="0"/>
          <a:stretch/>
        </p:blipFill>
        <p:spPr>
          <a:xfrm>
            <a:off x="6717175" y="1566450"/>
            <a:ext cx="2426824" cy="3577051"/>
          </a:xfrm>
          <a:prstGeom prst="rect">
            <a:avLst/>
          </a:prstGeom>
          <a:noFill/>
          <a:ln>
            <a:noFill/>
          </a:ln>
        </p:spPr>
      </p:pic>
      <p:sp>
        <p:nvSpPr>
          <p:cNvPr id="149" name="Google Shape;149;p28"/>
          <p:cNvSpPr txBox="1"/>
          <p:nvPr/>
        </p:nvSpPr>
        <p:spPr>
          <a:xfrm>
            <a:off x="512475" y="378650"/>
            <a:ext cx="8178300" cy="646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000">
                <a:solidFill>
                  <a:srgbClr val="434343"/>
                </a:solidFill>
                <a:latin typeface="Lato"/>
                <a:ea typeface="Lato"/>
                <a:cs typeface="Lato"/>
                <a:sym typeface="Lato"/>
              </a:rPr>
              <a:t>KELEMAHAN BUKU CETAK</a:t>
            </a:r>
            <a:endParaRPr sz="1600">
              <a:solidFill>
                <a:srgbClr val="434343"/>
              </a:solidFill>
              <a:latin typeface="Lato"/>
              <a:ea typeface="Lato"/>
              <a:cs typeface="Lato"/>
              <a:sym typeface="Lato"/>
            </a:endParaRPr>
          </a:p>
        </p:txBody>
      </p:sp>
      <p:sp>
        <p:nvSpPr>
          <p:cNvPr id="150" name="Google Shape;150;p28"/>
          <p:cNvSpPr txBox="1"/>
          <p:nvPr/>
        </p:nvSpPr>
        <p:spPr>
          <a:xfrm>
            <a:off x="2813775" y="1456400"/>
            <a:ext cx="3807600" cy="2801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434343"/>
              </a:buClr>
              <a:buSzPts val="1700"/>
              <a:buFont typeface="Arial"/>
              <a:buChar char="●"/>
            </a:pPr>
            <a:r>
              <a:rPr lang="en" sz="1700">
                <a:solidFill>
                  <a:srgbClr val="434343"/>
                </a:solidFill>
              </a:rPr>
              <a:t>Biaya cetak yang </a:t>
            </a:r>
            <a:r>
              <a:rPr b="1" lang="en" sz="1700">
                <a:solidFill>
                  <a:srgbClr val="434343"/>
                </a:solidFill>
              </a:rPr>
              <a:t>mahal</a:t>
            </a:r>
            <a:endParaRPr b="1"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Sulit </a:t>
            </a:r>
            <a:r>
              <a:rPr lang="en" sz="1700">
                <a:solidFill>
                  <a:srgbClr val="434343"/>
                </a:solidFill>
              </a:rPr>
              <a:t>dilakukan revisi</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Mahal</a:t>
            </a:r>
            <a:r>
              <a:rPr lang="en" sz="1700">
                <a:solidFill>
                  <a:srgbClr val="434343"/>
                </a:solidFill>
              </a:rPr>
              <a:t> dalam proses distribusi</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Lama</a:t>
            </a:r>
            <a:r>
              <a:rPr lang="en" sz="1700">
                <a:solidFill>
                  <a:srgbClr val="434343"/>
                </a:solidFill>
              </a:rPr>
              <a:t> dalam proses distribusi</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Berat</a:t>
            </a:r>
            <a:r>
              <a:rPr lang="en" sz="1700">
                <a:solidFill>
                  <a:srgbClr val="434343"/>
                </a:solidFill>
              </a:rPr>
              <a:t> untuk dibawa</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lang="en" sz="1700">
                <a:solidFill>
                  <a:srgbClr val="434343"/>
                </a:solidFill>
              </a:rPr>
              <a:t>Butuh gudang (</a:t>
            </a:r>
            <a:r>
              <a:rPr b="1" lang="en" sz="1700">
                <a:solidFill>
                  <a:srgbClr val="434343"/>
                </a:solidFill>
              </a:rPr>
              <a:t>penyimpanan</a:t>
            </a:r>
            <a:r>
              <a:rPr lang="en" sz="1700">
                <a:solidFill>
                  <a:srgbClr val="434343"/>
                </a:solidFill>
              </a:rPr>
              <a:t>)</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Tidak awet</a:t>
            </a:r>
            <a:r>
              <a:rPr lang="en" sz="1700">
                <a:solidFill>
                  <a:srgbClr val="434343"/>
                </a:solidFill>
              </a:rPr>
              <a:t> (akan rusak seiring waktu)</a:t>
            </a:r>
            <a:endParaRPr sz="1700">
              <a:solidFill>
                <a:srgbClr val="434343"/>
              </a:solidFill>
            </a:endParaRPr>
          </a:p>
          <a:p>
            <a:pPr indent="-336550" lvl="0" marL="457200" rtl="0" algn="l">
              <a:spcBef>
                <a:spcPts val="0"/>
              </a:spcBef>
              <a:spcAft>
                <a:spcPts val="0"/>
              </a:spcAft>
              <a:buClr>
                <a:srgbClr val="434343"/>
              </a:buClr>
              <a:buSzPts val="1700"/>
              <a:buFont typeface="Arial"/>
              <a:buChar char="●"/>
            </a:pPr>
            <a:r>
              <a:rPr b="1" lang="en" sz="1700">
                <a:solidFill>
                  <a:srgbClr val="434343"/>
                </a:solidFill>
              </a:rPr>
              <a:t>Merusak bumi</a:t>
            </a:r>
            <a:endParaRPr b="1" sz="1700">
              <a:solidFill>
                <a:srgbClr val="434343"/>
              </a:solidFill>
            </a:endParaRPr>
          </a:p>
          <a:p>
            <a:pPr indent="-336550" lvl="0" marL="457200" rtl="0" algn="l">
              <a:spcBef>
                <a:spcPts val="0"/>
              </a:spcBef>
              <a:spcAft>
                <a:spcPts val="0"/>
              </a:spcAft>
              <a:buClr>
                <a:srgbClr val="434343"/>
              </a:buClr>
              <a:buSzPts val="1700"/>
              <a:buFont typeface="Arial"/>
              <a:buChar char="●"/>
            </a:pPr>
            <a:r>
              <a:rPr lang="en" sz="1700">
                <a:solidFill>
                  <a:srgbClr val="434343"/>
                </a:solidFill>
              </a:rPr>
              <a:t>Dan masih banyak lagi</a:t>
            </a:r>
            <a:endParaRPr sz="1700"/>
          </a:p>
        </p:txBody>
      </p:sp>
      <p:pic>
        <p:nvPicPr>
          <p:cNvPr id="151" name="Google Shape;151;p28"/>
          <p:cNvPicPr preferRelativeResize="0"/>
          <p:nvPr/>
        </p:nvPicPr>
        <p:blipFill rotWithShape="1">
          <a:blip r:embed="rId4">
            <a:alphaModFix/>
          </a:blip>
          <a:srcRect b="5971" l="22414" r="10213" t="12335"/>
          <a:stretch/>
        </p:blipFill>
        <p:spPr>
          <a:xfrm>
            <a:off x="465275" y="1400275"/>
            <a:ext cx="2426824" cy="2942740"/>
          </a:xfrm>
          <a:prstGeom prst="rect">
            <a:avLst/>
          </a:prstGeom>
          <a:noFill/>
          <a:ln>
            <a:noFill/>
          </a:ln>
        </p:spPr>
      </p:pic>
      <p:pic>
        <p:nvPicPr>
          <p:cNvPr id="152" name="Google Shape;152;p28"/>
          <p:cNvPicPr preferRelativeResize="0"/>
          <p:nvPr/>
        </p:nvPicPr>
        <p:blipFill>
          <a:blip r:embed="rId5">
            <a:alphaModFix/>
          </a:blip>
          <a:stretch>
            <a:fillRect/>
          </a:stretch>
        </p:blipFill>
        <p:spPr>
          <a:xfrm>
            <a:off x="8372075" y="0"/>
            <a:ext cx="771925" cy="578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9"/>
          <p:cNvPicPr preferRelativeResize="0"/>
          <p:nvPr/>
        </p:nvPicPr>
        <p:blipFill>
          <a:blip r:embed="rId3">
            <a:alphaModFix/>
          </a:blip>
          <a:stretch>
            <a:fillRect/>
          </a:stretch>
        </p:blipFill>
        <p:spPr>
          <a:xfrm>
            <a:off x="0" y="1041323"/>
            <a:ext cx="9144000" cy="4132850"/>
          </a:xfrm>
          <a:prstGeom prst="rect">
            <a:avLst/>
          </a:prstGeom>
          <a:noFill/>
          <a:ln>
            <a:noFill/>
          </a:ln>
        </p:spPr>
      </p:pic>
      <p:sp>
        <p:nvSpPr>
          <p:cNvPr id="158" name="Google Shape;158;p29"/>
          <p:cNvSpPr txBox="1"/>
          <p:nvPr/>
        </p:nvSpPr>
        <p:spPr>
          <a:xfrm>
            <a:off x="482862" y="76200"/>
            <a:ext cx="8178300" cy="1371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000">
                <a:solidFill>
                  <a:srgbClr val="6AA84F"/>
                </a:solidFill>
                <a:latin typeface="Lato"/>
                <a:ea typeface="Lato"/>
                <a:cs typeface="Lato"/>
                <a:sym typeface="Lato"/>
              </a:rPr>
              <a:t>100 TAHUN</a:t>
            </a:r>
            <a:r>
              <a:rPr lang="en" sz="3000">
                <a:latin typeface="Lato"/>
                <a:ea typeface="Lato"/>
                <a:cs typeface="Lato"/>
                <a:sym typeface="Lato"/>
              </a:rPr>
              <a:t> </a:t>
            </a:r>
            <a:r>
              <a:rPr lang="en" sz="2400">
                <a:latin typeface="Lato"/>
                <a:ea typeface="Lato"/>
                <a:cs typeface="Lato"/>
                <a:sym typeface="Lato"/>
              </a:rPr>
              <a:t>LEBIH …</a:t>
            </a:r>
            <a:endParaRPr sz="2400">
              <a:latin typeface="Lato"/>
              <a:ea typeface="Lato"/>
              <a:cs typeface="Lato"/>
              <a:sym typeface="Lato"/>
            </a:endParaRPr>
          </a:p>
          <a:p>
            <a:pPr indent="0" lvl="0" marL="0" rtl="0" algn="ctr">
              <a:lnSpc>
                <a:spcPct val="90000"/>
              </a:lnSpc>
              <a:spcBef>
                <a:spcPts val="0"/>
              </a:spcBef>
              <a:spcAft>
                <a:spcPts val="0"/>
              </a:spcAft>
              <a:buNone/>
            </a:pPr>
            <a:r>
              <a:rPr lang="en" sz="1600">
                <a:latin typeface="Lato"/>
                <a:ea typeface="Lato"/>
                <a:cs typeface="Lato"/>
                <a:sym typeface="Lato"/>
              </a:rPr>
              <a:t>Dunia pendidikan di Indonesia menggunakan kertas sebagai sarana untuk evaluasi pembelajaran</a:t>
            </a:r>
            <a:endParaRPr sz="1600">
              <a:latin typeface="Lato"/>
              <a:ea typeface="Lato"/>
              <a:cs typeface="Lato"/>
              <a:sym typeface="Lato"/>
            </a:endParaRPr>
          </a:p>
        </p:txBody>
      </p:sp>
      <p:sp>
        <p:nvSpPr>
          <p:cNvPr id="159" name="Google Shape;159;p29"/>
          <p:cNvSpPr/>
          <p:nvPr/>
        </p:nvSpPr>
        <p:spPr>
          <a:xfrm>
            <a:off x="1746300" y="1630350"/>
            <a:ext cx="5485200" cy="54849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9"/>
          <p:cNvSpPr txBox="1"/>
          <p:nvPr/>
        </p:nvSpPr>
        <p:spPr>
          <a:xfrm>
            <a:off x="2310300" y="2229500"/>
            <a:ext cx="2120400" cy="431100"/>
          </a:xfrm>
          <a:prstGeom prst="rect">
            <a:avLst/>
          </a:prstGeom>
          <a:solidFill>
            <a:srgbClr val="93C4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Corbel"/>
                <a:ea typeface="Corbel"/>
                <a:cs typeface="Corbel"/>
                <a:sym typeface="Corbel"/>
              </a:rPr>
              <a:t>Latihan Soal</a:t>
            </a:r>
            <a:endParaRPr sz="1600">
              <a:latin typeface="Corbel"/>
              <a:ea typeface="Corbel"/>
              <a:cs typeface="Corbel"/>
              <a:sym typeface="Corbel"/>
            </a:endParaRPr>
          </a:p>
        </p:txBody>
      </p:sp>
      <p:sp>
        <p:nvSpPr>
          <p:cNvPr id="161" name="Google Shape;161;p29"/>
          <p:cNvSpPr txBox="1"/>
          <p:nvPr/>
        </p:nvSpPr>
        <p:spPr>
          <a:xfrm>
            <a:off x="3072000" y="1735163"/>
            <a:ext cx="2883900" cy="446400"/>
          </a:xfrm>
          <a:prstGeom prst="rect">
            <a:avLst/>
          </a:prstGeom>
          <a:solidFill>
            <a:srgbClr val="93C4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Corbel"/>
                <a:ea typeface="Corbel"/>
                <a:cs typeface="Corbel"/>
                <a:sym typeface="Corbel"/>
              </a:rPr>
              <a:t>Ulangan/Penilaian Harian</a:t>
            </a:r>
            <a:endParaRPr sz="1700">
              <a:latin typeface="Corbel"/>
              <a:ea typeface="Corbel"/>
              <a:cs typeface="Corbel"/>
              <a:sym typeface="Corbel"/>
            </a:endParaRPr>
          </a:p>
        </p:txBody>
      </p:sp>
      <p:sp>
        <p:nvSpPr>
          <p:cNvPr id="162" name="Google Shape;162;p29"/>
          <p:cNvSpPr txBox="1"/>
          <p:nvPr/>
        </p:nvSpPr>
        <p:spPr>
          <a:xfrm>
            <a:off x="4519161" y="2229463"/>
            <a:ext cx="2120400" cy="431100"/>
          </a:xfrm>
          <a:prstGeom prst="rect">
            <a:avLst/>
          </a:prstGeom>
          <a:solidFill>
            <a:srgbClr val="93C4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Corbel"/>
                <a:ea typeface="Corbel"/>
                <a:cs typeface="Corbel"/>
                <a:sym typeface="Corbel"/>
              </a:rPr>
              <a:t>UTS</a:t>
            </a:r>
            <a:endParaRPr sz="1600">
              <a:latin typeface="Corbel"/>
              <a:ea typeface="Corbel"/>
              <a:cs typeface="Corbel"/>
              <a:sym typeface="Corbel"/>
            </a:endParaRPr>
          </a:p>
        </p:txBody>
      </p:sp>
      <p:pic>
        <p:nvPicPr>
          <p:cNvPr id="163" name="Google Shape;163;p29"/>
          <p:cNvPicPr preferRelativeResize="0"/>
          <p:nvPr/>
        </p:nvPicPr>
        <p:blipFill>
          <a:blip r:embed="rId4">
            <a:alphaModFix/>
          </a:blip>
          <a:stretch>
            <a:fillRect/>
          </a:stretch>
        </p:blipFill>
        <p:spPr>
          <a:xfrm>
            <a:off x="3269557" y="2943850"/>
            <a:ext cx="2883844" cy="2307075"/>
          </a:xfrm>
          <a:prstGeom prst="rect">
            <a:avLst/>
          </a:prstGeom>
          <a:noFill/>
          <a:ln>
            <a:noFill/>
          </a:ln>
        </p:spPr>
      </p:pic>
      <p:sp>
        <p:nvSpPr>
          <p:cNvPr id="164" name="Google Shape;164;p29"/>
          <p:cNvSpPr txBox="1"/>
          <p:nvPr/>
        </p:nvSpPr>
        <p:spPr>
          <a:xfrm>
            <a:off x="2310305" y="2708475"/>
            <a:ext cx="2120400" cy="431100"/>
          </a:xfrm>
          <a:prstGeom prst="rect">
            <a:avLst/>
          </a:prstGeom>
          <a:solidFill>
            <a:srgbClr val="93C4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Corbel"/>
                <a:ea typeface="Corbel"/>
                <a:cs typeface="Corbel"/>
                <a:sym typeface="Corbel"/>
              </a:rPr>
              <a:t>UAS</a:t>
            </a:r>
            <a:endParaRPr sz="1600">
              <a:latin typeface="Corbel"/>
              <a:ea typeface="Corbel"/>
              <a:cs typeface="Corbel"/>
              <a:sym typeface="Corbel"/>
            </a:endParaRPr>
          </a:p>
        </p:txBody>
      </p:sp>
      <p:sp>
        <p:nvSpPr>
          <p:cNvPr id="165" name="Google Shape;165;p29"/>
          <p:cNvSpPr txBox="1"/>
          <p:nvPr/>
        </p:nvSpPr>
        <p:spPr>
          <a:xfrm>
            <a:off x="4519155" y="2708475"/>
            <a:ext cx="2120400" cy="431100"/>
          </a:xfrm>
          <a:prstGeom prst="rect">
            <a:avLst/>
          </a:prstGeom>
          <a:solidFill>
            <a:srgbClr val="93C47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Corbel"/>
                <a:ea typeface="Corbel"/>
                <a:cs typeface="Corbel"/>
                <a:sym typeface="Corbel"/>
              </a:rPr>
              <a:t>UJIAN SEKOLAH</a:t>
            </a:r>
            <a:endParaRPr sz="1600">
              <a:latin typeface="Corbel"/>
              <a:ea typeface="Corbel"/>
              <a:cs typeface="Corbel"/>
              <a:sym typeface="Corbel"/>
            </a:endParaRPr>
          </a:p>
        </p:txBody>
      </p:sp>
      <p:pic>
        <p:nvPicPr>
          <p:cNvPr id="166" name="Google Shape;166;p29"/>
          <p:cNvPicPr preferRelativeResize="0"/>
          <p:nvPr/>
        </p:nvPicPr>
        <p:blipFill>
          <a:blip r:embed="rId5">
            <a:alphaModFix/>
          </a:blip>
          <a:stretch>
            <a:fillRect/>
          </a:stretch>
        </p:blipFill>
        <p:spPr>
          <a:xfrm>
            <a:off x="8372075" y="0"/>
            <a:ext cx="771925" cy="578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0" name="Shape 170"/>
        <p:cNvGrpSpPr/>
        <p:nvPr/>
      </p:nvGrpSpPr>
      <p:grpSpPr>
        <a:xfrm>
          <a:off x="0" y="0"/>
          <a:ext cx="0" cy="0"/>
          <a:chOff x="0" y="0"/>
          <a:chExt cx="0" cy="0"/>
        </a:xfrm>
      </p:grpSpPr>
      <p:sp>
        <p:nvSpPr>
          <p:cNvPr id="171" name="Google Shape;171;p30"/>
          <p:cNvSpPr/>
          <p:nvPr/>
        </p:nvSpPr>
        <p:spPr>
          <a:xfrm>
            <a:off x="0" y="433050"/>
            <a:ext cx="9144000" cy="4277400"/>
          </a:xfrm>
          <a:prstGeom prst="rect">
            <a:avLst/>
          </a:prstGeom>
          <a:solidFill>
            <a:srgbClr val="00A3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0"/>
          <p:cNvSpPr txBox="1"/>
          <p:nvPr/>
        </p:nvSpPr>
        <p:spPr>
          <a:xfrm>
            <a:off x="3423725" y="1453750"/>
            <a:ext cx="5658900" cy="1309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2900">
                <a:solidFill>
                  <a:srgbClr val="FFFFFF"/>
                </a:solidFill>
                <a:latin typeface="Calibri"/>
                <a:ea typeface="Calibri"/>
                <a:cs typeface="Calibri"/>
                <a:sym typeface="Calibri"/>
              </a:rPr>
              <a:t>Repot &amp; mahal untuk kegiatan </a:t>
            </a:r>
            <a:r>
              <a:rPr b="1" lang="en" sz="2900">
                <a:solidFill>
                  <a:srgbClr val="FFFFFF"/>
                </a:solidFill>
                <a:latin typeface="Calibri"/>
                <a:ea typeface="Calibri"/>
                <a:cs typeface="Calibri"/>
                <a:sym typeface="Calibri"/>
              </a:rPr>
              <a:t>asesmen  secara kon</a:t>
            </a:r>
            <a:r>
              <a:rPr b="1" lang="en" sz="2900">
                <a:solidFill>
                  <a:srgbClr val="FFFFFF"/>
                </a:solidFill>
                <a:latin typeface="Calibri"/>
                <a:ea typeface="Calibri"/>
                <a:cs typeface="Calibri"/>
                <a:sym typeface="Calibri"/>
              </a:rPr>
              <a:t>vensional</a:t>
            </a:r>
            <a:endParaRPr b="1" sz="2900">
              <a:solidFill>
                <a:srgbClr val="FFFFFF"/>
              </a:solidFill>
              <a:latin typeface="Calibri"/>
              <a:ea typeface="Calibri"/>
              <a:cs typeface="Calibri"/>
              <a:sym typeface="Calibri"/>
            </a:endParaRPr>
          </a:p>
        </p:txBody>
      </p:sp>
      <p:sp>
        <p:nvSpPr>
          <p:cNvPr id="173" name="Google Shape;173;p30"/>
          <p:cNvSpPr txBox="1"/>
          <p:nvPr/>
        </p:nvSpPr>
        <p:spPr>
          <a:xfrm>
            <a:off x="3423725" y="2614425"/>
            <a:ext cx="5434500" cy="1490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ato"/>
              <a:buChar char="●"/>
            </a:pPr>
            <a:r>
              <a:rPr b="1" lang="en" sz="2000">
                <a:latin typeface="Lato"/>
                <a:ea typeface="Lato"/>
                <a:cs typeface="Lato"/>
                <a:sym typeface="Lato"/>
              </a:rPr>
              <a:t>Lama dan sulit</a:t>
            </a:r>
            <a:r>
              <a:rPr lang="en" sz="2000">
                <a:latin typeface="Lato"/>
                <a:ea typeface="Lato"/>
                <a:cs typeface="Lato"/>
                <a:sym typeface="Lato"/>
              </a:rPr>
              <a:t> menyiapkan paket soal</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Biaya fotocopy kertas = </a:t>
            </a:r>
            <a:r>
              <a:rPr b="1" lang="en" sz="2000">
                <a:latin typeface="Lato"/>
                <a:ea typeface="Lato"/>
                <a:cs typeface="Lato"/>
                <a:sym typeface="Lato"/>
              </a:rPr>
              <a:t>mahal</a:t>
            </a:r>
            <a:endParaRPr b="1"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Cek nilai adalah pekerjaan </a:t>
            </a:r>
            <a:r>
              <a:rPr b="1" lang="en" sz="2000">
                <a:latin typeface="Lato"/>
                <a:ea typeface="Lato"/>
                <a:cs typeface="Lato"/>
                <a:sym typeface="Lato"/>
              </a:rPr>
              <a:t>menjemukan</a:t>
            </a:r>
            <a:endParaRPr b="1" sz="3100">
              <a:solidFill>
                <a:srgbClr val="0000FF"/>
              </a:solidFill>
              <a:latin typeface="Lato"/>
              <a:ea typeface="Lato"/>
              <a:cs typeface="Lato"/>
              <a:sym typeface="Lato"/>
            </a:endParaRPr>
          </a:p>
        </p:txBody>
      </p:sp>
      <p:sp>
        <p:nvSpPr>
          <p:cNvPr id="174" name="Google Shape;174;p30"/>
          <p:cNvSpPr txBox="1"/>
          <p:nvPr/>
        </p:nvSpPr>
        <p:spPr>
          <a:xfrm>
            <a:off x="3355800" y="590825"/>
            <a:ext cx="3626100" cy="3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latin typeface="Lato"/>
                <a:ea typeface="Lato"/>
                <a:cs typeface="Lato"/>
                <a:sym typeface="Lato"/>
              </a:rPr>
              <a:t>Kegiatan Asesmen</a:t>
            </a:r>
            <a:endParaRPr b="1" sz="1800" u="sng">
              <a:latin typeface="Lato"/>
              <a:ea typeface="Lato"/>
              <a:cs typeface="Lato"/>
              <a:sym typeface="Lato"/>
            </a:endParaRPr>
          </a:p>
        </p:txBody>
      </p:sp>
      <p:pic>
        <p:nvPicPr>
          <p:cNvPr id="175" name="Google Shape;175;p30"/>
          <p:cNvPicPr preferRelativeResize="0"/>
          <p:nvPr/>
        </p:nvPicPr>
        <p:blipFill>
          <a:blip r:embed="rId3">
            <a:alphaModFix/>
          </a:blip>
          <a:stretch>
            <a:fillRect/>
          </a:stretch>
        </p:blipFill>
        <p:spPr>
          <a:xfrm>
            <a:off x="0" y="433038"/>
            <a:ext cx="3328475" cy="2329925"/>
          </a:xfrm>
          <a:prstGeom prst="rect">
            <a:avLst/>
          </a:prstGeom>
          <a:noFill/>
          <a:ln>
            <a:noFill/>
          </a:ln>
        </p:spPr>
      </p:pic>
      <p:pic>
        <p:nvPicPr>
          <p:cNvPr id="176" name="Google Shape;176;p30"/>
          <p:cNvPicPr preferRelativeResize="0"/>
          <p:nvPr/>
        </p:nvPicPr>
        <p:blipFill>
          <a:blip r:embed="rId4">
            <a:alphaModFix/>
          </a:blip>
          <a:stretch>
            <a:fillRect/>
          </a:stretch>
        </p:blipFill>
        <p:spPr>
          <a:xfrm>
            <a:off x="0" y="2762962"/>
            <a:ext cx="3328474" cy="1947510"/>
          </a:xfrm>
          <a:prstGeom prst="rect">
            <a:avLst/>
          </a:prstGeom>
          <a:noFill/>
          <a:ln>
            <a:noFill/>
          </a:ln>
        </p:spPr>
      </p:pic>
      <p:pic>
        <p:nvPicPr>
          <p:cNvPr id="177" name="Google Shape;177;p30"/>
          <p:cNvPicPr preferRelativeResize="0"/>
          <p:nvPr/>
        </p:nvPicPr>
        <p:blipFill>
          <a:blip r:embed="rId5">
            <a:alphaModFix/>
          </a:blip>
          <a:stretch>
            <a:fillRect/>
          </a:stretch>
        </p:blipFill>
        <p:spPr>
          <a:xfrm>
            <a:off x="7574350" y="0"/>
            <a:ext cx="1569650" cy="854400"/>
          </a:xfrm>
          <a:prstGeom prst="rect">
            <a:avLst/>
          </a:prstGeom>
          <a:noFill/>
          <a:ln>
            <a:noFill/>
          </a:ln>
        </p:spPr>
      </p:pic>
      <p:pic>
        <p:nvPicPr>
          <p:cNvPr id="178" name="Google Shape;178;p30"/>
          <p:cNvPicPr preferRelativeResize="0"/>
          <p:nvPr/>
        </p:nvPicPr>
        <p:blipFill>
          <a:blip r:embed="rId6">
            <a:alphaModFix/>
          </a:blip>
          <a:stretch>
            <a:fillRect/>
          </a:stretch>
        </p:blipFill>
        <p:spPr>
          <a:xfrm>
            <a:off x="6759975" y="137725"/>
            <a:ext cx="771925" cy="578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82" name="Shape 182"/>
        <p:cNvGrpSpPr/>
        <p:nvPr/>
      </p:nvGrpSpPr>
      <p:grpSpPr>
        <a:xfrm>
          <a:off x="0" y="0"/>
          <a:ext cx="0" cy="0"/>
          <a:chOff x="0" y="0"/>
          <a:chExt cx="0" cy="0"/>
        </a:xfrm>
      </p:grpSpPr>
      <p:pic>
        <p:nvPicPr>
          <p:cNvPr id="183" name="Google Shape;183;p31"/>
          <p:cNvPicPr preferRelativeResize="0"/>
          <p:nvPr/>
        </p:nvPicPr>
        <p:blipFill rotWithShape="1">
          <a:blip r:embed="rId3">
            <a:alphaModFix/>
          </a:blip>
          <a:srcRect b="0" l="0" r="59956" t="52660"/>
          <a:stretch/>
        </p:blipFill>
        <p:spPr>
          <a:xfrm>
            <a:off x="4911850" y="433100"/>
            <a:ext cx="3602176" cy="1941249"/>
          </a:xfrm>
          <a:prstGeom prst="rect">
            <a:avLst/>
          </a:prstGeom>
          <a:noFill/>
          <a:ln>
            <a:noFill/>
          </a:ln>
        </p:spPr>
      </p:pic>
      <p:sp>
        <p:nvSpPr>
          <p:cNvPr id="184" name="Google Shape;184;p31"/>
          <p:cNvSpPr/>
          <p:nvPr/>
        </p:nvSpPr>
        <p:spPr>
          <a:xfrm>
            <a:off x="220875" y="145200"/>
            <a:ext cx="3951300" cy="4853100"/>
          </a:xfrm>
          <a:prstGeom prst="roundRect">
            <a:avLst>
              <a:gd fmla="val 16667" name="adj"/>
            </a:avLst>
          </a:prstGeom>
          <a:solidFill>
            <a:srgbClr val="FFFFFF"/>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1"/>
          <p:cNvSpPr txBox="1"/>
          <p:nvPr/>
        </p:nvSpPr>
        <p:spPr>
          <a:xfrm>
            <a:off x="4545725" y="2791800"/>
            <a:ext cx="4268700" cy="140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1" lang="en" sz="1600" u="none" cap="none" strike="noStrike">
                <a:solidFill>
                  <a:srgbClr val="FFFFFF"/>
                </a:solidFill>
                <a:latin typeface="Lato"/>
                <a:ea typeface="Lato"/>
                <a:cs typeface="Lato"/>
                <a:sym typeface="Lato"/>
              </a:rPr>
              <a:t>UNTUK MENGHADAPI PERUBAHAN ZAMAN</a:t>
            </a:r>
            <a:r>
              <a:rPr b="1" i="1" lang="en" sz="1600">
                <a:solidFill>
                  <a:srgbClr val="FFFFFF"/>
                </a:solidFill>
                <a:latin typeface="Lato"/>
                <a:ea typeface="Lato"/>
                <a:cs typeface="Lato"/>
                <a:sym typeface="Lato"/>
              </a:rPr>
              <a:t> </a:t>
            </a:r>
            <a:r>
              <a:rPr b="1" i="1" lang="en" sz="1600" u="none" cap="none" strike="noStrike">
                <a:solidFill>
                  <a:srgbClr val="FFFFFF"/>
                </a:solidFill>
                <a:latin typeface="Lato"/>
                <a:ea typeface="Lato"/>
                <a:cs typeface="Lato"/>
                <a:sym typeface="Lato"/>
              </a:rPr>
              <a:t>YANG SEMAKIN CEPAT, </a:t>
            </a:r>
            <a:r>
              <a:rPr b="1" i="1" lang="en" sz="1600">
                <a:solidFill>
                  <a:srgbClr val="FFFFFF"/>
                </a:solidFill>
                <a:latin typeface="Lato"/>
                <a:ea typeface="Lato"/>
                <a:cs typeface="Lato"/>
                <a:sym typeface="Lato"/>
              </a:rPr>
              <a:t> </a:t>
            </a:r>
            <a:r>
              <a:rPr b="1" i="1" lang="en" sz="1600" u="none" cap="none" strike="noStrike">
                <a:solidFill>
                  <a:srgbClr val="FFFFFF"/>
                </a:solidFill>
                <a:latin typeface="Lato"/>
                <a:ea typeface="Lato"/>
                <a:cs typeface="Lato"/>
                <a:sym typeface="Lato"/>
              </a:rPr>
              <a:t>PROGRAM </a:t>
            </a:r>
            <a:r>
              <a:rPr b="1" i="1" lang="en" sz="1600">
                <a:solidFill>
                  <a:srgbClr val="FFFFFF"/>
                </a:solidFill>
                <a:latin typeface="Lato"/>
                <a:ea typeface="Lato"/>
                <a:cs typeface="Lato"/>
                <a:sym typeface="Lato"/>
              </a:rPr>
              <a:t> </a:t>
            </a:r>
            <a:r>
              <a:rPr b="1" i="1" lang="en" sz="1600" u="none" cap="none" strike="noStrike">
                <a:solidFill>
                  <a:srgbClr val="FFFFFF"/>
                </a:solidFill>
                <a:latin typeface="Lato"/>
                <a:ea typeface="Lato"/>
                <a:cs typeface="Lato"/>
                <a:sym typeface="Lato"/>
              </a:rPr>
              <a:t>DIGITALISASI SEKOLAH </a:t>
            </a:r>
            <a:r>
              <a:rPr b="1" i="1" lang="en" sz="1600">
                <a:solidFill>
                  <a:srgbClr val="FFFFFF"/>
                </a:solidFill>
                <a:latin typeface="Lato"/>
                <a:ea typeface="Lato"/>
                <a:cs typeface="Lato"/>
                <a:sym typeface="Lato"/>
              </a:rPr>
              <a:t> </a:t>
            </a:r>
            <a:r>
              <a:rPr b="1" i="1" lang="en" sz="1600" u="none" cap="none" strike="noStrike">
                <a:solidFill>
                  <a:srgbClr val="FFFFFF"/>
                </a:solidFill>
                <a:latin typeface="Lato"/>
                <a:ea typeface="Lato"/>
                <a:cs typeface="Lato"/>
                <a:sym typeface="Lato"/>
              </a:rPr>
              <a:t>A</a:t>
            </a:r>
            <a:r>
              <a:rPr b="1" i="1" lang="en" sz="1600">
                <a:solidFill>
                  <a:srgbClr val="FFFFFF"/>
                </a:solidFill>
                <a:latin typeface="Lato"/>
                <a:ea typeface="Lato"/>
                <a:cs typeface="Lato"/>
                <a:sym typeface="Lato"/>
              </a:rPr>
              <a:t>DALAH PILIHAN TEPAT  AGAR </a:t>
            </a:r>
            <a:r>
              <a:rPr b="1" i="1" lang="en" sz="1600" u="none" cap="none" strike="noStrike">
                <a:solidFill>
                  <a:srgbClr val="FFFFFF"/>
                </a:solidFill>
                <a:latin typeface="Lato"/>
                <a:ea typeface="Lato"/>
                <a:cs typeface="Lato"/>
                <a:sym typeface="Lato"/>
              </a:rPr>
              <a:t>DUNIA PENDIDIKAN INDONESIA TIDAK TERTINGGAL </a:t>
            </a:r>
            <a:r>
              <a:rPr b="1" i="1" lang="en" sz="1600">
                <a:solidFill>
                  <a:srgbClr val="FFFFFF"/>
                </a:solidFill>
                <a:latin typeface="Lato"/>
                <a:ea typeface="Lato"/>
                <a:cs typeface="Lato"/>
                <a:sym typeface="Lato"/>
              </a:rPr>
              <a:t>OLEH NEGARA LAIN</a:t>
            </a:r>
            <a:r>
              <a:rPr b="1" i="1" lang="en" sz="1600" u="none" cap="none" strike="noStrike">
                <a:solidFill>
                  <a:srgbClr val="FFFFFF"/>
                </a:solidFill>
                <a:latin typeface="Lato"/>
                <a:ea typeface="Lato"/>
                <a:cs typeface="Lato"/>
                <a:sym typeface="Lato"/>
              </a:rPr>
              <a:t>!</a:t>
            </a:r>
            <a:endParaRPr b="0" i="1" sz="1600" u="none" cap="none" strike="noStrike">
              <a:solidFill>
                <a:srgbClr val="FFFFFF"/>
              </a:solidFill>
              <a:latin typeface="Lato"/>
              <a:ea typeface="Lato"/>
              <a:cs typeface="Lato"/>
              <a:sym typeface="Lato"/>
            </a:endParaRPr>
          </a:p>
        </p:txBody>
      </p:sp>
      <p:pic>
        <p:nvPicPr>
          <p:cNvPr id="186" name="Google Shape;186;p31"/>
          <p:cNvPicPr preferRelativeResize="0"/>
          <p:nvPr/>
        </p:nvPicPr>
        <p:blipFill>
          <a:blip r:embed="rId4">
            <a:alphaModFix/>
          </a:blip>
          <a:stretch>
            <a:fillRect/>
          </a:stretch>
        </p:blipFill>
        <p:spPr>
          <a:xfrm>
            <a:off x="297900" y="696300"/>
            <a:ext cx="3825300" cy="3834074"/>
          </a:xfrm>
          <a:prstGeom prst="rect">
            <a:avLst/>
          </a:prstGeom>
          <a:noFill/>
          <a:ln>
            <a:noFill/>
          </a:ln>
        </p:spPr>
      </p:pic>
      <p:sp>
        <p:nvSpPr>
          <p:cNvPr id="187" name="Google Shape;187;p31"/>
          <p:cNvSpPr/>
          <p:nvPr/>
        </p:nvSpPr>
        <p:spPr>
          <a:xfrm>
            <a:off x="4503725" y="808000"/>
            <a:ext cx="4352700" cy="14508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lang="en" sz="2800">
                <a:solidFill>
                  <a:srgbClr val="FFFFFF"/>
                </a:solidFill>
                <a:latin typeface="Calibri"/>
                <a:ea typeface="Calibri"/>
                <a:cs typeface="Calibri"/>
                <a:sym typeface="Calibri"/>
              </a:rPr>
              <a:t>Kemendikbud Melakukan Digitalisasi Sekolah th 2021</a:t>
            </a:r>
            <a:endParaRPr b="1" i="0" sz="1300" u="none" cap="none" strike="noStrike">
              <a:solidFill>
                <a:srgbClr val="FFFFFF"/>
              </a:solidFill>
              <a:latin typeface="Calibri"/>
              <a:ea typeface="Calibri"/>
              <a:cs typeface="Calibri"/>
              <a:sym typeface="Calibri"/>
            </a:endParaRPr>
          </a:p>
        </p:txBody>
      </p:sp>
      <p:sp>
        <p:nvSpPr>
          <p:cNvPr id="188" name="Google Shape;188;p31"/>
          <p:cNvSpPr txBox="1"/>
          <p:nvPr/>
        </p:nvSpPr>
        <p:spPr>
          <a:xfrm>
            <a:off x="4398550" y="145200"/>
            <a:ext cx="382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rPr>
              <a:t> Kemdikbud respon perubahan zaman :</a:t>
            </a:r>
            <a:endParaRPr sz="1600">
              <a:solidFill>
                <a:srgbClr val="FFFFFF"/>
              </a:solidFill>
            </a:endParaRPr>
          </a:p>
        </p:txBody>
      </p:sp>
      <p:pic>
        <p:nvPicPr>
          <p:cNvPr id="189" name="Google Shape;189;p31"/>
          <p:cNvPicPr preferRelativeResize="0"/>
          <p:nvPr/>
        </p:nvPicPr>
        <p:blipFill rotWithShape="1">
          <a:blip r:embed="rId5">
            <a:alphaModFix/>
          </a:blip>
          <a:srcRect b="20619" l="12805" r="11557" t="11172"/>
          <a:stretch/>
        </p:blipFill>
        <p:spPr>
          <a:xfrm>
            <a:off x="4678225" y="1874150"/>
            <a:ext cx="686150" cy="618750"/>
          </a:xfrm>
          <a:prstGeom prst="rect">
            <a:avLst/>
          </a:prstGeom>
          <a:noFill/>
          <a:ln>
            <a:noFill/>
          </a:ln>
        </p:spPr>
      </p:pic>
      <p:pic>
        <p:nvPicPr>
          <p:cNvPr id="190" name="Google Shape;190;p31"/>
          <p:cNvPicPr preferRelativeResize="0"/>
          <p:nvPr/>
        </p:nvPicPr>
        <p:blipFill>
          <a:blip r:embed="rId6">
            <a:alphaModFix/>
          </a:blip>
          <a:stretch>
            <a:fillRect/>
          </a:stretch>
        </p:blipFill>
        <p:spPr>
          <a:xfrm>
            <a:off x="546375" y="228825"/>
            <a:ext cx="771925" cy="578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194" name="Shape 194"/>
        <p:cNvGrpSpPr/>
        <p:nvPr/>
      </p:nvGrpSpPr>
      <p:grpSpPr>
        <a:xfrm>
          <a:off x="0" y="0"/>
          <a:ext cx="0" cy="0"/>
          <a:chOff x="0" y="0"/>
          <a:chExt cx="0" cy="0"/>
        </a:xfrm>
      </p:grpSpPr>
      <p:sp>
        <p:nvSpPr>
          <p:cNvPr id="195" name="Google Shape;195;p32"/>
          <p:cNvSpPr/>
          <p:nvPr/>
        </p:nvSpPr>
        <p:spPr>
          <a:xfrm>
            <a:off x="0" y="833400"/>
            <a:ext cx="9144000" cy="399600"/>
          </a:xfrm>
          <a:prstGeom prst="rect">
            <a:avLst/>
          </a:prstGeom>
          <a:solidFill>
            <a:srgbClr val="0071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32"/>
          <p:cNvPicPr preferRelativeResize="0"/>
          <p:nvPr/>
        </p:nvPicPr>
        <p:blipFill rotWithShape="1">
          <a:blip r:embed="rId3">
            <a:alphaModFix/>
          </a:blip>
          <a:srcRect b="0" l="0" r="71140" t="70126"/>
          <a:stretch/>
        </p:blipFill>
        <p:spPr>
          <a:xfrm>
            <a:off x="4545138" y="1201425"/>
            <a:ext cx="3317286" cy="3390765"/>
          </a:xfrm>
          <a:prstGeom prst="rect">
            <a:avLst/>
          </a:prstGeom>
          <a:noFill/>
          <a:ln>
            <a:noFill/>
          </a:ln>
        </p:spPr>
      </p:pic>
      <p:pic>
        <p:nvPicPr>
          <p:cNvPr id="197" name="Google Shape;197;p32"/>
          <p:cNvPicPr preferRelativeResize="0"/>
          <p:nvPr/>
        </p:nvPicPr>
        <p:blipFill rotWithShape="1">
          <a:blip r:embed="rId3">
            <a:alphaModFix/>
          </a:blip>
          <a:srcRect b="70440" l="35237" r="34686" t="0"/>
          <a:stretch/>
        </p:blipFill>
        <p:spPr>
          <a:xfrm>
            <a:off x="976525" y="1315635"/>
            <a:ext cx="3493717" cy="3390765"/>
          </a:xfrm>
          <a:prstGeom prst="rect">
            <a:avLst/>
          </a:prstGeom>
          <a:noFill/>
          <a:ln>
            <a:noFill/>
          </a:ln>
        </p:spPr>
      </p:pic>
      <p:sp>
        <p:nvSpPr>
          <p:cNvPr id="198" name="Google Shape;198;p32"/>
          <p:cNvSpPr/>
          <p:nvPr/>
        </p:nvSpPr>
        <p:spPr>
          <a:xfrm>
            <a:off x="1532838" y="216400"/>
            <a:ext cx="5806200" cy="7698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lang="en" sz="2800">
                <a:latin typeface="Calibri"/>
                <a:ea typeface="Calibri"/>
                <a:cs typeface="Calibri"/>
                <a:sym typeface="Calibri"/>
              </a:rPr>
              <a:t>SOLUSI DIGITALISASI SEKOLAH</a:t>
            </a:r>
            <a:endParaRPr b="1" i="0" sz="1300" u="none" cap="none" strike="noStrike">
              <a:latin typeface="Calibri"/>
              <a:ea typeface="Calibri"/>
              <a:cs typeface="Calibri"/>
              <a:sym typeface="Calibri"/>
            </a:endParaRPr>
          </a:p>
        </p:txBody>
      </p:sp>
      <p:sp>
        <p:nvSpPr>
          <p:cNvPr id="199" name="Google Shape;199;p32"/>
          <p:cNvSpPr/>
          <p:nvPr/>
        </p:nvSpPr>
        <p:spPr>
          <a:xfrm>
            <a:off x="1071902" y="648300"/>
            <a:ext cx="6847800" cy="7698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lang="en" sz="2500">
                <a:solidFill>
                  <a:srgbClr val="FFFFFF"/>
                </a:solidFill>
                <a:latin typeface="Calibri"/>
                <a:ea typeface="Calibri"/>
                <a:cs typeface="Calibri"/>
                <a:sym typeface="Calibri"/>
              </a:rPr>
              <a:t>Konten Pelajaran</a:t>
            </a:r>
            <a:r>
              <a:rPr lang="en" sz="2500">
                <a:solidFill>
                  <a:srgbClr val="FFFFFF"/>
                </a:solidFill>
                <a:latin typeface="Calibri"/>
                <a:ea typeface="Calibri"/>
                <a:cs typeface="Calibri"/>
                <a:sym typeface="Calibri"/>
              </a:rPr>
              <a:t> dan </a:t>
            </a:r>
            <a:r>
              <a:rPr b="1" lang="en" sz="2500">
                <a:solidFill>
                  <a:srgbClr val="FFFFFF"/>
                </a:solidFill>
                <a:latin typeface="Calibri"/>
                <a:ea typeface="Calibri"/>
                <a:cs typeface="Calibri"/>
                <a:sym typeface="Calibri"/>
              </a:rPr>
              <a:t>Evaluasi Pembelajaran</a:t>
            </a:r>
            <a:endParaRPr b="1" i="0" sz="1000" u="none" cap="none" strike="noStrike">
              <a:solidFill>
                <a:srgbClr val="FFFFFF"/>
              </a:solidFill>
              <a:latin typeface="Calibri"/>
              <a:ea typeface="Calibri"/>
              <a:cs typeface="Calibri"/>
              <a:sym typeface="Calibri"/>
            </a:endParaRPr>
          </a:p>
        </p:txBody>
      </p:sp>
      <p:pic>
        <p:nvPicPr>
          <p:cNvPr id="200" name="Google Shape;200;p32"/>
          <p:cNvPicPr preferRelativeResize="0"/>
          <p:nvPr/>
        </p:nvPicPr>
        <p:blipFill>
          <a:blip r:embed="rId4">
            <a:alphaModFix/>
          </a:blip>
          <a:stretch>
            <a:fillRect/>
          </a:stretch>
        </p:blipFill>
        <p:spPr>
          <a:xfrm>
            <a:off x="1532850" y="2107250"/>
            <a:ext cx="2278625" cy="1481075"/>
          </a:xfrm>
          <a:prstGeom prst="rect">
            <a:avLst/>
          </a:prstGeom>
          <a:noFill/>
          <a:ln>
            <a:noFill/>
          </a:ln>
        </p:spPr>
      </p:pic>
      <p:pic>
        <p:nvPicPr>
          <p:cNvPr id="201" name="Google Shape;201;p32"/>
          <p:cNvPicPr preferRelativeResize="0"/>
          <p:nvPr/>
        </p:nvPicPr>
        <p:blipFill>
          <a:blip r:embed="rId5">
            <a:alphaModFix/>
          </a:blip>
          <a:stretch>
            <a:fillRect/>
          </a:stretch>
        </p:blipFill>
        <p:spPr>
          <a:xfrm>
            <a:off x="3087975" y="4114100"/>
            <a:ext cx="2646151" cy="635075"/>
          </a:xfrm>
          <a:prstGeom prst="rect">
            <a:avLst/>
          </a:prstGeom>
          <a:noFill/>
          <a:ln>
            <a:noFill/>
          </a:ln>
        </p:spPr>
      </p:pic>
      <p:sp>
        <p:nvSpPr>
          <p:cNvPr id="202" name="Google Shape;202;p32"/>
          <p:cNvSpPr txBox="1"/>
          <p:nvPr/>
        </p:nvSpPr>
        <p:spPr>
          <a:xfrm>
            <a:off x="3827625" y="3869913"/>
            <a:ext cx="154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ic Sans MS"/>
                <a:ea typeface="Comic Sans MS"/>
                <a:cs typeface="Comic Sans MS"/>
                <a:sym typeface="Comic Sans MS"/>
              </a:rPr>
              <a:t>persembahan:</a:t>
            </a:r>
            <a:endParaRPr>
              <a:latin typeface="Comic Sans MS"/>
              <a:ea typeface="Comic Sans MS"/>
              <a:cs typeface="Comic Sans MS"/>
              <a:sym typeface="Comic Sans MS"/>
            </a:endParaRPr>
          </a:p>
        </p:txBody>
      </p:sp>
      <p:pic>
        <p:nvPicPr>
          <p:cNvPr id="203" name="Google Shape;203;p32"/>
          <p:cNvPicPr preferRelativeResize="0"/>
          <p:nvPr/>
        </p:nvPicPr>
        <p:blipFill>
          <a:blip r:embed="rId6">
            <a:alphaModFix/>
          </a:blip>
          <a:stretch>
            <a:fillRect/>
          </a:stretch>
        </p:blipFill>
        <p:spPr>
          <a:xfrm>
            <a:off x="5440426" y="1883148"/>
            <a:ext cx="1542499" cy="1986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3"/>
          <p:cNvPicPr preferRelativeResize="0"/>
          <p:nvPr/>
        </p:nvPicPr>
        <p:blipFill>
          <a:blip r:embed="rId3">
            <a:alphaModFix/>
          </a:blip>
          <a:stretch>
            <a:fillRect/>
          </a:stretch>
        </p:blipFill>
        <p:spPr>
          <a:xfrm>
            <a:off x="-50725" y="-28550"/>
            <a:ext cx="9194704" cy="5172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3E899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