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1" r:id="rId3"/>
    <p:sldMasterId id="2147483782" r:id="rId4"/>
    <p:sldMasterId id="2147483783" r:id="rId5"/>
    <p:sldMasterId id="2147483784" r:id="rId6"/>
    <p:sldMasterId id="2147483785" r:id="rId7"/>
    <p:sldMasterId id="2147483786" r:id="rId8"/>
    <p:sldMasterId id="2147483787" r:id="rId9"/>
    <p:sldMasterId id="2147483788" r:id="rId10"/>
    <p:sldMasterId id="2147483789"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Lst>
  <p:sldSz cy="5143500" cx="9144000"/>
  <p:notesSz cx="6858000" cy="9144000"/>
  <p:embeddedFontLst>
    <p:embeddedFont>
      <p:font typeface="Raleway"/>
      <p:regular r:id="rId63"/>
      <p:bold r:id="rId64"/>
      <p:italic r:id="rId65"/>
      <p:boldItalic r:id="rId66"/>
    </p:embeddedFont>
    <p:embeddedFont>
      <p:font typeface="Corbel"/>
      <p:regular r:id="rId67"/>
      <p:bold r:id="rId68"/>
      <p:italic r:id="rId69"/>
      <p:boldItalic r:id="rId70"/>
    </p:embeddedFont>
    <p:embeddedFont>
      <p:font typeface="Helvetica Neue"/>
      <p:regular r:id="rId71"/>
      <p:bold r:id="rId72"/>
      <p:italic r:id="rId73"/>
      <p:boldItalic r:id="rId74"/>
    </p:embeddedFont>
    <p:embeddedFont>
      <p:font typeface="Barlow"/>
      <p:regular r:id="rId75"/>
      <p:bold r:id="rId76"/>
      <p:italic r:id="rId77"/>
      <p:boldItalic r:id="rId78"/>
    </p:embeddedFont>
    <p:embeddedFont>
      <p:font typeface="Roboto"/>
      <p:regular r:id="rId79"/>
      <p:bold r:id="rId80"/>
      <p:italic r:id="rId81"/>
      <p:boldItalic r:id="rId82"/>
    </p:embeddedFont>
    <p:embeddedFont>
      <p:font typeface="Playfair Display"/>
      <p:regular r:id="rId83"/>
      <p:bold r:id="rId84"/>
      <p:italic r:id="rId85"/>
      <p:boldItalic r:id="rId86"/>
    </p:embeddedFont>
    <p:embeddedFont>
      <p:font typeface="Poppins"/>
      <p:regular r:id="rId87"/>
      <p:bold r:id="rId88"/>
      <p:italic r:id="rId89"/>
      <p:boldItalic r:id="rId90"/>
    </p:embeddedFont>
    <p:embeddedFont>
      <p:font typeface="Lato"/>
      <p:regular r:id="rId91"/>
      <p:bold r:id="rId92"/>
      <p:italic r:id="rId93"/>
      <p:boldItalic r:id="rId94"/>
    </p:embeddedFont>
    <p:embeddedFont>
      <p:font typeface="Didact Gothic"/>
      <p:regular r:id="rId95"/>
    </p:embeddedFont>
    <p:embeddedFont>
      <p:font typeface="Abel"/>
      <p:regular r:id="rId96"/>
    </p:embeddedFont>
    <p:embeddedFont>
      <p:font typeface="Chelsea Market"/>
      <p:regular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95" Type="http://schemas.openxmlformats.org/officeDocument/2006/relationships/font" Target="fonts/DidactGothic-regular.fntdata"/><Relationship Id="rId94" Type="http://schemas.openxmlformats.org/officeDocument/2006/relationships/font" Target="fonts/Lato-boldItalic.fntdata"/><Relationship Id="rId97" Type="http://schemas.openxmlformats.org/officeDocument/2006/relationships/font" Target="fonts/ChelseaMarket-regular.fntdata"/><Relationship Id="rId96" Type="http://schemas.openxmlformats.org/officeDocument/2006/relationships/font" Target="fonts/Abel-regular.fntdata"/><Relationship Id="rId11" Type="http://schemas.openxmlformats.org/officeDocument/2006/relationships/slideMaster" Target="slideMasters/slideMaster9.xml"/><Relationship Id="rId10" Type="http://schemas.openxmlformats.org/officeDocument/2006/relationships/slideMaster" Target="slideMasters/slideMaster8.xml"/><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Lato-regular.fntdata"/><Relationship Id="rId90" Type="http://schemas.openxmlformats.org/officeDocument/2006/relationships/font" Target="fonts/Poppins-boldItalic.fntdata"/><Relationship Id="rId93" Type="http://schemas.openxmlformats.org/officeDocument/2006/relationships/font" Target="fonts/Lato-italic.fntdata"/><Relationship Id="rId92" Type="http://schemas.openxmlformats.org/officeDocument/2006/relationships/font" Target="fonts/Lato-bold.fntdata"/><Relationship Id="rId15" Type="http://schemas.openxmlformats.org/officeDocument/2006/relationships/slide" Target="slides/slide3.xml"/><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 Id="rId84" Type="http://schemas.openxmlformats.org/officeDocument/2006/relationships/font" Target="fonts/PlayfairDisplay-bold.fntdata"/><Relationship Id="rId83" Type="http://schemas.openxmlformats.org/officeDocument/2006/relationships/font" Target="fonts/PlayfairDisplay-regular.fntdata"/><Relationship Id="rId86" Type="http://schemas.openxmlformats.org/officeDocument/2006/relationships/font" Target="fonts/PlayfairDisplay-boldItalic.fntdata"/><Relationship Id="rId85" Type="http://schemas.openxmlformats.org/officeDocument/2006/relationships/font" Target="fonts/PlayfairDisplay-italic.fntdata"/><Relationship Id="rId88" Type="http://schemas.openxmlformats.org/officeDocument/2006/relationships/font" Target="fonts/Poppins-bold.fntdata"/><Relationship Id="rId87" Type="http://schemas.openxmlformats.org/officeDocument/2006/relationships/font" Target="fonts/Poppins-regular.fntdata"/><Relationship Id="rId89" Type="http://schemas.openxmlformats.org/officeDocument/2006/relationships/font" Target="fonts/Poppins-italic.fntdata"/><Relationship Id="rId80" Type="http://schemas.openxmlformats.org/officeDocument/2006/relationships/font" Target="fonts/Roboto-bold.fntdata"/><Relationship Id="rId82" Type="http://schemas.openxmlformats.org/officeDocument/2006/relationships/font" Target="fonts/Roboto-boldItalic.fntdata"/><Relationship Id="rId81" Type="http://schemas.openxmlformats.org/officeDocument/2006/relationships/font" Target="fonts/Roboto-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HelveticaNeue-italic.fntdata"/><Relationship Id="rId72" Type="http://schemas.openxmlformats.org/officeDocument/2006/relationships/font" Target="fonts/HelveticaNeue-bold.fntdata"/><Relationship Id="rId75" Type="http://schemas.openxmlformats.org/officeDocument/2006/relationships/font" Target="fonts/Barlow-regular.fntdata"/><Relationship Id="rId74" Type="http://schemas.openxmlformats.org/officeDocument/2006/relationships/font" Target="fonts/HelveticaNeue-boldItalic.fntdata"/><Relationship Id="rId77" Type="http://schemas.openxmlformats.org/officeDocument/2006/relationships/font" Target="fonts/Barlow-italic.fntdata"/><Relationship Id="rId76" Type="http://schemas.openxmlformats.org/officeDocument/2006/relationships/font" Target="fonts/Barlow-bold.fntdata"/><Relationship Id="rId79" Type="http://schemas.openxmlformats.org/officeDocument/2006/relationships/font" Target="fonts/Roboto-regular.fntdata"/><Relationship Id="rId78" Type="http://schemas.openxmlformats.org/officeDocument/2006/relationships/font" Target="fonts/Barlow-boldItalic.fntdata"/><Relationship Id="rId71" Type="http://schemas.openxmlformats.org/officeDocument/2006/relationships/font" Target="fonts/HelveticaNeue-regular.fntdata"/><Relationship Id="rId70" Type="http://schemas.openxmlformats.org/officeDocument/2006/relationships/font" Target="fonts/Corbel-boldItalic.fntdata"/><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font" Target="fonts/Raleway-bold.fntdata"/><Relationship Id="rId63" Type="http://schemas.openxmlformats.org/officeDocument/2006/relationships/font" Target="fonts/Raleway-regular.fntdata"/><Relationship Id="rId66" Type="http://schemas.openxmlformats.org/officeDocument/2006/relationships/font" Target="fonts/Raleway-boldItalic.fntdata"/><Relationship Id="rId65" Type="http://schemas.openxmlformats.org/officeDocument/2006/relationships/font" Target="fonts/Raleway-italic.fntdata"/><Relationship Id="rId68" Type="http://schemas.openxmlformats.org/officeDocument/2006/relationships/font" Target="fonts/Corbel-bold.fntdata"/><Relationship Id="rId67" Type="http://schemas.openxmlformats.org/officeDocument/2006/relationships/font" Target="fonts/Corbel-regular.fntdata"/><Relationship Id="rId60" Type="http://schemas.openxmlformats.org/officeDocument/2006/relationships/slide" Target="slides/slide48.xml"/><Relationship Id="rId69" Type="http://schemas.openxmlformats.org/officeDocument/2006/relationships/font" Target="fonts/Corbel-italic.fntdata"/><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43795f6e88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g143795f6e88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43795f6e88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43795f6e88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4502a02b8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14502a02b8f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14502a02b8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14502a02b8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4502a02b8f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g14502a02b8f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14502a02b8f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0" name="Google Shape;900;g14502a02b8f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14502a02b8f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g14502a02b8f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4502a02b8f_0_7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g14502a02b8f_0_7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4502a02b8f_0_7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2" name="Google Shape;952;g14502a02b8f_0_7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4502a02b8f_0_8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g14502a02b8f_0_8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4502a02b8f_0_8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14502a02b8f_0_8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43795f6e88_0_1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143795f6e88_0_1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4502a02b8f_0_8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1" name="Google Shape;991;g14502a02b8f_0_8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4502a02b8f_0_1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0" name="Google Shape;1000;g14502a02b8f_0_1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14502a02b8f_0_1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14502a02b8f_0_1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4502a02b8f_0_1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14502a02b8f_0_1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4502a02b8f_0_1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14502a02b8f_0_1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4502a02b8f_0_1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14502a02b8f_0_1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4502a02b8f_0_18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5" name="Google Shape;1055;g14502a02b8f_0_18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4502a02b8f_0_20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14502a02b8f_0_2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31d96ed968_0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131d96ed968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451418a59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1451418a59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43795f6e88_0_1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43795f6e88_0_1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1451418a59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1451418a59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1451418a596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g1451418a596_0_8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1451418a596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g1451418a596_0_8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451418a596_0_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1451418a596_0_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1451418a596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1451418a596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14502a02b8f_0_1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14502a02b8f_0_1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131d96ed968_0_1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8" name="Google Shape;1178;g131d96ed968_0_1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1451418a596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1451418a596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1451418a596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1451418a596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1451418a596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1451418a596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43795f6e88_0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143795f6e88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1451418a596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1451418a596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1451418a596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1451418a596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1451418a596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1451418a596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1451418a596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1451418a596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1451418a596_0_1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1451418a596_0_1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1451418a596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1451418a596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1451418a596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1451418a596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1451418a596_0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3" name="Google Shape;1463;g1451418a596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1451418a596_0_1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3" name="Google Shape;1473;g1451418a596_0_1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1451418a596_0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1451418a596_0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43795f6e88_0_1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143795f6e88_0_1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1451418a596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1451418a596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43795f6e8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143795f6e8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143795f6e88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143795f6e88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43795f6e88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43795f6e88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43795f6e88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143795f6e88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
    <p:spTree>
      <p:nvGrpSpPr>
        <p:cNvPr id="535" name="Shape 535"/>
        <p:cNvGrpSpPr/>
        <p:nvPr/>
      </p:nvGrpSpPr>
      <p:grpSpPr>
        <a:xfrm>
          <a:off x="0" y="0"/>
          <a:ext cx="0" cy="0"/>
          <a:chOff x="0" y="0"/>
          <a:chExt cx="0" cy="0"/>
        </a:xfrm>
      </p:grpSpPr>
      <p:sp>
        <p:nvSpPr>
          <p:cNvPr id="536" name="Google Shape;536;p107"/>
          <p:cNvSpPr/>
          <p:nvPr/>
        </p:nvSpPr>
        <p:spPr>
          <a:xfrm flipH="1" rot="-2253439">
            <a:off x="-74628" y="245131"/>
            <a:ext cx="4205123" cy="3092197"/>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107"/>
          <p:cNvSpPr/>
          <p:nvPr/>
        </p:nvSpPr>
        <p:spPr>
          <a:xfrm flipH="1" rot="-5400000">
            <a:off x="7596605" y="3596075"/>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107"/>
          <p:cNvSpPr txBox="1"/>
          <p:nvPr>
            <p:ph type="ctrTitle"/>
          </p:nvPr>
        </p:nvSpPr>
        <p:spPr>
          <a:xfrm>
            <a:off x="674167" y="757825"/>
            <a:ext cx="5414400" cy="1625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200"/>
              <a:buNone/>
              <a:defRPr sz="9600">
                <a:solidFill>
                  <a:srgbClr val="434343"/>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539" name="Google Shape;539;p107"/>
          <p:cNvSpPr txBox="1"/>
          <p:nvPr>
            <p:ph idx="1" type="subTitle"/>
          </p:nvPr>
        </p:nvSpPr>
        <p:spPr>
          <a:xfrm>
            <a:off x="719750" y="2526077"/>
            <a:ext cx="3309300" cy="127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1400">
                <a:latin typeface="Abel"/>
                <a:ea typeface="Abel"/>
                <a:cs typeface="Abel"/>
                <a:sym typeface="Abe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540" name="Google Shape;540;p107"/>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 sz="1000" u="none" cap="none" strike="noStrike">
                <a:solidFill>
                  <a:srgbClr val="434343"/>
                </a:solidFill>
                <a:latin typeface="Abel"/>
                <a:ea typeface="Abel"/>
                <a:cs typeface="Abel"/>
                <a:sym typeface="Abel"/>
              </a:rPr>
              <a:t>CREDITS: This presentation template was created by </a:t>
            </a:r>
            <a:r>
              <a:rPr b="1" i="0" lang="en" sz="1000" u="none" cap="none" strike="noStrike">
                <a:solidFill>
                  <a:schemeClr val="hlink"/>
                </a:solidFill>
                <a:uFill>
                  <a:noFill/>
                </a:uFill>
                <a:latin typeface="Abel"/>
                <a:ea typeface="Abel"/>
                <a:cs typeface="Abel"/>
                <a:sym typeface="Abel"/>
                <a:hlinkClick r:id="rId2"/>
              </a:rPr>
              <a:t>Slidesgo</a:t>
            </a:r>
            <a:r>
              <a:rPr b="0" i="0" lang="en" sz="1000" u="none" cap="none" strike="noStrike">
                <a:solidFill>
                  <a:srgbClr val="434343"/>
                </a:solidFill>
                <a:latin typeface="Abel"/>
                <a:ea typeface="Abel"/>
                <a:cs typeface="Abel"/>
                <a:sym typeface="Abel"/>
              </a:rPr>
              <a:t>, including icons by </a:t>
            </a:r>
            <a:r>
              <a:rPr b="1" i="0" lang="en" sz="1000" u="none" cap="none" strike="noStrike">
                <a:solidFill>
                  <a:schemeClr val="hlink"/>
                </a:solidFill>
                <a:uFill>
                  <a:noFill/>
                </a:uFill>
                <a:latin typeface="Abel"/>
                <a:ea typeface="Abel"/>
                <a:cs typeface="Abel"/>
                <a:sym typeface="Abel"/>
                <a:hlinkClick r:id="rId3"/>
              </a:rPr>
              <a:t>Flaticon</a:t>
            </a:r>
            <a:r>
              <a:rPr b="0" i="0" lang="en" sz="1000" u="none" cap="none" strike="noStrike">
                <a:solidFill>
                  <a:srgbClr val="434343"/>
                </a:solidFill>
                <a:latin typeface="Abel"/>
                <a:ea typeface="Abel"/>
                <a:cs typeface="Abel"/>
                <a:sym typeface="Abel"/>
              </a:rPr>
              <a:t>, and infographics &amp; images by </a:t>
            </a:r>
            <a:r>
              <a:rPr b="1" i="0" lang="en" sz="1000" u="none" cap="none" strike="noStrike">
                <a:solidFill>
                  <a:schemeClr val="hlink"/>
                </a:solidFill>
                <a:uFill>
                  <a:noFill/>
                </a:uFill>
                <a:latin typeface="Abel"/>
                <a:ea typeface="Abel"/>
                <a:cs typeface="Abel"/>
                <a:sym typeface="Abel"/>
                <a:hlinkClick r:id="rId4"/>
              </a:rPr>
              <a:t>Freepik</a:t>
            </a:r>
            <a:r>
              <a:rPr b="0" i="0" lang="en" sz="1000" u="none" cap="none" strike="noStrike">
                <a:solidFill>
                  <a:srgbClr val="434343"/>
                </a:solidFill>
                <a:latin typeface="Abel"/>
                <a:ea typeface="Abel"/>
                <a:cs typeface="Abel"/>
                <a:sym typeface="Abel"/>
              </a:rPr>
              <a:t>. </a:t>
            </a:r>
            <a:endParaRPr b="0" i="0" sz="1000" u="none" cap="none" strike="noStrike">
              <a:solidFill>
                <a:srgbClr val="434343"/>
              </a:solidFill>
              <a:latin typeface="Abel"/>
              <a:ea typeface="Abel"/>
              <a:cs typeface="Abel"/>
              <a:sym typeface="Abe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41" name="Shape 541"/>
        <p:cNvGrpSpPr/>
        <p:nvPr/>
      </p:nvGrpSpPr>
      <p:grpSpPr>
        <a:xfrm>
          <a:off x="0" y="0"/>
          <a:ext cx="0" cy="0"/>
          <a:chOff x="0" y="0"/>
          <a:chExt cx="0" cy="0"/>
        </a:xfrm>
      </p:grpSpPr>
      <p:sp>
        <p:nvSpPr>
          <p:cNvPr id="542" name="Google Shape;542;p108"/>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3" name="Shape 543"/>
        <p:cNvGrpSpPr/>
        <p:nvPr/>
      </p:nvGrpSpPr>
      <p:grpSpPr>
        <a:xfrm>
          <a:off x="0" y="0"/>
          <a:ext cx="0" cy="0"/>
          <a:chOff x="0" y="0"/>
          <a:chExt cx="0" cy="0"/>
        </a:xfrm>
      </p:grpSpPr>
      <p:sp>
        <p:nvSpPr>
          <p:cNvPr id="544" name="Google Shape;544;p109"/>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45" name="Google Shape;545;p109"/>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546" name="Google Shape;546;p109"/>
          <p:cNvSpPr txBox="1"/>
          <p:nvPr>
            <p:ph idx="10" type="dt"/>
          </p:nvPr>
        </p:nvSpPr>
        <p:spPr>
          <a:xfrm>
            <a:off x="768097" y="4853028"/>
            <a:ext cx="1615500" cy="2058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7" name="Google Shape;547;p109"/>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8" name="Google Shape;548;p109"/>
          <p:cNvSpPr txBox="1"/>
          <p:nvPr>
            <p:ph idx="12" type="sldNum"/>
          </p:nvPr>
        </p:nvSpPr>
        <p:spPr>
          <a:xfrm>
            <a:off x="8128000" y="4853028"/>
            <a:ext cx="730200" cy="2058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49" name="Shape 549"/>
        <p:cNvGrpSpPr/>
        <p:nvPr/>
      </p:nvGrpSpPr>
      <p:grpSpPr>
        <a:xfrm>
          <a:off x="0" y="0"/>
          <a:ext cx="0" cy="0"/>
          <a:chOff x="0" y="0"/>
          <a:chExt cx="0" cy="0"/>
        </a:xfrm>
      </p:grpSpPr>
      <p:sp>
        <p:nvSpPr>
          <p:cNvPr id="550" name="Google Shape;550;p1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1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2" name="Google Shape;552;p110"/>
          <p:cNvPicPr preferRelativeResize="0"/>
          <p:nvPr/>
        </p:nvPicPr>
        <p:blipFill rotWithShape="1">
          <a:blip r:embed="rId2">
            <a:alphaModFix/>
          </a:blip>
          <a:srcRect b="0" l="0" r="0" t="0"/>
          <a:stretch/>
        </p:blipFill>
        <p:spPr>
          <a:xfrm>
            <a:off x="86450" y="77700"/>
            <a:ext cx="1385000" cy="332400"/>
          </a:xfrm>
          <a:prstGeom prst="rect">
            <a:avLst/>
          </a:prstGeom>
          <a:noFill/>
          <a:ln>
            <a:noFill/>
          </a:ln>
        </p:spPr>
      </p:pic>
      <p:grpSp>
        <p:nvGrpSpPr>
          <p:cNvPr id="553" name="Google Shape;553;p110"/>
          <p:cNvGrpSpPr/>
          <p:nvPr/>
        </p:nvGrpSpPr>
        <p:grpSpPr>
          <a:xfrm>
            <a:off x="6980874" y="209100"/>
            <a:ext cx="2163124" cy="278700"/>
            <a:chOff x="7043426" y="209100"/>
            <a:chExt cx="2163124" cy="278700"/>
          </a:xfrm>
        </p:grpSpPr>
        <p:sp>
          <p:nvSpPr>
            <p:cNvPr id="554" name="Google Shape;554;p110"/>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5" name="Google Shape;555;p110"/>
            <p:cNvPicPr preferRelativeResize="0"/>
            <p:nvPr/>
          </p:nvPicPr>
          <p:blipFill rotWithShape="1">
            <a:blip r:embed="rId3">
              <a:alphaModFix/>
            </a:blip>
            <a:srcRect b="0" l="0" r="0" t="0"/>
            <a:stretch/>
          </p:blipFill>
          <p:spPr>
            <a:xfrm>
              <a:off x="7416808" y="265038"/>
              <a:ext cx="169175" cy="169175"/>
            </a:xfrm>
            <a:prstGeom prst="rect">
              <a:avLst/>
            </a:prstGeom>
            <a:noFill/>
            <a:ln>
              <a:noFill/>
            </a:ln>
          </p:spPr>
        </p:pic>
        <p:sp>
          <p:nvSpPr>
            <p:cNvPr id="556" name="Google Shape;556;p110"/>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3F3F3"/>
                  </a:solidFill>
                  <a:latin typeface="Poppins"/>
                  <a:ea typeface="Poppins"/>
                  <a:cs typeface="Poppins"/>
                  <a:sym typeface="Poppins"/>
                </a:rPr>
                <a:t>a Mahoni Global Company</a:t>
              </a:r>
              <a:endParaRPr b="0" i="0" sz="800" u="none" cap="none" strike="noStrike">
                <a:solidFill>
                  <a:srgbClr val="F3F3F3"/>
                </a:solidFill>
                <a:latin typeface="Poppins"/>
                <a:ea typeface="Poppins"/>
                <a:cs typeface="Poppins"/>
                <a:sym typeface="Poppins"/>
              </a:endParaRPr>
            </a:p>
          </p:txBody>
        </p:sp>
        <p:sp>
          <p:nvSpPr>
            <p:cNvPr id="557" name="Google Shape;557;p110"/>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2">
    <p:spTree>
      <p:nvGrpSpPr>
        <p:cNvPr id="558" name="Shape 558"/>
        <p:cNvGrpSpPr/>
        <p:nvPr/>
      </p:nvGrpSpPr>
      <p:grpSpPr>
        <a:xfrm>
          <a:off x="0" y="0"/>
          <a:ext cx="0" cy="0"/>
          <a:chOff x="0" y="0"/>
          <a:chExt cx="0" cy="0"/>
        </a:xfrm>
      </p:grpSpPr>
      <p:sp>
        <p:nvSpPr>
          <p:cNvPr id="559" name="Google Shape;559;p1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0" name="Google Shape;560;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561" name="Shape 561"/>
        <p:cNvGrpSpPr/>
        <p:nvPr/>
      </p:nvGrpSpPr>
      <p:grpSpPr>
        <a:xfrm>
          <a:off x="0" y="0"/>
          <a:ext cx="0" cy="0"/>
          <a:chOff x="0" y="0"/>
          <a:chExt cx="0" cy="0"/>
        </a:xfrm>
      </p:grpSpPr>
      <p:sp>
        <p:nvSpPr>
          <p:cNvPr id="562" name="Google Shape;562;p112"/>
          <p:cNvSpPr/>
          <p:nvPr/>
        </p:nvSpPr>
        <p:spPr>
          <a:xfrm>
            <a:off x="6008756"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3" name="Google Shape;563;p112"/>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4" name="Google Shape;564;p112"/>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5" name="Google Shape;565;p112"/>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PID-logo-abu-800.png" id="566" name="Google Shape;566;p112"/>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7" name="Shape 567"/>
        <p:cNvGrpSpPr/>
        <p:nvPr/>
      </p:nvGrpSpPr>
      <p:grpSpPr>
        <a:xfrm>
          <a:off x="0" y="0"/>
          <a:ext cx="0" cy="0"/>
          <a:chOff x="0" y="0"/>
          <a:chExt cx="0" cy="0"/>
        </a:xfrm>
      </p:grpSpPr>
      <p:sp>
        <p:nvSpPr>
          <p:cNvPr id="568" name="Google Shape;568;p113"/>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200"/>
              <a:buNone/>
              <a:defRPr/>
            </a:lvl1pPr>
          </a:lstStyle>
          <a:p/>
        </p:txBody>
      </p:sp>
      <p:sp>
        <p:nvSpPr>
          <p:cNvPr id="569" name="Google Shape;569;p113"/>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4">
    <p:spTree>
      <p:nvGrpSpPr>
        <p:cNvPr id="570" name="Shape 570"/>
        <p:cNvGrpSpPr/>
        <p:nvPr/>
      </p:nvGrpSpPr>
      <p:grpSpPr>
        <a:xfrm>
          <a:off x="0" y="0"/>
          <a:ext cx="0" cy="0"/>
          <a:chOff x="0" y="0"/>
          <a:chExt cx="0" cy="0"/>
        </a:xfrm>
      </p:grpSpPr>
      <p:sp>
        <p:nvSpPr>
          <p:cNvPr id="571" name="Google Shape;571;p1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72" name="Google Shape;572;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0" name="Shape 580"/>
        <p:cNvGrpSpPr/>
        <p:nvPr/>
      </p:nvGrpSpPr>
      <p:grpSpPr>
        <a:xfrm>
          <a:off x="0" y="0"/>
          <a:ext cx="0" cy="0"/>
          <a:chOff x="0" y="0"/>
          <a:chExt cx="0" cy="0"/>
        </a:xfrm>
      </p:grpSpPr>
      <p:sp>
        <p:nvSpPr>
          <p:cNvPr id="581" name="Google Shape;581;p1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2" name="Google Shape;582;p11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83" name="Google Shape;583;p1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4" name="Google Shape;584;p1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5" name="Google Shape;585;p1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6" name="Shape 586"/>
        <p:cNvGrpSpPr/>
        <p:nvPr/>
      </p:nvGrpSpPr>
      <p:grpSpPr>
        <a:xfrm>
          <a:off x="0" y="0"/>
          <a:ext cx="0" cy="0"/>
          <a:chOff x="0" y="0"/>
          <a:chExt cx="0" cy="0"/>
        </a:xfrm>
      </p:grpSpPr>
      <p:sp>
        <p:nvSpPr>
          <p:cNvPr id="587" name="Google Shape;587;p1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8" name="Google Shape;588;p1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9" name="Google Shape;589;p1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0" name="Google Shape;590;p1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1" name="Google Shape;591;p1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2" name="Shape 592"/>
        <p:cNvGrpSpPr/>
        <p:nvPr/>
      </p:nvGrpSpPr>
      <p:grpSpPr>
        <a:xfrm>
          <a:off x="0" y="0"/>
          <a:ext cx="0" cy="0"/>
          <a:chOff x="0" y="0"/>
          <a:chExt cx="0" cy="0"/>
        </a:xfrm>
      </p:grpSpPr>
      <p:sp>
        <p:nvSpPr>
          <p:cNvPr id="593" name="Google Shape;593;p11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4" name="Google Shape;594;p1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595" name="Google Shape;595;p1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6" name="Google Shape;596;p1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7" name="Google Shape;597;p1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8" name="Shape 598"/>
        <p:cNvGrpSpPr/>
        <p:nvPr/>
      </p:nvGrpSpPr>
      <p:grpSpPr>
        <a:xfrm>
          <a:off x="0" y="0"/>
          <a:ext cx="0" cy="0"/>
          <a:chOff x="0" y="0"/>
          <a:chExt cx="0" cy="0"/>
        </a:xfrm>
      </p:grpSpPr>
      <p:sp>
        <p:nvSpPr>
          <p:cNvPr id="599" name="Google Shape;599;p1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0" name="Google Shape;600;p1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01" name="Google Shape;601;p1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02" name="Google Shape;602;p1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3" name="Google Shape;603;p1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4" name="Google Shape;604;p1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5" name="Shape 605"/>
        <p:cNvGrpSpPr/>
        <p:nvPr/>
      </p:nvGrpSpPr>
      <p:grpSpPr>
        <a:xfrm>
          <a:off x="0" y="0"/>
          <a:ext cx="0" cy="0"/>
          <a:chOff x="0" y="0"/>
          <a:chExt cx="0" cy="0"/>
        </a:xfrm>
      </p:grpSpPr>
      <p:sp>
        <p:nvSpPr>
          <p:cNvPr id="606" name="Google Shape;606;p1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7" name="Google Shape;607;p1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08" name="Google Shape;608;p1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09" name="Google Shape;609;p1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10" name="Google Shape;610;p1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11" name="Google Shape;611;p1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2" name="Google Shape;612;p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3" name="Google Shape;613;p1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4" name="Shape 614"/>
        <p:cNvGrpSpPr/>
        <p:nvPr/>
      </p:nvGrpSpPr>
      <p:grpSpPr>
        <a:xfrm>
          <a:off x="0" y="0"/>
          <a:ext cx="0" cy="0"/>
          <a:chOff x="0" y="0"/>
          <a:chExt cx="0" cy="0"/>
        </a:xfrm>
      </p:grpSpPr>
      <p:sp>
        <p:nvSpPr>
          <p:cNvPr id="615" name="Google Shape;615;p1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6" name="Google Shape;616;p1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7" name="Google Shape;617;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8" name="Google Shape;618;p1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9" name="Shape 619"/>
        <p:cNvGrpSpPr/>
        <p:nvPr/>
      </p:nvGrpSpPr>
      <p:grpSpPr>
        <a:xfrm>
          <a:off x="0" y="0"/>
          <a:ext cx="0" cy="0"/>
          <a:chOff x="0" y="0"/>
          <a:chExt cx="0" cy="0"/>
        </a:xfrm>
      </p:grpSpPr>
      <p:sp>
        <p:nvSpPr>
          <p:cNvPr id="620" name="Google Shape;620;p1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1" name="Google Shape;621;p1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2" name="Google Shape;622;p1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3" name="Shape 623"/>
        <p:cNvGrpSpPr/>
        <p:nvPr/>
      </p:nvGrpSpPr>
      <p:grpSpPr>
        <a:xfrm>
          <a:off x="0" y="0"/>
          <a:ext cx="0" cy="0"/>
          <a:chOff x="0" y="0"/>
          <a:chExt cx="0" cy="0"/>
        </a:xfrm>
      </p:grpSpPr>
      <p:sp>
        <p:nvSpPr>
          <p:cNvPr id="624" name="Google Shape;624;p1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5" name="Google Shape;625;p1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626" name="Google Shape;626;p1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627" name="Google Shape;627;p1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8" name="Google Shape;628;p1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9" name="Google Shape;629;p1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0" name="Shape 630"/>
        <p:cNvGrpSpPr/>
        <p:nvPr/>
      </p:nvGrpSpPr>
      <p:grpSpPr>
        <a:xfrm>
          <a:off x="0" y="0"/>
          <a:ext cx="0" cy="0"/>
          <a:chOff x="0" y="0"/>
          <a:chExt cx="0" cy="0"/>
        </a:xfrm>
      </p:grpSpPr>
      <p:sp>
        <p:nvSpPr>
          <p:cNvPr id="631" name="Google Shape;631;p1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2" name="Google Shape;632;p124"/>
          <p:cNvSpPr/>
          <p:nvPr>
            <p:ph idx="2" type="pic"/>
          </p:nvPr>
        </p:nvSpPr>
        <p:spPr>
          <a:xfrm>
            <a:off x="3887391" y="740569"/>
            <a:ext cx="4629300" cy="3655200"/>
          </a:xfrm>
          <a:prstGeom prst="rect">
            <a:avLst/>
          </a:prstGeom>
          <a:noFill/>
          <a:ln>
            <a:noFill/>
          </a:ln>
        </p:spPr>
      </p:sp>
      <p:sp>
        <p:nvSpPr>
          <p:cNvPr id="633" name="Google Shape;633;p1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634" name="Google Shape;634;p1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5" name="Google Shape;635;p1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6" name="Google Shape;636;p1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7" name="Shape 637"/>
        <p:cNvGrpSpPr/>
        <p:nvPr/>
      </p:nvGrpSpPr>
      <p:grpSpPr>
        <a:xfrm>
          <a:off x="0" y="0"/>
          <a:ext cx="0" cy="0"/>
          <a:chOff x="0" y="0"/>
          <a:chExt cx="0" cy="0"/>
        </a:xfrm>
      </p:grpSpPr>
      <p:sp>
        <p:nvSpPr>
          <p:cNvPr id="638" name="Google Shape;638;p1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9" name="Google Shape;639;p1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40" name="Google Shape;640;p1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1" name="Google Shape;641;p1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2" name="Google Shape;642;p1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3" name="Shape 643"/>
        <p:cNvGrpSpPr/>
        <p:nvPr/>
      </p:nvGrpSpPr>
      <p:grpSpPr>
        <a:xfrm>
          <a:off x="0" y="0"/>
          <a:ext cx="0" cy="0"/>
          <a:chOff x="0" y="0"/>
          <a:chExt cx="0" cy="0"/>
        </a:xfrm>
      </p:grpSpPr>
      <p:sp>
        <p:nvSpPr>
          <p:cNvPr id="644" name="Google Shape;644;p1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5" name="Google Shape;645;p1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46" name="Google Shape;646;p1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7" name="Google Shape;647;p1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8" name="Google Shape;648;p1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9" name="Shape 649"/>
        <p:cNvGrpSpPr/>
        <p:nvPr/>
      </p:nvGrpSpPr>
      <p:grpSpPr>
        <a:xfrm>
          <a:off x="0" y="0"/>
          <a:ext cx="0" cy="0"/>
          <a:chOff x="0" y="0"/>
          <a:chExt cx="0" cy="0"/>
        </a:xfrm>
      </p:grpSpPr>
      <p:sp>
        <p:nvSpPr>
          <p:cNvPr id="650" name="Google Shape;650;p127"/>
          <p:cNvSpPr txBox="1"/>
          <p:nvPr>
            <p:ph type="title"/>
          </p:nvPr>
        </p:nvSpPr>
        <p:spPr>
          <a:xfrm>
            <a:off x="311700" y="258675"/>
            <a:ext cx="77049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2500"/>
              <a:buNone/>
              <a:defRPr sz="2500"/>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651" name="Google Shape;651;p127"/>
          <p:cNvSpPr txBox="1"/>
          <p:nvPr>
            <p:ph idx="1" type="body"/>
          </p:nvPr>
        </p:nvSpPr>
        <p:spPr>
          <a:xfrm>
            <a:off x="311700" y="975596"/>
            <a:ext cx="8520600" cy="3416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652" name="Google Shape;652;p127"/>
          <p:cNvSpPr txBox="1"/>
          <p:nvPr>
            <p:ph idx="12" type="sldNum"/>
          </p:nvPr>
        </p:nvSpPr>
        <p:spPr>
          <a:xfrm>
            <a:off x="8472458" y="4663216"/>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53" name="Google Shape;653;p127"/>
          <p:cNvSpPr/>
          <p:nvPr/>
        </p:nvSpPr>
        <p:spPr>
          <a:xfrm>
            <a:off x="75" y="5073475"/>
            <a:ext cx="9144000" cy="69900"/>
          </a:xfrm>
          <a:prstGeom prst="rect">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54" name="Google Shape;654;p127"/>
          <p:cNvPicPr preferRelativeResize="0"/>
          <p:nvPr/>
        </p:nvPicPr>
        <p:blipFill rotWithShape="1">
          <a:blip r:embed="rId2">
            <a:alphaModFix/>
          </a:blip>
          <a:srcRect b="11745" l="0" r="0" t="1184"/>
          <a:stretch/>
        </p:blipFill>
        <p:spPr>
          <a:xfrm>
            <a:off x="8016574" y="170874"/>
            <a:ext cx="900326" cy="450725"/>
          </a:xfrm>
          <a:prstGeom prst="rect">
            <a:avLst/>
          </a:prstGeom>
          <a:noFill/>
          <a:ln>
            <a:noFill/>
          </a:ln>
        </p:spPr>
      </p:pic>
      <p:sp>
        <p:nvSpPr>
          <p:cNvPr id="655" name="Google Shape;655;p127"/>
          <p:cNvSpPr/>
          <p:nvPr/>
        </p:nvSpPr>
        <p:spPr>
          <a:xfrm rot="5400013">
            <a:off x="-16661" y="428263"/>
            <a:ext cx="324850" cy="253474"/>
          </a:xfrm>
          <a:prstGeom prst="flowChartExtract">
            <a:avLst/>
          </a:prstGeom>
          <a:solidFill>
            <a:srgbClr val="98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50" name="Shape 50"/>
        <p:cNvGrpSpPr/>
        <p:nvPr/>
      </p:nvGrpSpPr>
      <p:grpSpPr>
        <a:xfrm>
          <a:off x="0" y="0"/>
          <a:ext cx="0" cy="0"/>
          <a:chOff x="0" y="0"/>
          <a:chExt cx="0" cy="0"/>
        </a:xfrm>
      </p:grpSpPr>
      <p:sp>
        <p:nvSpPr>
          <p:cNvPr id="51" name="Google Shape;51;p13"/>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3"/>
          <p:cNvSpPr/>
          <p:nvPr/>
        </p:nvSpPr>
        <p:spPr>
          <a:xfrm flipH="1" rot="5400000">
            <a:off x="5902170"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3"/>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4" name="Google Shape;54;p13"/>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5" name="Google Shape;55;p13"/>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6" name="Google Shape;56;p13"/>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7" name="Google Shape;57;p13"/>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8" name="Google Shape;58;p13"/>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 name="Google Shape;59;p13"/>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6" name="Shape 656"/>
        <p:cNvGrpSpPr/>
        <p:nvPr/>
      </p:nvGrpSpPr>
      <p:grpSpPr>
        <a:xfrm>
          <a:off x="0" y="0"/>
          <a:ext cx="0" cy="0"/>
          <a:chOff x="0" y="0"/>
          <a:chExt cx="0" cy="0"/>
        </a:xfrm>
      </p:grpSpPr>
      <p:sp>
        <p:nvSpPr>
          <p:cNvPr id="657" name="Google Shape;657;p128"/>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200"/>
              <a:buNone/>
              <a:defRPr/>
            </a:lvl1pPr>
          </a:lstStyle>
          <a:p/>
        </p:txBody>
      </p:sp>
      <p:sp>
        <p:nvSpPr>
          <p:cNvPr id="658" name="Google Shape;658;p128"/>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659" name="Shape 659"/>
        <p:cNvGrpSpPr/>
        <p:nvPr/>
      </p:nvGrpSpPr>
      <p:grpSpPr>
        <a:xfrm>
          <a:off x="0" y="0"/>
          <a:ext cx="0" cy="0"/>
          <a:chOff x="0" y="0"/>
          <a:chExt cx="0" cy="0"/>
        </a:xfrm>
      </p:grpSpPr>
      <p:sp>
        <p:nvSpPr>
          <p:cNvPr id="660" name="Google Shape;660;p129"/>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29"/>
          <p:cNvSpPr/>
          <p:nvPr/>
        </p:nvSpPr>
        <p:spPr>
          <a:xfrm flipH="1" rot="5400000">
            <a:off x="5902170"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29"/>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63" name="Google Shape;663;p129"/>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64" name="Google Shape;664;p129"/>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65" name="Google Shape;665;p129"/>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66" name="Google Shape;666;p129"/>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67" name="Google Shape;667;p129"/>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68" name="Google Shape;668;p129"/>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
    <p:spTree>
      <p:nvGrpSpPr>
        <p:cNvPr id="669" name="Shape 669"/>
        <p:cNvGrpSpPr/>
        <p:nvPr/>
      </p:nvGrpSpPr>
      <p:grpSpPr>
        <a:xfrm>
          <a:off x="0" y="0"/>
          <a:ext cx="0" cy="0"/>
          <a:chOff x="0" y="0"/>
          <a:chExt cx="0" cy="0"/>
        </a:xfrm>
      </p:grpSpPr>
      <p:sp>
        <p:nvSpPr>
          <p:cNvPr id="670" name="Google Shape;670;p130"/>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130"/>
          <p:cNvSpPr/>
          <p:nvPr/>
        </p:nvSpPr>
        <p:spPr>
          <a:xfrm flipH="1" rot="5400000">
            <a:off x="5902170"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130"/>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73" name="Google Shape;673;p130"/>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74" name="Google Shape;674;p130"/>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75" name="Google Shape;675;p130"/>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76" name="Google Shape;676;p130"/>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77" name="Google Shape;677;p130"/>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78" name="Google Shape;678;p130"/>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3" name="Shape 683"/>
        <p:cNvGrpSpPr/>
        <p:nvPr/>
      </p:nvGrpSpPr>
      <p:grpSpPr>
        <a:xfrm>
          <a:off x="0" y="0"/>
          <a:ext cx="0" cy="0"/>
          <a:chOff x="0" y="0"/>
          <a:chExt cx="0" cy="0"/>
        </a:xfrm>
      </p:grpSpPr>
      <p:sp>
        <p:nvSpPr>
          <p:cNvPr id="684" name="Google Shape;684;p1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85" name="Google Shape;685;p1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6" name="Google Shape;686;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7" name="Shape 687"/>
        <p:cNvGrpSpPr/>
        <p:nvPr/>
      </p:nvGrpSpPr>
      <p:grpSpPr>
        <a:xfrm>
          <a:off x="0" y="0"/>
          <a:ext cx="0" cy="0"/>
          <a:chOff x="0" y="0"/>
          <a:chExt cx="0" cy="0"/>
        </a:xfrm>
      </p:grpSpPr>
      <p:sp>
        <p:nvSpPr>
          <p:cNvPr id="688" name="Google Shape;688;p1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9" name="Google Shape;689;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0" name="Shape 690"/>
        <p:cNvGrpSpPr/>
        <p:nvPr/>
      </p:nvGrpSpPr>
      <p:grpSpPr>
        <a:xfrm>
          <a:off x="0" y="0"/>
          <a:ext cx="0" cy="0"/>
          <a:chOff x="0" y="0"/>
          <a:chExt cx="0" cy="0"/>
        </a:xfrm>
      </p:grpSpPr>
      <p:sp>
        <p:nvSpPr>
          <p:cNvPr id="691" name="Google Shape;691;p1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2" name="Google Shape;692;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3" name="Google Shape;693;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4" name="Shape 694"/>
        <p:cNvGrpSpPr/>
        <p:nvPr/>
      </p:nvGrpSpPr>
      <p:grpSpPr>
        <a:xfrm>
          <a:off x="0" y="0"/>
          <a:ext cx="0" cy="0"/>
          <a:chOff x="0" y="0"/>
          <a:chExt cx="0" cy="0"/>
        </a:xfrm>
      </p:grpSpPr>
      <p:sp>
        <p:nvSpPr>
          <p:cNvPr id="695" name="Google Shape;695;p1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6" name="Google Shape;696;p1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7" name="Google Shape;697;p1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8" name="Google Shape;698;p1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9" name="Shape 699"/>
        <p:cNvGrpSpPr/>
        <p:nvPr/>
      </p:nvGrpSpPr>
      <p:grpSpPr>
        <a:xfrm>
          <a:off x="0" y="0"/>
          <a:ext cx="0" cy="0"/>
          <a:chOff x="0" y="0"/>
          <a:chExt cx="0" cy="0"/>
        </a:xfrm>
      </p:grpSpPr>
      <p:sp>
        <p:nvSpPr>
          <p:cNvPr id="700" name="Google Shape;700;p1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1" name="Google Shape;701;p1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02" name="Shape 702"/>
        <p:cNvGrpSpPr/>
        <p:nvPr/>
      </p:nvGrpSpPr>
      <p:grpSpPr>
        <a:xfrm>
          <a:off x="0" y="0"/>
          <a:ext cx="0" cy="0"/>
          <a:chOff x="0" y="0"/>
          <a:chExt cx="0" cy="0"/>
        </a:xfrm>
      </p:grpSpPr>
      <p:sp>
        <p:nvSpPr>
          <p:cNvPr id="703" name="Google Shape;703;p1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04" name="Google Shape;704;p1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05" name="Google Shape;705;p1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6" name="Shape 706"/>
        <p:cNvGrpSpPr/>
        <p:nvPr/>
      </p:nvGrpSpPr>
      <p:grpSpPr>
        <a:xfrm>
          <a:off x="0" y="0"/>
          <a:ext cx="0" cy="0"/>
          <a:chOff x="0" y="0"/>
          <a:chExt cx="0" cy="0"/>
        </a:xfrm>
      </p:grpSpPr>
      <p:sp>
        <p:nvSpPr>
          <p:cNvPr id="707" name="Google Shape;707;p1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08" name="Google Shape;708;p1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60" name="Shape 60"/>
        <p:cNvGrpSpPr/>
        <p:nvPr/>
      </p:nvGrpSpPr>
      <p:grpSpPr>
        <a:xfrm>
          <a:off x="0" y="0"/>
          <a:ext cx="0" cy="0"/>
          <a:chOff x="0" y="0"/>
          <a:chExt cx="0" cy="0"/>
        </a:xfrm>
      </p:grpSpPr>
      <p:sp>
        <p:nvSpPr>
          <p:cNvPr id="61" name="Google Shape;61;p14"/>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3F3F3"/>
              </a:buClr>
              <a:buSzPts val="2800"/>
              <a:buNone/>
              <a:defRPr>
                <a:solidFill>
                  <a:srgbClr val="F3F3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PID-logo-abu-800.png" id="65" name="Google Shape;65;p14"/>
          <p:cNvPicPr preferRelativeResize="0"/>
          <p:nvPr/>
        </p:nvPicPr>
        <p:blipFill>
          <a:blip r:embed="rId2">
            <a:alphaModFix/>
          </a:blip>
          <a:stretch>
            <a:fillRect/>
          </a:stretch>
        </p:blipFill>
        <p:spPr>
          <a:xfrm>
            <a:off x="7946900" y="4637501"/>
            <a:ext cx="1092050" cy="27712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9" name="Shape 709"/>
        <p:cNvGrpSpPr/>
        <p:nvPr/>
      </p:nvGrpSpPr>
      <p:grpSpPr>
        <a:xfrm>
          <a:off x="0" y="0"/>
          <a:ext cx="0" cy="0"/>
          <a:chOff x="0" y="0"/>
          <a:chExt cx="0" cy="0"/>
        </a:xfrm>
      </p:grpSpPr>
      <p:sp>
        <p:nvSpPr>
          <p:cNvPr id="710" name="Google Shape;710;p1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12" name="Google Shape;712;p1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13" name="Google Shape;713;p1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4" name="Google Shape;714;p1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5" name="Shape 715"/>
        <p:cNvGrpSpPr/>
        <p:nvPr/>
      </p:nvGrpSpPr>
      <p:grpSpPr>
        <a:xfrm>
          <a:off x="0" y="0"/>
          <a:ext cx="0" cy="0"/>
          <a:chOff x="0" y="0"/>
          <a:chExt cx="0" cy="0"/>
        </a:xfrm>
      </p:grpSpPr>
      <p:sp>
        <p:nvSpPr>
          <p:cNvPr id="716" name="Google Shape;716;p14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717" name="Google Shape;717;p1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18" name="Shape 718"/>
        <p:cNvGrpSpPr/>
        <p:nvPr/>
      </p:nvGrpSpPr>
      <p:grpSpPr>
        <a:xfrm>
          <a:off x="0" y="0"/>
          <a:ext cx="0" cy="0"/>
          <a:chOff x="0" y="0"/>
          <a:chExt cx="0" cy="0"/>
        </a:xfrm>
      </p:grpSpPr>
      <p:sp>
        <p:nvSpPr>
          <p:cNvPr id="719" name="Google Shape;719;p1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20" name="Google Shape;720;p14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721" name="Google Shape;721;p1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2" name="Shape 722"/>
        <p:cNvGrpSpPr/>
        <p:nvPr/>
      </p:nvGrpSpPr>
      <p:grpSpPr>
        <a:xfrm>
          <a:off x="0" y="0"/>
          <a:ext cx="0" cy="0"/>
          <a:chOff x="0" y="0"/>
          <a:chExt cx="0" cy="0"/>
        </a:xfrm>
      </p:grpSpPr>
      <p:sp>
        <p:nvSpPr>
          <p:cNvPr id="723" name="Google Shape;723;p1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spTree>
      <p:nvGrpSpPr>
        <p:cNvPr id="66" name="Shape 66"/>
        <p:cNvGrpSpPr/>
        <p:nvPr/>
      </p:nvGrpSpPr>
      <p:grpSpPr>
        <a:xfrm>
          <a:off x="0" y="0"/>
          <a:ext cx="0" cy="0"/>
          <a:chOff x="0" y="0"/>
          <a:chExt cx="0" cy="0"/>
        </a:xfrm>
      </p:grpSpPr>
      <p:sp>
        <p:nvSpPr>
          <p:cNvPr id="67" name="Google Shape;67;p15"/>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5"/>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69" name="Shape 69"/>
        <p:cNvGrpSpPr/>
        <p:nvPr/>
      </p:nvGrpSpPr>
      <p:grpSpPr>
        <a:xfrm>
          <a:off x="0" y="0"/>
          <a:ext cx="0" cy="0"/>
          <a:chOff x="0" y="0"/>
          <a:chExt cx="0" cy="0"/>
        </a:xfrm>
      </p:grpSpPr>
      <p:sp>
        <p:nvSpPr>
          <p:cNvPr id="70" name="Google Shape;70;p16"/>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71" name="Google Shape;71;p16"/>
          <p:cNvSpPr txBox="1"/>
          <p:nvPr>
            <p:ph idx="1" type="subTitle"/>
          </p:nvPr>
        </p:nvSpPr>
        <p:spPr>
          <a:xfrm flipH="1">
            <a:off x="5987974" y="2825713"/>
            <a:ext cx="2229000" cy="6705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2" name="Google Shape;72;p16"/>
          <p:cNvSpPr txBox="1"/>
          <p:nvPr>
            <p:ph idx="2" type="subTitle"/>
          </p:nvPr>
        </p:nvSpPr>
        <p:spPr>
          <a:xfrm flipH="1">
            <a:off x="927040" y="1249988"/>
            <a:ext cx="2229000" cy="670500"/>
          </a:xfrm>
          <a:prstGeom prst="rect">
            <a:avLst/>
          </a:prstGeom>
          <a:noFill/>
          <a:ln>
            <a:noFill/>
          </a:ln>
        </p:spPr>
        <p:txBody>
          <a:bodyPr anchorCtr="0" anchor="b" bIns="91425" lIns="91425" spcFirstLastPara="1" rIns="91425" wrap="square" tIns="91425">
            <a:norm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3" name="Google Shape;73;p16"/>
          <p:cNvSpPr txBox="1"/>
          <p:nvPr>
            <p:ph idx="3" type="subTitle"/>
          </p:nvPr>
        </p:nvSpPr>
        <p:spPr>
          <a:xfrm flipH="1">
            <a:off x="927040" y="2825713"/>
            <a:ext cx="2229000" cy="670500"/>
          </a:xfrm>
          <a:prstGeom prst="rect">
            <a:avLst/>
          </a:prstGeom>
          <a:noFill/>
          <a:ln>
            <a:noFill/>
          </a:ln>
        </p:spPr>
        <p:txBody>
          <a:bodyPr anchorCtr="0" anchor="b" bIns="91425" lIns="91425" spcFirstLastPara="1" rIns="91425" wrap="square" tIns="91425">
            <a:norm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4" name="Google Shape;74;p16"/>
          <p:cNvSpPr txBox="1"/>
          <p:nvPr>
            <p:ph type="title"/>
          </p:nvPr>
        </p:nvSpPr>
        <p:spPr>
          <a:xfrm flipH="1">
            <a:off x="4912038" y="3128245"/>
            <a:ext cx="739500" cy="5025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75" name="Google Shape;75;p16"/>
          <p:cNvSpPr txBox="1"/>
          <p:nvPr>
            <p:ph idx="4" type="title"/>
          </p:nvPr>
        </p:nvSpPr>
        <p:spPr>
          <a:xfrm flipH="1">
            <a:off x="3474314" y="1548787"/>
            <a:ext cx="739500" cy="5025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76" name="Google Shape;76;p16"/>
          <p:cNvSpPr txBox="1"/>
          <p:nvPr>
            <p:ph idx="5" type="title"/>
          </p:nvPr>
        </p:nvSpPr>
        <p:spPr>
          <a:xfrm flipH="1">
            <a:off x="3474314" y="3128245"/>
            <a:ext cx="739500" cy="5025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77" name="Google Shape;77;p16"/>
          <p:cNvSpPr txBox="1"/>
          <p:nvPr>
            <p:ph idx="6" type="subTitle"/>
          </p:nvPr>
        </p:nvSpPr>
        <p:spPr>
          <a:xfrm flipH="1">
            <a:off x="1314640" y="1790813"/>
            <a:ext cx="1841400" cy="577800"/>
          </a:xfrm>
          <a:prstGeom prst="rect">
            <a:avLst/>
          </a:prstGeom>
          <a:noFill/>
          <a:ln>
            <a:noFill/>
          </a:ln>
        </p:spPr>
        <p:txBody>
          <a:bodyPr anchorCtr="0" anchor="t" bIns="91425" lIns="91425" spcFirstLastPara="1" rIns="91425" wrap="square" tIns="91425">
            <a:norm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8" name="Google Shape;78;p16"/>
          <p:cNvSpPr txBox="1"/>
          <p:nvPr>
            <p:ph idx="7" type="subTitle"/>
          </p:nvPr>
        </p:nvSpPr>
        <p:spPr>
          <a:xfrm flipH="1">
            <a:off x="1314640" y="3391888"/>
            <a:ext cx="1841400" cy="577800"/>
          </a:xfrm>
          <a:prstGeom prst="rect">
            <a:avLst/>
          </a:prstGeom>
          <a:noFill/>
          <a:ln>
            <a:noFill/>
          </a:ln>
        </p:spPr>
        <p:txBody>
          <a:bodyPr anchorCtr="0" anchor="t" bIns="91425" lIns="91425" spcFirstLastPara="1" rIns="91425" wrap="square" tIns="91425">
            <a:norm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9" name="Google Shape;79;p16"/>
          <p:cNvSpPr txBox="1"/>
          <p:nvPr>
            <p:ph idx="8" type="subTitle"/>
          </p:nvPr>
        </p:nvSpPr>
        <p:spPr>
          <a:xfrm flipH="1">
            <a:off x="5987974" y="3287938"/>
            <a:ext cx="1841400" cy="5778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0" name="Google Shape;80;p16"/>
          <p:cNvSpPr txBox="1"/>
          <p:nvPr>
            <p:ph idx="9" type="subTitle"/>
          </p:nvPr>
        </p:nvSpPr>
        <p:spPr>
          <a:xfrm flipH="1">
            <a:off x="5987974" y="1249988"/>
            <a:ext cx="2229000" cy="6705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81" name="Google Shape;81;p16"/>
          <p:cNvSpPr txBox="1"/>
          <p:nvPr>
            <p:ph idx="13" type="title"/>
          </p:nvPr>
        </p:nvSpPr>
        <p:spPr>
          <a:xfrm flipH="1">
            <a:off x="4912060" y="1548787"/>
            <a:ext cx="739500" cy="5025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82" name="Google Shape;82;p16"/>
          <p:cNvSpPr txBox="1"/>
          <p:nvPr>
            <p:ph idx="14" type="subTitle"/>
          </p:nvPr>
        </p:nvSpPr>
        <p:spPr>
          <a:xfrm flipH="1">
            <a:off x="5987974" y="1807138"/>
            <a:ext cx="1841400" cy="5778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83" name="Shape 83"/>
        <p:cNvGrpSpPr/>
        <p:nvPr/>
      </p:nvGrpSpPr>
      <p:grpSpPr>
        <a:xfrm>
          <a:off x="0" y="0"/>
          <a:ext cx="0" cy="0"/>
          <a:chOff x="0" y="0"/>
          <a:chExt cx="0" cy="0"/>
        </a:xfrm>
      </p:grpSpPr>
      <p:sp>
        <p:nvSpPr>
          <p:cNvPr id="84" name="Google Shape;84;p17"/>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7"/>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86" name="Shape 86"/>
        <p:cNvGrpSpPr/>
        <p:nvPr/>
      </p:nvGrpSpPr>
      <p:grpSpPr>
        <a:xfrm>
          <a:off x="0" y="0"/>
          <a:ext cx="0" cy="0"/>
          <a:chOff x="0" y="0"/>
          <a:chExt cx="0" cy="0"/>
        </a:xfrm>
      </p:grpSpPr>
      <p:sp>
        <p:nvSpPr>
          <p:cNvPr id="87" name="Google Shape;87;p18"/>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8"/>
          <p:cNvSpPr/>
          <p:nvPr/>
        </p:nvSpPr>
        <p:spPr>
          <a:xfrm rot="-5400000">
            <a:off x="8051650"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8"/>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90" name="Shape 90"/>
        <p:cNvGrpSpPr/>
        <p:nvPr/>
      </p:nvGrpSpPr>
      <p:grpSpPr>
        <a:xfrm>
          <a:off x="0" y="0"/>
          <a:ext cx="0" cy="0"/>
          <a:chOff x="0" y="0"/>
          <a:chExt cx="0" cy="0"/>
        </a:xfrm>
      </p:grpSpPr>
      <p:sp>
        <p:nvSpPr>
          <p:cNvPr id="91" name="Google Shape;91;p19"/>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9"/>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3" name="Google Shape;93;p19"/>
          <p:cNvSpPr txBox="1"/>
          <p:nvPr>
            <p:ph idx="2" type="title"/>
          </p:nvPr>
        </p:nvSpPr>
        <p:spPr>
          <a:xfrm>
            <a:off x="1170501" y="1959348"/>
            <a:ext cx="1841400" cy="4017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94" name="Google Shape;94;p19"/>
          <p:cNvSpPr txBox="1"/>
          <p:nvPr>
            <p:ph idx="1" type="subTitle"/>
          </p:nvPr>
        </p:nvSpPr>
        <p:spPr>
          <a:xfrm>
            <a:off x="913025" y="2407775"/>
            <a:ext cx="23562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95" name="Google Shape;95;p19"/>
          <p:cNvSpPr txBox="1"/>
          <p:nvPr>
            <p:ph idx="3" type="title"/>
          </p:nvPr>
        </p:nvSpPr>
        <p:spPr>
          <a:xfrm>
            <a:off x="6131126" y="1959348"/>
            <a:ext cx="1841400" cy="4017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96" name="Google Shape;96;p19"/>
          <p:cNvSpPr txBox="1"/>
          <p:nvPr>
            <p:ph idx="4" type="subTitle"/>
          </p:nvPr>
        </p:nvSpPr>
        <p:spPr>
          <a:xfrm>
            <a:off x="5934350" y="2407775"/>
            <a:ext cx="22365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97" name="Google Shape;97;p19"/>
          <p:cNvSpPr txBox="1"/>
          <p:nvPr>
            <p:ph idx="5" type="title"/>
          </p:nvPr>
        </p:nvSpPr>
        <p:spPr>
          <a:xfrm>
            <a:off x="3652288" y="3022385"/>
            <a:ext cx="1841400" cy="4017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98" name="Google Shape;98;p19"/>
          <p:cNvSpPr txBox="1"/>
          <p:nvPr>
            <p:ph idx="6" type="subTitle"/>
          </p:nvPr>
        </p:nvSpPr>
        <p:spPr>
          <a:xfrm>
            <a:off x="3394017" y="3470825"/>
            <a:ext cx="23562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99" name="Google Shape;99;p19"/>
          <p:cNvSpPr txBox="1"/>
          <p:nvPr>
            <p:ph idx="7" type="title"/>
          </p:nvPr>
        </p:nvSpPr>
        <p:spPr>
          <a:xfrm>
            <a:off x="3651738" y="1959348"/>
            <a:ext cx="1841400" cy="4017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00" name="Google Shape;100;p19"/>
          <p:cNvSpPr txBox="1"/>
          <p:nvPr>
            <p:ph idx="8" type="subTitle"/>
          </p:nvPr>
        </p:nvSpPr>
        <p:spPr>
          <a:xfrm>
            <a:off x="3394338" y="2407775"/>
            <a:ext cx="23562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01" name="Google Shape;101;p19"/>
          <p:cNvSpPr txBox="1"/>
          <p:nvPr>
            <p:ph idx="9" type="title"/>
          </p:nvPr>
        </p:nvSpPr>
        <p:spPr>
          <a:xfrm>
            <a:off x="1169738" y="3022385"/>
            <a:ext cx="1841400" cy="4017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02" name="Google Shape;102;p19"/>
          <p:cNvSpPr txBox="1"/>
          <p:nvPr>
            <p:ph idx="13" type="subTitle"/>
          </p:nvPr>
        </p:nvSpPr>
        <p:spPr>
          <a:xfrm>
            <a:off x="912225" y="3470825"/>
            <a:ext cx="23562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03" name="Google Shape;103;p19"/>
          <p:cNvSpPr txBox="1"/>
          <p:nvPr>
            <p:ph idx="14" type="title"/>
          </p:nvPr>
        </p:nvSpPr>
        <p:spPr>
          <a:xfrm>
            <a:off x="6329600" y="3022388"/>
            <a:ext cx="1446300" cy="4017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04" name="Google Shape;104;p19"/>
          <p:cNvSpPr txBox="1"/>
          <p:nvPr>
            <p:ph idx="15" type="subTitle"/>
          </p:nvPr>
        </p:nvSpPr>
        <p:spPr>
          <a:xfrm>
            <a:off x="5875671" y="3470825"/>
            <a:ext cx="23562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_2">
    <p:spTree>
      <p:nvGrpSpPr>
        <p:cNvPr id="105" name="Shape 105"/>
        <p:cNvGrpSpPr/>
        <p:nvPr/>
      </p:nvGrpSpPr>
      <p:grpSpPr>
        <a:xfrm>
          <a:off x="0" y="0"/>
          <a:ext cx="0" cy="0"/>
          <a:chOff x="0" y="0"/>
          <a:chExt cx="0" cy="0"/>
        </a:xfrm>
      </p:grpSpPr>
      <p:sp>
        <p:nvSpPr>
          <p:cNvPr id="106" name="Google Shape;106;p20"/>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0"/>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0"/>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 name="Google Shape;11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1" name="Google Shape;121;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2" name="Google Shape;122;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26" name="Google Shape;12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 name="Google Shape;129;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30" name="Google Shape;13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1" name="Shape 131"/>
        <p:cNvGrpSpPr/>
        <p:nvPr/>
      </p:nvGrpSpPr>
      <p:grpSpPr>
        <a:xfrm>
          <a:off x="0" y="0"/>
          <a:ext cx="0" cy="0"/>
          <a:chOff x="0" y="0"/>
          <a:chExt cx="0" cy="0"/>
        </a:xfrm>
      </p:grpSpPr>
      <p:sp>
        <p:nvSpPr>
          <p:cNvPr id="132" name="Google Shape;132;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33" name="Google Shape;133;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4" name="Google Shape;1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37" name="Google Shape;13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8" name="Shape 138"/>
        <p:cNvGrpSpPr/>
        <p:nvPr/>
      </p:nvGrpSpPr>
      <p:grpSpPr>
        <a:xfrm>
          <a:off x="0" y="0"/>
          <a:ext cx="0" cy="0"/>
          <a:chOff x="0" y="0"/>
          <a:chExt cx="0" cy="0"/>
        </a:xfrm>
      </p:grpSpPr>
      <p:sp>
        <p:nvSpPr>
          <p:cNvPr id="139" name="Google Shape;139;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41" name="Google Shape;141;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2" name="Google Shape;142;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43" name="Google Shape;1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4" name="Shape 144"/>
        <p:cNvGrpSpPr/>
        <p:nvPr/>
      </p:nvGrpSpPr>
      <p:grpSpPr>
        <a:xfrm>
          <a:off x="0" y="0"/>
          <a:ext cx="0" cy="0"/>
          <a:chOff x="0" y="0"/>
          <a:chExt cx="0" cy="0"/>
        </a:xfrm>
      </p:grpSpPr>
      <p:sp>
        <p:nvSpPr>
          <p:cNvPr id="145" name="Google Shape;1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46" name="Google Shape;1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47" name="Google Shape;1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148" name="Shape 148"/>
        <p:cNvGrpSpPr/>
        <p:nvPr/>
      </p:nvGrpSpPr>
      <p:grpSpPr>
        <a:xfrm>
          <a:off x="0" y="0"/>
          <a:ext cx="0" cy="0"/>
          <a:chOff x="0" y="0"/>
          <a:chExt cx="0" cy="0"/>
        </a:xfrm>
      </p:grpSpPr>
      <p:sp>
        <p:nvSpPr>
          <p:cNvPr id="149" name="Google Shape;149;p31"/>
          <p:cNvSpPr/>
          <p:nvPr/>
        </p:nvSpPr>
        <p:spPr>
          <a:xfrm>
            <a:off x="6008754"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1"/>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2" name="Google Shape;152;p3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PID-logo-abu-800.png" id="153" name="Google Shape;153;p31"/>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_2">
    <p:spTree>
      <p:nvGrpSpPr>
        <p:cNvPr id="154" name="Shape 154"/>
        <p:cNvGrpSpPr/>
        <p:nvPr/>
      </p:nvGrpSpPr>
      <p:grpSpPr>
        <a:xfrm>
          <a:off x="0" y="0"/>
          <a:ext cx="0" cy="0"/>
          <a:chOff x="0" y="0"/>
          <a:chExt cx="0" cy="0"/>
        </a:xfrm>
      </p:grpSpPr>
      <p:sp>
        <p:nvSpPr>
          <p:cNvPr id="155" name="Google Shape;155;p32"/>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32"/>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2"/>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8" name="Shape 158"/>
        <p:cNvGrpSpPr/>
        <p:nvPr/>
      </p:nvGrpSpPr>
      <p:grpSpPr>
        <a:xfrm>
          <a:off x="0" y="0"/>
          <a:ext cx="0" cy="0"/>
          <a:chOff x="0" y="0"/>
          <a:chExt cx="0" cy="0"/>
        </a:xfrm>
      </p:grpSpPr>
      <p:sp>
        <p:nvSpPr>
          <p:cNvPr id="159" name="Google Shape;159;p3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 name="Google Shape;160;p3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61" name="Google Shape;161;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62" name="Google Shape;162;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63" name="Google Shape;16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167" name="Shape 167"/>
        <p:cNvGrpSpPr/>
        <p:nvPr/>
      </p:nvGrpSpPr>
      <p:grpSpPr>
        <a:xfrm>
          <a:off x="0" y="0"/>
          <a:ext cx="0" cy="0"/>
          <a:chOff x="0" y="0"/>
          <a:chExt cx="0" cy="0"/>
        </a:xfrm>
      </p:grpSpPr>
      <p:sp>
        <p:nvSpPr>
          <p:cNvPr id="168" name="Google Shape;168;p35"/>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35"/>
          <p:cNvSpPr/>
          <p:nvPr/>
        </p:nvSpPr>
        <p:spPr>
          <a:xfrm flipH="1" rot="5400000">
            <a:off x="5902171"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5"/>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1" name="Google Shape;171;p35"/>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72" name="Google Shape;172;p35"/>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3" name="Google Shape;173;p35"/>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74" name="Google Shape;174;p35"/>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5" name="Google Shape;175;p35"/>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76" name="Google Shape;176;p35"/>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77" name="Shape 17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sp>
        <p:nvSpPr>
          <p:cNvPr id="179" name="Google Shape;179;p37"/>
          <p:cNvSpPr/>
          <p:nvPr/>
        </p:nvSpPr>
        <p:spPr>
          <a:xfrm rot="5400000">
            <a:off x="60824" y="3596075"/>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7"/>
          <p:cNvSpPr/>
          <p:nvPr/>
        </p:nvSpPr>
        <p:spPr>
          <a:xfrm flipH="1" rot="10800000">
            <a:off x="4392925" y="-2"/>
            <a:ext cx="4751065" cy="514017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37"/>
          <p:cNvSpPr txBox="1"/>
          <p:nvPr>
            <p:ph type="ctrTitle"/>
          </p:nvPr>
        </p:nvSpPr>
        <p:spPr>
          <a:xfrm>
            <a:off x="4489450" y="767538"/>
            <a:ext cx="3934800" cy="28158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200"/>
              <a:buNone/>
              <a:defRPr sz="96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82" name="Google Shape;182;p37"/>
          <p:cNvSpPr txBox="1"/>
          <p:nvPr>
            <p:ph idx="1" type="subTitle"/>
          </p:nvPr>
        </p:nvSpPr>
        <p:spPr>
          <a:xfrm>
            <a:off x="6404525" y="3526661"/>
            <a:ext cx="2019900" cy="792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latin typeface="Abel"/>
                <a:ea typeface="Abel"/>
                <a:cs typeface="Abel"/>
                <a:sym typeface="Abe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3" name="Shape 183"/>
        <p:cNvGrpSpPr/>
        <p:nvPr/>
      </p:nvGrpSpPr>
      <p:grpSpPr>
        <a:xfrm>
          <a:off x="0" y="0"/>
          <a:ext cx="0" cy="0"/>
          <a:chOff x="0" y="0"/>
          <a:chExt cx="0" cy="0"/>
        </a:xfrm>
      </p:grpSpPr>
      <p:sp>
        <p:nvSpPr>
          <p:cNvPr id="184" name="Google Shape;184;p38"/>
          <p:cNvSpPr/>
          <p:nvPr/>
        </p:nvSpPr>
        <p:spPr>
          <a:xfrm rot="-5400000">
            <a:off x="6808691"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38"/>
          <p:cNvSpPr/>
          <p:nvPr/>
        </p:nvSpPr>
        <p:spPr>
          <a:xfrm rot="-5400000">
            <a:off x="223581" y="1740803"/>
            <a:ext cx="3179116" cy="3626278"/>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38"/>
          <p:cNvSpPr txBox="1"/>
          <p:nvPr>
            <p:ph type="title"/>
          </p:nvPr>
        </p:nvSpPr>
        <p:spPr>
          <a:xfrm>
            <a:off x="719750" y="1187500"/>
            <a:ext cx="6249000" cy="1598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60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87" name="Google Shape;187;p38"/>
          <p:cNvSpPr txBox="1"/>
          <p:nvPr>
            <p:ph idx="1" type="subTitle"/>
          </p:nvPr>
        </p:nvSpPr>
        <p:spPr>
          <a:xfrm flipH="1">
            <a:off x="719725" y="2974750"/>
            <a:ext cx="3284700" cy="103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bg>
      <p:bgPr>
        <a:solidFill>
          <a:schemeClr val="accent5"/>
        </a:solidFill>
      </p:bgPr>
    </p:bg>
    <p:spTree>
      <p:nvGrpSpPr>
        <p:cNvPr id="188" name="Shape 188"/>
        <p:cNvGrpSpPr/>
        <p:nvPr/>
      </p:nvGrpSpPr>
      <p:grpSpPr>
        <a:xfrm>
          <a:off x="0" y="0"/>
          <a:ext cx="0" cy="0"/>
          <a:chOff x="0" y="0"/>
          <a:chExt cx="0" cy="0"/>
        </a:xfrm>
      </p:grpSpPr>
      <p:sp>
        <p:nvSpPr>
          <p:cNvPr id="189" name="Google Shape;189;p39"/>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39"/>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191" name="Shape 191"/>
        <p:cNvGrpSpPr/>
        <p:nvPr/>
      </p:nvGrpSpPr>
      <p:grpSpPr>
        <a:xfrm>
          <a:off x="0" y="0"/>
          <a:ext cx="0" cy="0"/>
          <a:chOff x="0" y="0"/>
          <a:chExt cx="0" cy="0"/>
        </a:xfrm>
      </p:grpSpPr>
      <p:sp>
        <p:nvSpPr>
          <p:cNvPr id="192" name="Google Shape;192;p40"/>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93" name="Google Shape;193;p40"/>
          <p:cNvSpPr txBox="1"/>
          <p:nvPr>
            <p:ph idx="1" type="subTitle"/>
          </p:nvPr>
        </p:nvSpPr>
        <p:spPr>
          <a:xfrm flipH="1">
            <a:off x="5987974" y="2825713"/>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94" name="Google Shape;194;p40"/>
          <p:cNvSpPr txBox="1"/>
          <p:nvPr>
            <p:ph idx="2" type="subTitle"/>
          </p:nvPr>
        </p:nvSpPr>
        <p:spPr>
          <a:xfrm flipH="1">
            <a:off x="927040" y="1249988"/>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95" name="Google Shape;195;p40"/>
          <p:cNvSpPr txBox="1"/>
          <p:nvPr>
            <p:ph idx="3" type="subTitle"/>
          </p:nvPr>
        </p:nvSpPr>
        <p:spPr>
          <a:xfrm flipH="1">
            <a:off x="927040" y="2825713"/>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96" name="Google Shape;196;p40"/>
          <p:cNvSpPr txBox="1"/>
          <p:nvPr>
            <p:ph type="title"/>
          </p:nvPr>
        </p:nvSpPr>
        <p:spPr>
          <a:xfrm flipH="1">
            <a:off x="4912038"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97" name="Google Shape;197;p40"/>
          <p:cNvSpPr txBox="1"/>
          <p:nvPr>
            <p:ph idx="4" type="title"/>
          </p:nvPr>
        </p:nvSpPr>
        <p:spPr>
          <a:xfrm flipH="1">
            <a:off x="3474314"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98" name="Google Shape;198;p40"/>
          <p:cNvSpPr txBox="1"/>
          <p:nvPr>
            <p:ph idx="5" type="title"/>
          </p:nvPr>
        </p:nvSpPr>
        <p:spPr>
          <a:xfrm flipH="1">
            <a:off x="3474314"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99" name="Google Shape;199;p40"/>
          <p:cNvSpPr txBox="1"/>
          <p:nvPr>
            <p:ph idx="6" type="subTitle"/>
          </p:nvPr>
        </p:nvSpPr>
        <p:spPr>
          <a:xfrm flipH="1">
            <a:off x="1314640" y="1790813"/>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00" name="Google Shape;200;p40"/>
          <p:cNvSpPr txBox="1"/>
          <p:nvPr>
            <p:ph idx="7" type="subTitle"/>
          </p:nvPr>
        </p:nvSpPr>
        <p:spPr>
          <a:xfrm flipH="1">
            <a:off x="1314640" y="3391888"/>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01" name="Google Shape;201;p40"/>
          <p:cNvSpPr txBox="1"/>
          <p:nvPr>
            <p:ph idx="8" type="subTitle"/>
          </p:nvPr>
        </p:nvSpPr>
        <p:spPr>
          <a:xfrm flipH="1">
            <a:off x="5987974" y="32879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02" name="Google Shape;202;p40"/>
          <p:cNvSpPr txBox="1"/>
          <p:nvPr>
            <p:ph idx="9" type="subTitle"/>
          </p:nvPr>
        </p:nvSpPr>
        <p:spPr>
          <a:xfrm flipH="1">
            <a:off x="5987974" y="1249988"/>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203" name="Google Shape;203;p40"/>
          <p:cNvSpPr txBox="1"/>
          <p:nvPr>
            <p:ph idx="13" type="title"/>
          </p:nvPr>
        </p:nvSpPr>
        <p:spPr>
          <a:xfrm flipH="1">
            <a:off x="4912061"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204" name="Google Shape;204;p40"/>
          <p:cNvSpPr txBox="1"/>
          <p:nvPr>
            <p:ph idx="14" type="subTitle"/>
          </p:nvPr>
        </p:nvSpPr>
        <p:spPr>
          <a:xfrm flipH="1">
            <a:off x="5987974" y="18071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
    <p:spTree>
      <p:nvGrpSpPr>
        <p:cNvPr id="205" name="Shape 205"/>
        <p:cNvGrpSpPr/>
        <p:nvPr/>
      </p:nvGrpSpPr>
      <p:grpSpPr>
        <a:xfrm>
          <a:off x="0" y="0"/>
          <a:ext cx="0" cy="0"/>
          <a:chOff x="0" y="0"/>
          <a:chExt cx="0" cy="0"/>
        </a:xfrm>
      </p:grpSpPr>
      <p:sp>
        <p:nvSpPr>
          <p:cNvPr id="206" name="Google Shape;206;p41"/>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1"/>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1"/>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209" name="Shape 209"/>
        <p:cNvGrpSpPr/>
        <p:nvPr/>
      </p:nvGrpSpPr>
      <p:grpSpPr>
        <a:xfrm>
          <a:off x="0" y="0"/>
          <a:ext cx="0" cy="0"/>
          <a:chOff x="0" y="0"/>
          <a:chExt cx="0" cy="0"/>
        </a:xfrm>
      </p:grpSpPr>
      <p:sp>
        <p:nvSpPr>
          <p:cNvPr id="210" name="Google Shape;210;p42"/>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2"/>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212" name="Shape 212"/>
        <p:cNvGrpSpPr/>
        <p:nvPr/>
      </p:nvGrpSpPr>
      <p:grpSpPr>
        <a:xfrm>
          <a:off x="0" y="0"/>
          <a:ext cx="0" cy="0"/>
          <a:chOff x="0" y="0"/>
          <a:chExt cx="0" cy="0"/>
        </a:xfrm>
      </p:grpSpPr>
      <p:sp>
        <p:nvSpPr>
          <p:cNvPr id="213" name="Google Shape;213;p43"/>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3"/>
          <p:cNvSpPr/>
          <p:nvPr/>
        </p:nvSpPr>
        <p:spPr>
          <a:xfrm rot="-5400000">
            <a:off x="8051651"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3"/>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216" name="Shape 216"/>
        <p:cNvGrpSpPr/>
        <p:nvPr/>
      </p:nvGrpSpPr>
      <p:grpSpPr>
        <a:xfrm>
          <a:off x="0" y="0"/>
          <a:ext cx="0" cy="0"/>
          <a:chOff x="0" y="0"/>
          <a:chExt cx="0" cy="0"/>
        </a:xfrm>
      </p:grpSpPr>
      <p:sp>
        <p:nvSpPr>
          <p:cNvPr id="217" name="Google Shape;217;p44"/>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4"/>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19" name="Google Shape;219;p44"/>
          <p:cNvSpPr txBox="1"/>
          <p:nvPr>
            <p:ph idx="2" type="title"/>
          </p:nvPr>
        </p:nvSpPr>
        <p:spPr>
          <a:xfrm>
            <a:off x="1170501"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20" name="Google Shape;220;p44"/>
          <p:cNvSpPr txBox="1"/>
          <p:nvPr>
            <p:ph idx="1" type="subTitle"/>
          </p:nvPr>
        </p:nvSpPr>
        <p:spPr>
          <a:xfrm>
            <a:off x="913025"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21" name="Google Shape;221;p44"/>
          <p:cNvSpPr txBox="1"/>
          <p:nvPr>
            <p:ph idx="3" type="title"/>
          </p:nvPr>
        </p:nvSpPr>
        <p:spPr>
          <a:xfrm>
            <a:off x="6131126"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22" name="Google Shape;222;p44"/>
          <p:cNvSpPr txBox="1"/>
          <p:nvPr>
            <p:ph idx="4" type="subTitle"/>
          </p:nvPr>
        </p:nvSpPr>
        <p:spPr>
          <a:xfrm>
            <a:off x="5934350" y="2407775"/>
            <a:ext cx="22365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23" name="Google Shape;223;p44"/>
          <p:cNvSpPr txBox="1"/>
          <p:nvPr>
            <p:ph idx="5" type="title"/>
          </p:nvPr>
        </p:nvSpPr>
        <p:spPr>
          <a:xfrm>
            <a:off x="365228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24" name="Google Shape;224;p44"/>
          <p:cNvSpPr txBox="1"/>
          <p:nvPr>
            <p:ph idx="6" type="subTitle"/>
          </p:nvPr>
        </p:nvSpPr>
        <p:spPr>
          <a:xfrm>
            <a:off x="3394017"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25" name="Google Shape;225;p44"/>
          <p:cNvSpPr txBox="1"/>
          <p:nvPr>
            <p:ph idx="7" type="title"/>
          </p:nvPr>
        </p:nvSpPr>
        <p:spPr>
          <a:xfrm>
            <a:off x="3651738"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26" name="Google Shape;226;p44"/>
          <p:cNvSpPr txBox="1"/>
          <p:nvPr>
            <p:ph idx="8" type="subTitle"/>
          </p:nvPr>
        </p:nvSpPr>
        <p:spPr>
          <a:xfrm>
            <a:off x="3394338"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27" name="Google Shape;227;p44"/>
          <p:cNvSpPr txBox="1"/>
          <p:nvPr>
            <p:ph idx="9" type="title"/>
          </p:nvPr>
        </p:nvSpPr>
        <p:spPr>
          <a:xfrm>
            <a:off x="116973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28" name="Google Shape;228;p44"/>
          <p:cNvSpPr txBox="1"/>
          <p:nvPr>
            <p:ph idx="13" type="subTitle"/>
          </p:nvPr>
        </p:nvSpPr>
        <p:spPr>
          <a:xfrm>
            <a:off x="912225"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29" name="Google Shape;229;p44"/>
          <p:cNvSpPr txBox="1"/>
          <p:nvPr>
            <p:ph idx="14" type="title"/>
          </p:nvPr>
        </p:nvSpPr>
        <p:spPr>
          <a:xfrm>
            <a:off x="6329600" y="3022388"/>
            <a:ext cx="14463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30" name="Google Shape;230;p44"/>
          <p:cNvSpPr txBox="1"/>
          <p:nvPr>
            <p:ph idx="15" type="subTitle"/>
          </p:nvPr>
        </p:nvSpPr>
        <p:spPr>
          <a:xfrm>
            <a:off x="5875671"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
    <p:spTree>
      <p:nvGrpSpPr>
        <p:cNvPr id="231" name="Shape 231"/>
        <p:cNvGrpSpPr/>
        <p:nvPr/>
      </p:nvGrpSpPr>
      <p:grpSpPr>
        <a:xfrm>
          <a:off x="0" y="0"/>
          <a:ext cx="0" cy="0"/>
          <a:chOff x="0" y="0"/>
          <a:chExt cx="0" cy="0"/>
        </a:xfrm>
      </p:grpSpPr>
      <p:sp>
        <p:nvSpPr>
          <p:cNvPr id="232" name="Google Shape;232;p45"/>
          <p:cNvSpPr/>
          <p:nvPr/>
        </p:nvSpPr>
        <p:spPr>
          <a:xfrm flipH="1" rot="-2253439">
            <a:off x="-74628" y="245131"/>
            <a:ext cx="4205123" cy="3092197"/>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45"/>
          <p:cNvSpPr/>
          <p:nvPr/>
        </p:nvSpPr>
        <p:spPr>
          <a:xfrm flipH="1" rot="-5400000">
            <a:off x="7596605" y="3596075"/>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5"/>
          <p:cNvSpPr txBox="1"/>
          <p:nvPr>
            <p:ph type="ctrTitle"/>
          </p:nvPr>
        </p:nvSpPr>
        <p:spPr>
          <a:xfrm>
            <a:off x="674167" y="757825"/>
            <a:ext cx="5414400" cy="1625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200"/>
              <a:buNone/>
              <a:defRPr sz="9600">
                <a:solidFill>
                  <a:srgbClr val="434343"/>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235" name="Google Shape;235;p45"/>
          <p:cNvSpPr txBox="1"/>
          <p:nvPr>
            <p:ph idx="1" type="subTitle"/>
          </p:nvPr>
        </p:nvSpPr>
        <p:spPr>
          <a:xfrm>
            <a:off x="719750" y="2526077"/>
            <a:ext cx="3309300" cy="127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1400">
                <a:latin typeface="Abel"/>
                <a:ea typeface="Abel"/>
                <a:cs typeface="Abel"/>
                <a:sym typeface="Abe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236" name="Google Shape;236;p45"/>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 sz="1000" u="none" cap="none" strike="noStrike">
                <a:solidFill>
                  <a:srgbClr val="434343"/>
                </a:solidFill>
                <a:latin typeface="Abel"/>
                <a:ea typeface="Abel"/>
                <a:cs typeface="Abel"/>
                <a:sym typeface="Abel"/>
              </a:rPr>
              <a:t>CREDITS: This presentation template was created by </a:t>
            </a:r>
            <a:r>
              <a:rPr b="1" i="0" lang="en" sz="1000" u="none" cap="none" strike="noStrike">
                <a:solidFill>
                  <a:schemeClr val="hlink"/>
                </a:solidFill>
                <a:uFill>
                  <a:noFill/>
                </a:uFill>
                <a:latin typeface="Abel"/>
                <a:ea typeface="Abel"/>
                <a:cs typeface="Abel"/>
                <a:sym typeface="Abel"/>
                <a:hlinkClick r:id="rId2"/>
              </a:rPr>
              <a:t>Slidesgo</a:t>
            </a:r>
            <a:r>
              <a:rPr b="0" i="0" lang="en" sz="1000" u="none" cap="none" strike="noStrike">
                <a:solidFill>
                  <a:srgbClr val="434343"/>
                </a:solidFill>
                <a:latin typeface="Abel"/>
                <a:ea typeface="Abel"/>
                <a:cs typeface="Abel"/>
                <a:sym typeface="Abel"/>
              </a:rPr>
              <a:t>, including icons by </a:t>
            </a:r>
            <a:r>
              <a:rPr b="1" i="0" lang="en" sz="1000" u="none" cap="none" strike="noStrike">
                <a:solidFill>
                  <a:schemeClr val="hlink"/>
                </a:solidFill>
                <a:uFill>
                  <a:noFill/>
                </a:uFill>
                <a:latin typeface="Abel"/>
                <a:ea typeface="Abel"/>
                <a:cs typeface="Abel"/>
                <a:sym typeface="Abel"/>
                <a:hlinkClick r:id="rId3"/>
              </a:rPr>
              <a:t>Flaticon</a:t>
            </a:r>
            <a:r>
              <a:rPr b="0" i="0" lang="en" sz="1000" u="none" cap="none" strike="noStrike">
                <a:solidFill>
                  <a:srgbClr val="434343"/>
                </a:solidFill>
                <a:latin typeface="Abel"/>
                <a:ea typeface="Abel"/>
                <a:cs typeface="Abel"/>
                <a:sym typeface="Abel"/>
              </a:rPr>
              <a:t>, and infographics &amp; images by </a:t>
            </a:r>
            <a:r>
              <a:rPr b="1" i="0" lang="en" sz="1000" u="none" cap="none" strike="noStrike">
                <a:solidFill>
                  <a:schemeClr val="hlink"/>
                </a:solidFill>
                <a:uFill>
                  <a:noFill/>
                </a:uFill>
                <a:latin typeface="Abel"/>
                <a:ea typeface="Abel"/>
                <a:cs typeface="Abel"/>
                <a:sym typeface="Abel"/>
                <a:hlinkClick r:id="rId4"/>
              </a:rPr>
              <a:t>Freepik</a:t>
            </a:r>
            <a:r>
              <a:rPr b="0" i="0" lang="en" sz="1000" u="none" cap="none" strike="noStrike">
                <a:solidFill>
                  <a:srgbClr val="434343"/>
                </a:solidFill>
                <a:latin typeface="Abel"/>
                <a:ea typeface="Abel"/>
                <a:cs typeface="Abel"/>
                <a:sym typeface="Abel"/>
              </a:rPr>
              <a:t>. </a:t>
            </a:r>
            <a:endParaRPr b="0" i="0" sz="1000" u="none" cap="none" strike="noStrike">
              <a:solidFill>
                <a:srgbClr val="434343"/>
              </a:solidFill>
              <a:latin typeface="Abel"/>
              <a:ea typeface="Abel"/>
              <a:cs typeface="Abel"/>
              <a:sym typeface="Abe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37" name="Shape 237"/>
        <p:cNvGrpSpPr/>
        <p:nvPr/>
      </p:nvGrpSpPr>
      <p:grpSpPr>
        <a:xfrm>
          <a:off x="0" y="0"/>
          <a:ext cx="0" cy="0"/>
          <a:chOff x="0" y="0"/>
          <a:chExt cx="0" cy="0"/>
        </a:xfrm>
      </p:grpSpPr>
      <p:sp>
        <p:nvSpPr>
          <p:cNvPr id="238" name="Google Shape;238;p46"/>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9" name="Shape 239"/>
        <p:cNvGrpSpPr/>
        <p:nvPr/>
      </p:nvGrpSpPr>
      <p:grpSpPr>
        <a:xfrm>
          <a:off x="0" y="0"/>
          <a:ext cx="0" cy="0"/>
          <a:chOff x="0" y="0"/>
          <a:chExt cx="0" cy="0"/>
        </a:xfrm>
      </p:grpSpPr>
      <p:sp>
        <p:nvSpPr>
          <p:cNvPr id="240" name="Google Shape;240;p47"/>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1" name="Google Shape;241;p47"/>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242" name="Google Shape;242;p47"/>
          <p:cNvSpPr txBox="1"/>
          <p:nvPr>
            <p:ph idx="10" type="dt"/>
          </p:nvPr>
        </p:nvSpPr>
        <p:spPr>
          <a:xfrm>
            <a:off x="768097" y="4853028"/>
            <a:ext cx="1615500" cy="2058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p47"/>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47"/>
          <p:cNvSpPr txBox="1"/>
          <p:nvPr>
            <p:ph idx="12" type="sldNum"/>
          </p:nvPr>
        </p:nvSpPr>
        <p:spPr>
          <a:xfrm>
            <a:off x="8128000" y="4853028"/>
            <a:ext cx="730200" cy="2058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45" name="Shape 245"/>
        <p:cNvGrpSpPr/>
        <p:nvPr/>
      </p:nvGrpSpPr>
      <p:grpSpPr>
        <a:xfrm>
          <a:off x="0" y="0"/>
          <a:ext cx="0" cy="0"/>
          <a:chOff x="0" y="0"/>
          <a:chExt cx="0" cy="0"/>
        </a:xfrm>
      </p:grpSpPr>
      <p:sp>
        <p:nvSpPr>
          <p:cNvPr id="246" name="Google Shape;246;p4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48" name="Google Shape;248;p48"/>
          <p:cNvPicPr preferRelativeResize="0"/>
          <p:nvPr/>
        </p:nvPicPr>
        <p:blipFill rotWithShape="1">
          <a:blip r:embed="rId2">
            <a:alphaModFix/>
          </a:blip>
          <a:srcRect b="0" l="0" r="0" t="0"/>
          <a:stretch/>
        </p:blipFill>
        <p:spPr>
          <a:xfrm>
            <a:off x="86450" y="77700"/>
            <a:ext cx="1385000" cy="332400"/>
          </a:xfrm>
          <a:prstGeom prst="rect">
            <a:avLst/>
          </a:prstGeom>
          <a:noFill/>
          <a:ln>
            <a:noFill/>
          </a:ln>
        </p:spPr>
      </p:pic>
      <p:grpSp>
        <p:nvGrpSpPr>
          <p:cNvPr id="249" name="Google Shape;249;p48"/>
          <p:cNvGrpSpPr/>
          <p:nvPr/>
        </p:nvGrpSpPr>
        <p:grpSpPr>
          <a:xfrm>
            <a:off x="6980874" y="209100"/>
            <a:ext cx="2163124" cy="278700"/>
            <a:chOff x="7043426" y="209100"/>
            <a:chExt cx="2163124" cy="278700"/>
          </a:xfrm>
        </p:grpSpPr>
        <p:sp>
          <p:nvSpPr>
            <p:cNvPr id="250" name="Google Shape;250;p48"/>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p48"/>
            <p:cNvPicPr preferRelativeResize="0"/>
            <p:nvPr/>
          </p:nvPicPr>
          <p:blipFill rotWithShape="1">
            <a:blip r:embed="rId3">
              <a:alphaModFix/>
            </a:blip>
            <a:srcRect b="0" l="0" r="0" t="0"/>
            <a:stretch/>
          </p:blipFill>
          <p:spPr>
            <a:xfrm>
              <a:off x="7416808" y="265038"/>
              <a:ext cx="169175" cy="169175"/>
            </a:xfrm>
            <a:prstGeom prst="rect">
              <a:avLst/>
            </a:prstGeom>
            <a:noFill/>
            <a:ln>
              <a:noFill/>
            </a:ln>
          </p:spPr>
        </p:pic>
        <p:sp>
          <p:nvSpPr>
            <p:cNvPr id="252" name="Google Shape;252;p48"/>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3F3F3"/>
                  </a:solidFill>
                  <a:latin typeface="Poppins"/>
                  <a:ea typeface="Poppins"/>
                  <a:cs typeface="Poppins"/>
                  <a:sym typeface="Poppins"/>
                </a:rPr>
                <a:t>a Mahoni Global Company</a:t>
              </a:r>
              <a:endParaRPr b="0" i="0" sz="800" u="none" cap="none" strike="noStrike">
                <a:solidFill>
                  <a:srgbClr val="F3F3F3"/>
                </a:solidFill>
                <a:latin typeface="Poppins"/>
                <a:ea typeface="Poppins"/>
                <a:cs typeface="Poppins"/>
                <a:sym typeface="Poppins"/>
              </a:endParaRPr>
            </a:p>
          </p:txBody>
        </p:sp>
        <p:sp>
          <p:nvSpPr>
            <p:cNvPr id="253" name="Google Shape;253;p48"/>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2">
    <p:spTree>
      <p:nvGrpSpPr>
        <p:cNvPr id="254" name="Shape 254"/>
        <p:cNvGrpSpPr/>
        <p:nvPr/>
      </p:nvGrpSpPr>
      <p:grpSpPr>
        <a:xfrm>
          <a:off x="0" y="0"/>
          <a:ext cx="0" cy="0"/>
          <a:chOff x="0" y="0"/>
          <a:chExt cx="0" cy="0"/>
        </a:xfrm>
      </p:grpSpPr>
      <p:sp>
        <p:nvSpPr>
          <p:cNvPr id="255" name="Google Shape;255;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6" name="Google Shape;256;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257" name="Shape 257"/>
        <p:cNvGrpSpPr/>
        <p:nvPr/>
      </p:nvGrpSpPr>
      <p:grpSpPr>
        <a:xfrm>
          <a:off x="0" y="0"/>
          <a:ext cx="0" cy="0"/>
          <a:chOff x="0" y="0"/>
          <a:chExt cx="0" cy="0"/>
        </a:xfrm>
      </p:grpSpPr>
      <p:sp>
        <p:nvSpPr>
          <p:cNvPr id="258" name="Google Shape;258;p50"/>
          <p:cNvSpPr/>
          <p:nvPr/>
        </p:nvSpPr>
        <p:spPr>
          <a:xfrm>
            <a:off x="6008756"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9" name="Google Shape;259;p50"/>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0" name="Google Shape;260;p50"/>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1" name="Google Shape;261;p50"/>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PID-logo-abu-800.png" id="262" name="Google Shape;262;p50"/>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3" name="Shape 263"/>
        <p:cNvGrpSpPr/>
        <p:nvPr/>
      </p:nvGrpSpPr>
      <p:grpSpPr>
        <a:xfrm>
          <a:off x="0" y="0"/>
          <a:ext cx="0" cy="0"/>
          <a:chOff x="0" y="0"/>
          <a:chExt cx="0" cy="0"/>
        </a:xfrm>
      </p:grpSpPr>
      <p:sp>
        <p:nvSpPr>
          <p:cNvPr id="264" name="Google Shape;264;p51"/>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200"/>
              <a:buNone/>
              <a:defRPr/>
            </a:lvl1pPr>
          </a:lstStyle>
          <a:p/>
        </p:txBody>
      </p:sp>
      <p:sp>
        <p:nvSpPr>
          <p:cNvPr id="265" name="Google Shape;265;p51"/>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4">
    <p:spTree>
      <p:nvGrpSpPr>
        <p:cNvPr id="266" name="Shape 266"/>
        <p:cNvGrpSpPr/>
        <p:nvPr/>
      </p:nvGrpSpPr>
      <p:grpSpPr>
        <a:xfrm>
          <a:off x="0" y="0"/>
          <a:ext cx="0" cy="0"/>
          <a:chOff x="0" y="0"/>
          <a:chExt cx="0" cy="0"/>
        </a:xfrm>
      </p:grpSpPr>
      <p:sp>
        <p:nvSpPr>
          <p:cNvPr id="267" name="Google Shape;267;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8" name="Google Shape;26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272" name="Shape 272"/>
        <p:cNvGrpSpPr/>
        <p:nvPr/>
      </p:nvGrpSpPr>
      <p:grpSpPr>
        <a:xfrm>
          <a:off x="0" y="0"/>
          <a:ext cx="0" cy="0"/>
          <a:chOff x="0" y="0"/>
          <a:chExt cx="0" cy="0"/>
        </a:xfrm>
      </p:grpSpPr>
      <p:sp>
        <p:nvSpPr>
          <p:cNvPr id="273" name="Google Shape;273;p54"/>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4"/>
          <p:cNvSpPr/>
          <p:nvPr/>
        </p:nvSpPr>
        <p:spPr>
          <a:xfrm flipH="1" rot="5400000">
            <a:off x="5902171"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54"/>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76" name="Google Shape;276;p54"/>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7" name="Google Shape;277;p54"/>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78" name="Google Shape;278;p54"/>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9" name="Google Shape;279;p54"/>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80" name="Google Shape;280;p54"/>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1" name="Google Shape;281;p54"/>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82" name="Shape 282"/>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3" name="Shape 283"/>
        <p:cNvGrpSpPr/>
        <p:nvPr/>
      </p:nvGrpSpPr>
      <p:grpSpPr>
        <a:xfrm>
          <a:off x="0" y="0"/>
          <a:ext cx="0" cy="0"/>
          <a:chOff x="0" y="0"/>
          <a:chExt cx="0" cy="0"/>
        </a:xfrm>
      </p:grpSpPr>
      <p:sp>
        <p:nvSpPr>
          <p:cNvPr id="284" name="Google Shape;284;p56"/>
          <p:cNvSpPr/>
          <p:nvPr/>
        </p:nvSpPr>
        <p:spPr>
          <a:xfrm rot="5400000">
            <a:off x="60824" y="3596075"/>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56"/>
          <p:cNvSpPr/>
          <p:nvPr/>
        </p:nvSpPr>
        <p:spPr>
          <a:xfrm flipH="1" rot="10800000">
            <a:off x="4392925" y="-2"/>
            <a:ext cx="4751065" cy="514017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6"/>
          <p:cNvSpPr txBox="1"/>
          <p:nvPr>
            <p:ph type="ctrTitle"/>
          </p:nvPr>
        </p:nvSpPr>
        <p:spPr>
          <a:xfrm>
            <a:off x="4489450" y="767538"/>
            <a:ext cx="3934800" cy="28158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200"/>
              <a:buNone/>
              <a:defRPr sz="96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87" name="Google Shape;287;p56"/>
          <p:cNvSpPr txBox="1"/>
          <p:nvPr>
            <p:ph idx="1" type="subTitle"/>
          </p:nvPr>
        </p:nvSpPr>
        <p:spPr>
          <a:xfrm>
            <a:off x="6404525" y="3526661"/>
            <a:ext cx="2019900" cy="792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latin typeface="Abel"/>
                <a:ea typeface="Abel"/>
                <a:cs typeface="Abel"/>
                <a:sym typeface="Abe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8" name="Shape 288"/>
        <p:cNvGrpSpPr/>
        <p:nvPr/>
      </p:nvGrpSpPr>
      <p:grpSpPr>
        <a:xfrm>
          <a:off x="0" y="0"/>
          <a:ext cx="0" cy="0"/>
          <a:chOff x="0" y="0"/>
          <a:chExt cx="0" cy="0"/>
        </a:xfrm>
      </p:grpSpPr>
      <p:sp>
        <p:nvSpPr>
          <p:cNvPr id="289" name="Google Shape;289;p57"/>
          <p:cNvSpPr/>
          <p:nvPr/>
        </p:nvSpPr>
        <p:spPr>
          <a:xfrm rot="-5400000">
            <a:off x="6808691"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57"/>
          <p:cNvSpPr/>
          <p:nvPr/>
        </p:nvSpPr>
        <p:spPr>
          <a:xfrm rot="-5400000">
            <a:off x="223581" y="1740803"/>
            <a:ext cx="3179116" cy="3626278"/>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57"/>
          <p:cNvSpPr txBox="1"/>
          <p:nvPr>
            <p:ph type="title"/>
          </p:nvPr>
        </p:nvSpPr>
        <p:spPr>
          <a:xfrm>
            <a:off x="719750" y="1187500"/>
            <a:ext cx="6249000" cy="1598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60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92" name="Google Shape;292;p57"/>
          <p:cNvSpPr txBox="1"/>
          <p:nvPr>
            <p:ph idx="1" type="subTitle"/>
          </p:nvPr>
        </p:nvSpPr>
        <p:spPr>
          <a:xfrm flipH="1">
            <a:off x="719725" y="2974750"/>
            <a:ext cx="3284700" cy="103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bg>
      <p:bgPr>
        <a:solidFill>
          <a:schemeClr val="accent5"/>
        </a:solidFill>
      </p:bgPr>
    </p:bg>
    <p:spTree>
      <p:nvGrpSpPr>
        <p:cNvPr id="293" name="Shape 293"/>
        <p:cNvGrpSpPr/>
        <p:nvPr/>
      </p:nvGrpSpPr>
      <p:grpSpPr>
        <a:xfrm>
          <a:off x="0" y="0"/>
          <a:ext cx="0" cy="0"/>
          <a:chOff x="0" y="0"/>
          <a:chExt cx="0" cy="0"/>
        </a:xfrm>
      </p:grpSpPr>
      <p:sp>
        <p:nvSpPr>
          <p:cNvPr id="294" name="Google Shape;294;p58"/>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58"/>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296" name="Shape 296"/>
        <p:cNvGrpSpPr/>
        <p:nvPr/>
      </p:nvGrpSpPr>
      <p:grpSpPr>
        <a:xfrm>
          <a:off x="0" y="0"/>
          <a:ext cx="0" cy="0"/>
          <a:chOff x="0" y="0"/>
          <a:chExt cx="0" cy="0"/>
        </a:xfrm>
      </p:grpSpPr>
      <p:sp>
        <p:nvSpPr>
          <p:cNvPr id="297" name="Google Shape;297;p59"/>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298" name="Google Shape;298;p59"/>
          <p:cNvSpPr txBox="1"/>
          <p:nvPr>
            <p:ph idx="1" type="subTitle"/>
          </p:nvPr>
        </p:nvSpPr>
        <p:spPr>
          <a:xfrm flipH="1">
            <a:off x="5987974" y="2825713"/>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299" name="Google Shape;299;p59"/>
          <p:cNvSpPr txBox="1"/>
          <p:nvPr>
            <p:ph idx="2" type="subTitle"/>
          </p:nvPr>
        </p:nvSpPr>
        <p:spPr>
          <a:xfrm flipH="1">
            <a:off x="927040" y="1249988"/>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300" name="Google Shape;300;p59"/>
          <p:cNvSpPr txBox="1"/>
          <p:nvPr>
            <p:ph idx="3" type="subTitle"/>
          </p:nvPr>
        </p:nvSpPr>
        <p:spPr>
          <a:xfrm flipH="1">
            <a:off x="927040" y="2825713"/>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301" name="Google Shape;301;p59"/>
          <p:cNvSpPr txBox="1"/>
          <p:nvPr>
            <p:ph type="title"/>
          </p:nvPr>
        </p:nvSpPr>
        <p:spPr>
          <a:xfrm flipH="1">
            <a:off x="4912038"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302" name="Google Shape;302;p59"/>
          <p:cNvSpPr txBox="1"/>
          <p:nvPr>
            <p:ph idx="4" type="title"/>
          </p:nvPr>
        </p:nvSpPr>
        <p:spPr>
          <a:xfrm flipH="1">
            <a:off x="3474314"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303" name="Google Shape;303;p59"/>
          <p:cNvSpPr txBox="1"/>
          <p:nvPr>
            <p:ph idx="5" type="title"/>
          </p:nvPr>
        </p:nvSpPr>
        <p:spPr>
          <a:xfrm flipH="1">
            <a:off x="3474314"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304" name="Google Shape;304;p59"/>
          <p:cNvSpPr txBox="1"/>
          <p:nvPr>
            <p:ph idx="6" type="subTitle"/>
          </p:nvPr>
        </p:nvSpPr>
        <p:spPr>
          <a:xfrm flipH="1">
            <a:off x="1314640" y="1790813"/>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05" name="Google Shape;305;p59"/>
          <p:cNvSpPr txBox="1"/>
          <p:nvPr>
            <p:ph idx="7" type="subTitle"/>
          </p:nvPr>
        </p:nvSpPr>
        <p:spPr>
          <a:xfrm flipH="1">
            <a:off x="1314640" y="3391888"/>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06" name="Google Shape;306;p59"/>
          <p:cNvSpPr txBox="1"/>
          <p:nvPr>
            <p:ph idx="8" type="subTitle"/>
          </p:nvPr>
        </p:nvSpPr>
        <p:spPr>
          <a:xfrm flipH="1">
            <a:off x="5987974" y="32879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07" name="Google Shape;307;p59"/>
          <p:cNvSpPr txBox="1"/>
          <p:nvPr>
            <p:ph idx="9" type="subTitle"/>
          </p:nvPr>
        </p:nvSpPr>
        <p:spPr>
          <a:xfrm flipH="1">
            <a:off x="5987974" y="1249988"/>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308" name="Google Shape;308;p59"/>
          <p:cNvSpPr txBox="1"/>
          <p:nvPr>
            <p:ph idx="13" type="title"/>
          </p:nvPr>
        </p:nvSpPr>
        <p:spPr>
          <a:xfrm flipH="1">
            <a:off x="4912061"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309" name="Google Shape;309;p59"/>
          <p:cNvSpPr txBox="1"/>
          <p:nvPr>
            <p:ph idx="14" type="subTitle"/>
          </p:nvPr>
        </p:nvSpPr>
        <p:spPr>
          <a:xfrm flipH="1">
            <a:off x="5987974" y="18071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
    <p:spTree>
      <p:nvGrpSpPr>
        <p:cNvPr id="310" name="Shape 310"/>
        <p:cNvGrpSpPr/>
        <p:nvPr/>
      </p:nvGrpSpPr>
      <p:grpSpPr>
        <a:xfrm>
          <a:off x="0" y="0"/>
          <a:ext cx="0" cy="0"/>
          <a:chOff x="0" y="0"/>
          <a:chExt cx="0" cy="0"/>
        </a:xfrm>
      </p:grpSpPr>
      <p:sp>
        <p:nvSpPr>
          <p:cNvPr id="311" name="Google Shape;311;p60"/>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60"/>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60"/>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314" name="Shape 314"/>
        <p:cNvGrpSpPr/>
        <p:nvPr/>
      </p:nvGrpSpPr>
      <p:grpSpPr>
        <a:xfrm>
          <a:off x="0" y="0"/>
          <a:ext cx="0" cy="0"/>
          <a:chOff x="0" y="0"/>
          <a:chExt cx="0" cy="0"/>
        </a:xfrm>
      </p:grpSpPr>
      <p:sp>
        <p:nvSpPr>
          <p:cNvPr id="315" name="Google Shape;315;p61"/>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1"/>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317" name="Shape 317"/>
        <p:cNvGrpSpPr/>
        <p:nvPr/>
      </p:nvGrpSpPr>
      <p:grpSpPr>
        <a:xfrm>
          <a:off x="0" y="0"/>
          <a:ext cx="0" cy="0"/>
          <a:chOff x="0" y="0"/>
          <a:chExt cx="0" cy="0"/>
        </a:xfrm>
      </p:grpSpPr>
      <p:sp>
        <p:nvSpPr>
          <p:cNvPr id="318" name="Google Shape;318;p62"/>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62"/>
          <p:cNvSpPr/>
          <p:nvPr/>
        </p:nvSpPr>
        <p:spPr>
          <a:xfrm rot="-5400000">
            <a:off x="8051651"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62"/>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321" name="Shape 321"/>
        <p:cNvGrpSpPr/>
        <p:nvPr/>
      </p:nvGrpSpPr>
      <p:grpSpPr>
        <a:xfrm>
          <a:off x="0" y="0"/>
          <a:ext cx="0" cy="0"/>
          <a:chOff x="0" y="0"/>
          <a:chExt cx="0" cy="0"/>
        </a:xfrm>
      </p:grpSpPr>
      <p:sp>
        <p:nvSpPr>
          <p:cNvPr id="322" name="Google Shape;322;p63"/>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63"/>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24" name="Google Shape;324;p63"/>
          <p:cNvSpPr txBox="1"/>
          <p:nvPr>
            <p:ph idx="2" type="title"/>
          </p:nvPr>
        </p:nvSpPr>
        <p:spPr>
          <a:xfrm>
            <a:off x="1170501"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5" name="Google Shape;325;p63"/>
          <p:cNvSpPr txBox="1"/>
          <p:nvPr>
            <p:ph idx="1" type="subTitle"/>
          </p:nvPr>
        </p:nvSpPr>
        <p:spPr>
          <a:xfrm>
            <a:off x="913025"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326" name="Google Shape;326;p63"/>
          <p:cNvSpPr txBox="1"/>
          <p:nvPr>
            <p:ph idx="3" type="title"/>
          </p:nvPr>
        </p:nvSpPr>
        <p:spPr>
          <a:xfrm>
            <a:off x="6131126"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7" name="Google Shape;327;p63"/>
          <p:cNvSpPr txBox="1"/>
          <p:nvPr>
            <p:ph idx="4" type="subTitle"/>
          </p:nvPr>
        </p:nvSpPr>
        <p:spPr>
          <a:xfrm>
            <a:off x="5934350" y="2407775"/>
            <a:ext cx="22365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328" name="Google Shape;328;p63"/>
          <p:cNvSpPr txBox="1"/>
          <p:nvPr>
            <p:ph idx="5" type="title"/>
          </p:nvPr>
        </p:nvSpPr>
        <p:spPr>
          <a:xfrm>
            <a:off x="365228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9" name="Google Shape;329;p63"/>
          <p:cNvSpPr txBox="1"/>
          <p:nvPr>
            <p:ph idx="6" type="subTitle"/>
          </p:nvPr>
        </p:nvSpPr>
        <p:spPr>
          <a:xfrm>
            <a:off x="3394017"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330" name="Google Shape;330;p63"/>
          <p:cNvSpPr txBox="1"/>
          <p:nvPr>
            <p:ph idx="7" type="title"/>
          </p:nvPr>
        </p:nvSpPr>
        <p:spPr>
          <a:xfrm>
            <a:off x="3651738"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31" name="Google Shape;331;p63"/>
          <p:cNvSpPr txBox="1"/>
          <p:nvPr>
            <p:ph idx="8" type="subTitle"/>
          </p:nvPr>
        </p:nvSpPr>
        <p:spPr>
          <a:xfrm>
            <a:off x="3394338"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332" name="Google Shape;332;p63"/>
          <p:cNvSpPr txBox="1"/>
          <p:nvPr>
            <p:ph idx="9" type="title"/>
          </p:nvPr>
        </p:nvSpPr>
        <p:spPr>
          <a:xfrm>
            <a:off x="116973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33" name="Google Shape;333;p63"/>
          <p:cNvSpPr txBox="1"/>
          <p:nvPr>
            <p:ph idx="13" type="subTitle"/>
          </p:nvPr>
        </p:nvSpPr>
        <p:spPr>
          <a:xfrm>
            <a:off x="912225"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334" name="Google Shape;334;p63"/>
          <p:cNvSpPr txBox="1"/>
          <p:nvPr>
            <p:ph idx="14" type="title"/>
          </p:nvPr>
        </p:nvSpPr>
        <p:spPr>
          <a:xfrm>
            <a:off x="6329600" y="3022388"/>
            <a:ext cx="14463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35" name="Google Shape;335;p63"/>
          <p:cNvSpPr txBox="1"/>
          <p:nvPr>
            <p:ph idx="15" type="subTitle"/>
          </p:nvPr>
        </p:nvSpPr>
        <p:spPr>
          <a:xfrm>
            <a:off x="5875671"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
    <p:spTree>
      <p:nvGrpSpPr>
        <p:cNvPr id="336" name="Shape 336"/>
        <p:cNvGrpSpPr/>
        <p:nvPr/>
      </p:nvGrpSpPr>
      <p:grpSpPr>
        <a:xfrm>
          <a:off x="0" y="0"/>
          <a:ext cx="0" cy="0"/>
          <a:chOff x="0" y="0"/>
          <a:chExt cx="0" cy="0"/>
        </a:xfrm>
      </p:grpSpPr>
      <p:sp>
        <p:nvSpPr>
          <p:cNvPr id="337" name="Google Shape;337;p64"/>
          <p:cNvSpPr/>
          <p:nvPr/>
        </p:nvSpPr>
        <p:spPr>
          <a:xfrm flipH="1" rot="-2253439">
            <a:off x="-74628" y="245131"/>
            <a:ext cx="4205123" cy="3092197"/>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64"/>
          <p:cNvSpPr/>
          <p:nvPr/>
        </p:nvSpPr>
        <p:spPr>
          <a:xfrm flipH="1" rot="-5400000">
            <a:off x="7596605" y="3596075"/>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64"/>
          <p:cNvSpPr txBox="1"/>
          <p:nvPr>
            <p:ph type="ctrTitle"/>
          </p:nvPr>
        </p:nvSpPr>
        <p:spPr>
          <a:xfrm>
            <a:off x="674167" y="757825"/>
            <a:ext cx="5414400" cy="1625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200"/>
              <a:buNone/>
              <a:defRPr sz="9600">
                <a:solidFill>
                  <a:srgbClr val="434343"/>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340" name="Google Shape;340;p64"/>
          <p:cNvSpPr txBox="1"/>
          <p:nvPr>
            <p:ph idx="1" type="subTitle"/>
          </p:nvPr>
        </p:nvSpPr>
        <p:spPr>
          <a:xfrm>
            <a:off x="719750" y="2526077"/>
            <a:ext cx="3309300" cy="127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1400">
                <a:latin typeface="Abel"/>
                <a:ea typeface="Abel"/>
                <a:cs typeface="Abel"/>
                <a:sym typeface="Abe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341" name="Google Shape;341;p64"/>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 sz="1000" u="none" cap="none" strike="noStrike">
                <a:solidFill>
                  <a:srgbClr val="434343"/>
                </a:solidFill>
                <a:latin typeface="Abel"/>
                <a:ea typeface="Abel"/>
                <a:cs typeface="Abel"/>
                <a:sym typeface="Abel"/>
              </a:rPr>
              <a:t>CREDITS: This presentation template was created by </a:t>
            </a:r>
            <a:r>
              <a:rPr b="1" i="0" lang="en" sz="1000" u="none" cap="none" strike="noStrike">
                <a:solidFill>
                  <a:schemeClr val="hlink"/>
                </a:solidFill>
                <a:uFill>
                  <a:noFill/>
                </a:uFill>
                <a:latin typeface="Abel"/>
                <a:ea typeface="Abel"/>
                <a:cs typeface="Abel"/>
                <a:sym typeface="Abel"/>
                <a:hlinkClick r:id="rId2"/>
              </a:rPr>
              <a:t>Slidesgo</a:t>
            </a:r>
            <a:r>
              <a:rPr b="0" i="0" lang="en" sz="1000" u="none" cap="none" strike="noStrike">
                <a:solidFill>
                  <a:srgbClr val="434343"/>
                </a:solidFill>
                <a:latin typeface="Abel"/>
                <a:ea typeface="Abel"/>
                <a:cs typeface="Abel"/>
                <a:sym typeface="Abel"/>
              </a:rPr>
              <a:t>, including icons by </a:t>
            </a:r>
            <a:r>
              <a:rPr b="1" i="0" lang="en" sz="1000" u="none" cap="none" strike="noStrike">
                <a:solidFill>
                  <a:schemeClr val="hlink"/>
                </a:solidFill>
                <a:uFill>
                  <a:noFill/>
                </a:uFill>
                <a:latin typeface="Abel"/>
                <a:ea typeface="Abel"/>
                <a:cs typeface="Abel"/>
                <a:sym typeface="Abel"/>
                <a:hlinkClick r:id="rId3"/>
              </a:rPr>
              <a:t>Flaticon</a:t>
            </a:r>
            <a:r>
              <a:rPr b="0" i="0" lang="en" sz="1000" u="none" cap="none" strike="noStrike">
                <a:solidFill>
                  <a:srgbClr val="434343"/>
                </a:solidFill>
                <a:latin typeface="Abel"/>
                <a:ea typeface="Abel"/>
                <a:cs typeface="Abel"/>
                <a:sym typeface="Abel"/>
              </a:rPr>
              <a:t>, and infographics &amp; images by </a:t>
            </a:r>
            <a:r>
              <a:rPr b="1" i="0" lang="en" sz="1000" u="none" cap="none" strike="noStrike">
                <a:solidFill>
                  <a:schemeClr val="hlink"/>
                </a:solidFill>
                <a:uFill>
                  <a:noFill/>
                </a:uFill>
                <a:latin typeface="Abel"/>
                <a:ea typeface="Abel"/>
                <a:cs typeface="Abel"/>
                <a:sym typeface="Abel"/>
                <a:hlinkClick r:id="rId4"/>
              </a:rPr>
              <a:t>Freepik</a:t>
            </a:r>
            <a:r>
              <a:rPr b="0" i="0" lang="en" sz="1000" u="none" cap="none" strike="noStrike">
                <a:solidFill>
                  <a:srgbClr val="434343"/>
                </a:solidFill>
                <a:latin typeface="Abel"/>
                <a:ea typeface="Abel"/>
                <a:cs typeface="Abel"/>
                <a:sym typeface="Abel"/>
              </a:rPr>
              <a:t>. </a:t>
            </a:r>
            <a:endParaRPr b="0" i="0" sz="1000" u="none" cap="none" strike="noStrike">
              <a:solidFill>
                <a:srgbClr val="434343"/>
              </a:solidFill>
              <a:latin typeface="Abel"/>
              <a:ea typeface="Abel"/>
              <a:cs typeface="Abel"/>
              <a:sym typeface="Abe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42" name="Shape 342"/>
        <p:cNvGrpSpPr/>
        <p:nvPr/>
      </p:nvGrpSpPr>
      <p:grpSpPr>
        <a:xfrm>
          <a:off x="0" y="0"/>
          <a:ext cx="0" cy="0"/>
          <a:chOff x="0" y="0"/>
          <a:chExt cx="0" cy="0"/>
        </a:xfrm>
      </p:grpSpPr>
      <p:sp>
        <p:nvSpPr>
          <p:cNvPr id="343" name="Google Shape;343;p65"/>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4" name="Shape 344"/>
        <p:cNvGrpSpPr/>
        <p:nvPr/>
      </p:nvGrpSpPr>
      <p:grpSpPr>
        <a:xfrm>
          <a:off x="0" y="0"/>
          <a:ext cx="0" cy="0"/>
          <a:chOff x="0" y="0"/>
          <a:chExt cx="0" cy="0"/>
        </a:xfrm>
      </p:grpSpPr>
      <p:sp>
        <p:nvSpPr>
          <p:cNvPr id="345" name="Google Shape;345;p66"/>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46" name="Google Shape;346;p66"/>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347" name="Google Shape;347;p66"/>
          <p:cNvSpPr txBox="1"/>
          <p:nvPr>
            <p:ph idx="10" type="dt"/>
          </p:nvPr>
        </p:nvSpPr>
        <p:spPr>
          <a:xfrm>
            <a:off x="768097" y="4853028"/>
            <a:ext cx="1615500" cy="2058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8" name="Google Shape;348;p66"/>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9" name="Google Shape;349;p66"/>
          <p:cNvSpPr txBox="1"/>
          <p:nvPr>
            <p:ph idx="12" type="sldNum"/>
          </p:nvPr>
        </p:nvSpPr>
        <p:spPr>
          <a:xfrm>
            <a:off x="8128000" y="4853028"/>
            <a:ext cx="730200" cy="2058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50" name="Shape 350"/>
        <p:cNvGrpSpPr/>
        <p:nvPr/>
      </p:nvGrpSpPr>
      <p:grpSpPr>
        <a:xfrm>
          <a:off x="0" y="0"/>
          <a:ext cx="0" cy="0"/>
          <a:chOff x="0" y="0"/>
          <a:chExt cx="0" cy="0"/>
        </a:xfrm>
      </p:grpSpPr>
      <p:sp>
        <p:nvSpPr>
          <p:cNvPr id="351" name="Google Shape;351;p6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6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53" name="Google Shape;353;p67"/>
          <p:cNvPicPr preferRelativeResize="0"/>
          <p:nvPr/>
        </p:nvPicPr>
        <p:blipFill rotWithShape="1">
          <a:blip r:embed="rId2">
            <a:alphaModFix/>
          </a:blip>
          <a:srcRect b="0" l="0" r="0" t="0"/>
          <a:stretch/>
        </p:blipFill>
        <p:spPr>
          <a:xfrm>
            <a:off x="86450" y="77700"/>
            <a:ext cx="1385000" cy="332400"/>
          </a:xfrm>
          <a:prstGeom prst="rect">
            <a:avLst/>
          </a:prstGeom>
          <a:noFill/>
          <a:ln>
            <a:noFill/>
          </a:ln>
        </p:spPr>
      </p:pic>
      <p:grpSp>
        <p:nvGrpSpPr>
          <p:cNvPr id="354" name="Google Shape;354;p67"/>
          <p:cNvGrpSpPr/>
          <p:nvPr/>
        </p:nvGrpSpPr>
        <p:grpSpPr>
          <a:xfrm>
            <a:off x="6980874" y="209100"/>
            <a:ext cx="2163124" cy="278700"/>
            <a:chOff x="7043426" y="209100"/>
            <a:chExt cx="2163124" cy="278700"/>
          </a:xfrm>
        </p:grpSpPr>
        <p:sp>
          <p:nvSpPr>
            <p:cNvPr id="355" name="Google Shape;355;p67"/>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6" name="Google Shape;356;p67"/>
            <p:cNvPicPr preferRelativeResize="0"/>
            <p:nvPr/>
          </p:nvPicPr>
          <p:blipFill rotWithShape="1">
            <a:blip r:embed="rId3">
              <a:alphaModFix/>
            </a:blip>
            <a:srcRect b="0" l="0" r="0" t="0"/>
            <a:stretch/>
          </p:blipFill>
          <p:spPr>
            <a:xfrm>
              <a:off x="7416808" y="265038"/>
              <a:ext cx="169175" cy="169175"/>
            </a:xfrm>
            <a:prstGeom prst="rect">
              <a:avLst/>
            </a:prstGeom>
            <a:noFill/>
            <a:ln>
              <a:noFill/>
            </a:ln>
          </p:spPr>
        </p:pic>
        <p:sp>
          <p:nvSpPr>
            <p:cNvPr id="357" name="Google Shape;357;p67"/>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3F3F3"/>
                  </a:solidFill>
                  <a:latin typeface="Poppins"/>
                  <a:ea typeface="Poppins"/>
                  <a:cs typeface="Poppins"/>
                  <a:sym typeface="Poppins"/>
                </a:rPr>
                <a:t>a Mahoni Global Company</a:t>
              </a:r>
              <a:endParaRPr b="0" i="0" sz="800" u="none" cap="none" strike="noStrike">
                <a:solidFill>
                  <a:srgbClr val="F3F3F3"/>
                </a:solidFill>
                <a:latin typeface="Poppins"/>
                <a:ea typeface="Poppins"/>
                <a:cs typeface="Poppins"/>
                <a:sym typeface="Poppins"/>
              </a:endParaRPr>
            </a:p>
          </p:txBody>
        </p:sp>
        <p:sp>
          <p:nvSpPr>
            <p:cNvPr id="358" name="Google Shape;358;p67"/>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2">
    <p:spTree>
      <p:nvGrpSpPr>
        <p:cNvPr id="359" name="Shape 359"/>
        <p:cNvGrpSpPr/>
        <p:nvPr/>
      </p:nvGrpSpPr>
      <p:grpSpPr>
        <a:xfrm>
          <a:off x="0" y="0"/>
          <a:ext cx="0" cy="0"/>
          <a:chOff x="0" y="0"/>
          <a:chExt cx="0" cy="0"/>
        </a:xfrm>
      </p:grpSpPr>
      <p:sp>
        <p:nvSpPr>
          <p:cNvPr id="360" name="Google Shape;360;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1" name="Google Shape;361;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362" name="Shape 362"/>
        <p:cNvGrpSpPr/>
        <p:nvPr/>
      </p:nvGrpSpPr>
      <p:grpSpPr>
        <a:xfrm>
          <a:off x="0" y="0"/>
          <a:ext cx="0" cy="0"/>
          <a:chOff x="0" y="0"/>
          <a:chExt cx="0" cy="0"/>
        </a:xfrm>
      </p:grpSpPr>
      <p:sp>
        <p:nvSpPr>
          <p:cNvPr id="363" name="Google Shape;363;p69"/>
          <p:cNvSpPr/>
          <p:nvPr/>
        </p:nvSpPr>
        <p:spPr>
          <a:xfrm>
            <a:off x="6008756"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4" name="Google Shape;364;p69"/>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5" name="Google Shape;365;p69"/>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6" name="Google Shape;366;p69"/>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PID-logo-abu-800.png" id="367" name="Google Shape;367;p69"/>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8" name="Shape 368"/>
        <p:cNvGrpSpPr/>
        <p:nvPr/>
      </p:nvGrpSpPr>
      <p:grpSpPr>
        <a:xfrm>
          <a:off x="0" y="0"/>
          <a:ext cx="0" cy="0"/>
          <a:chOff x="0" y="0"/>
          <a:chExt cx="0" cy="0"/>
        </a:xfrm>
      </p:grpSpPr>
      <p:sp>
        <p:nvSpPr>
          <p:cNvPr id="369" name="Google Shape;369;p70"/>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200"/>
              <a:buNone/>
              <a:defRPr/>
            </a:lvl1pPr>
          </a:lstStyle>
          <a:p/>
        </p:txBody>
      </p:sp>
      <p:sp>
        <p:nvSpPr>
          <p:cNvPr id="370" name="Google Shape;370;p70"/>
          <p:cNvSpPr txBox="1"/>
          <p:nvPr>
            <p:ph idx="12" type="sldNum"/>
          </p:nvPr>
        </p:nvSpPr>
        <p:spPr>
          <a:xfrm>
            <a:off x="8490250" y="468101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4">
    <p:spTree>
      <p:nvGrpSpPr>
        <p:cNvPr id="371" name="Shape 371"/>
        <p:cNvGrpSpPr/>
        <p:nvPr/>
      </p:nvGrpSpPr>
      <p:grpSpPr>
        <a:xfrm>
          <a:off x="0" y="0"/>
          <a:ext cx="0" cy="0"/>
          <a:chOff x="0" y="0"/>
          <a:chExt cx="0" cy="0"/>
        </a:xfrm>
      </p:grpSpPr>
      <p:sp>
        <p:nvSpPr>
          <p:cNvPr id="372" name="Google Shape;372;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3" name="Google Shape;373;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8" name="Shape 378"/>
        <p:cNvGrpSpPr/>
        <p:nvPr/>
      </p:nvGrpSpPr>
      <p:grpSpPr>
        <a:xfrm>
          <a:off x="0" y="0"/>
          <a:ext cx="0" cy="0"/>
          <a:chOff x="0" y="0"/>
          <a:chExt cx="0" cy="0"/>
        </a:xfrm>
      </p:grpSpPr>
      <p:sp>
        <p:nvSpPr>
          <p:cNvPr id="379" name="Google Shape;379;p7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0" name="Google Shape;380;p7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1" name="Google Shape;381;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2" name="Shape 382"/>
        <p:cNvGrpSpPr/>
        <p:nvPr/>
      </p:nvGrpSpPr>
      <p:grpSpPr>
        <a:xfrm>
          <a:off x="0" y="0"/>
          <a:ext cx="0" cy="0"/>
          <a:chOff x="0" y="0"/>
          <a:chExt cx="0" cy="0"/>
        </a:xfrm>
      </p:grpSpPr>
      <p:sp>
        <p:nvSpPr>
          <p:cNvPr id="383" name="Google Shape;383;p7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84" name="Google Shape;384;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5" name="Shape 385"/>
        <p:cNvGrpSpPr/>
        <p:nvPr/>
      </p:nvGrpSpPr>
      <p:grpSpPr>
        <a:xfrm>
          <a:off x="0" y="0"/>
          <a:ext cx="0" cy="0"/>
          <a:chOff x="0" y="0"/>
          <a:chExt cx="0" cy="0"/>
        </a:xfrm>
      </p:grpSpPr>
      <p:sp>
        <p:nvSpPr>
          <p:cNvPr id="386" name="Google Shape;386;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7" name="Google Shape;387;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8" name="Google Shape;388;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9" name="Shape 389"/>
        <p:cNvGrpSpPr/>
        <p:nvPr/>
      </p:nvGrpSpPr>
      <p:grpSpPr>
        <a:xfrm>
          <a:off x="0" y="0"/>
          <a:ext cx="0" cy="0"/>
          <a:chOff x="0" y="0"/>
          <a:chExt cx="0" cy="0"/>
        </a:xfrm>
      </p:grpSpPr>
      <p:sp>
        <p:nvSpPr>
          <p:cNvPr id="390" name="Google Shape;390;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1" name="Google Shape;391;p7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2" name="Google Shape;392;p7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3" name="Google Shape;393;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4" name="Shape 394"/>
        <p:cNvGrpSpPr/>
        <p:nvPr/>
      </p:nvGrpSpPr>
      <p:grpSpPr>
        <a:xfrm>
          <a:off x="0" y="0"/>
          <a:ext cx="0" cy="0"/>
          <a:chOff x="0" y="0"/>
          <a:chExt cx="0" cy="0"/>
        </a:xfrm>
      </p:grpSpPr>
      <p:sp>
        <p:nvSpPr>
          <p:cNvPr id="395" name="Google Shape;39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6" name="Google Shape;396;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7" name="Shape 397"/>
        <p:cNvGrpSpPr/>
        <p:nvPr/>
      </p:nvGrpSpPr>
      <p:grpSpPr>
        <a:xfrm>
          <a:off x="0" y="0"/>
          <a:ext cx="0" cy="0"/>
          <a:chOff x="0" y="0"/>
          <a:chExt cx="0" cy="0"/>
        </a:xfrm>
      </p:grpSpPr>
      <p:sp>
        <p:nvSpPr>
          <p:cNvPr id="398" name="Google Shape;398;p7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9" name="Google Shape;399;p7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00" name="Google Shape;400;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1" name="Shape 401"/>
        <p:cNvGrpSpPr/>
        <p:nvPr/>
      </p:nvGrpSpPr>
      <p:grpSpPr>
        <a:xfrm>
          <a:off x="0" y="0"/>
          <a:ext cx="0" cy="0"/>
          <a:chOff x="0" y="0"/>
          <a:chExt cx="0" cy="0"/>
        </a:xfrm>
      </p:grpSpPr>
      <p:sp>
        <p:nvSpPr>
          <p:cNvPr id="402" name="Google Shape;402;p7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03" name="Google Shape;403;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4" name="Shape 404"/>
        <p:cNvGrpSpPr/>
        <p:nvPr/>
      </p:nvGrpSpPr>
      <p:grpSpPr>
        <a:xfrm>
          <a:off x="0" y="0"/>
          <a:ext cx="0" cy="0"/>
          <a:chOff x="0" y="0"/>
          <a:chExt cx="0" cy="0"/>
        </a:xfrm>
      </p:grpSpPr>
      <p:sp>
        <p:nvSpPr>
          <p:cNvPr id="405" name="Google Shape;405;p8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7" name="Google Shape;407;p8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8" name="Google Shape;408;p8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9" name="Google Shape;409;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0" name="Shape 410"/>
        <p:cNvGrpSpPr/>
        <p:nvPr/>
      </p:nvGrpSpPr>
      <p:grpSpPr>
        <a:xfrm>
          <a:off x="0" y="0"/>
          <a:ext cx="0" cy="0"/>
          <a:chOff x="0" y="0"/>
          <a:chExt cx="0" cy="0"/>
        </a:xfrm>
      </p:grpSpPr>
      <p:sp>
        <p:nvSpPr>
          <p:cNvPr id="411" name="Google Shape;411;p8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12" name="Google Shape;412;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3" name="Shape 413"/>
        <p:cNvGrpSpPr/>
        <p:nvPr/>
      </p:nvGrpSpPr>
      <p:grpSpPr>
        <a:xfrm>
          <a:off x="0" y="0"/>
          <a:ext cx="0" cy="0"/>
          <a:chOff x="0" y="0"/>
          <a:chExt cx="0" cy="0"/>
        </a:xfrm>
      </p:grpSpPr>
      <p:sp>
        <p:nvSpPr>
          <p:cNvPr id="414" name="Google Shape;414;p8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5" name="Google Shape;415;p8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16" name="Google Shape;416;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7" name="Shape 417"/>
        <p:cNvGrpSpPr/>
        <p:nvPr/>
      </p:nvGrpSpPr>
      <p:grpSpPr>
        <a:xfrm>
          <a:off x="0" y="0"/>
          <a:ext cx="0" cy="0"/>
          <a:chOff x="0" y="0"/>
          <a:chExt cx="0" cy="0"/>
        </a:xfrm>
      </p:grpSpPr>
      <p:sp>
        <p:nvSpPr>
          <p:cNvPr id="418" name="Google Shape;418;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3" name="Shape 423"/>
        <p:cNvGrpSpPr/>
        <p:nvPr/>
      </p:nvGrpSpPr>
      <p:grpSpPr>
        <a:xfrm>
          <a:off x="0" y="0"/>
          <a:ext cx="0" cy="0"/>
          <a:chOff x="0" y="0"/>
          <a:chExt cx="0" cy="0"/>
        </a:xfrm>
      </p:grpSpPr>
      <p:sp>
        <p:nvSpPr>
          <p:cNvPr id="424" name="Google Shape;424;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25" name="Google Shape;425;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6" name="Shape 426"/>
        <p:cNvGrpSpPr/>
        <p:nvPr/>
      </p:nvGrpSpPr>
      <p:grpSpPr>
        <a:xfrm>
          <a:off x="0" y="0"/>
          <a:ext cx="0" cy="0"/>
          <a:chOff x="0" y="0"/>
          <a:chExt cx="0" cy="0"/>
        </a:xfrm>
      </p:grpSpPr>
      <p:sp>
        <p:nvSpPr>
          <p:cNvPr id="427" name="Google Shape;427;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8" name="Shape 428"/>
        <p:cNvGrpSpPr/>
        <p:nvPr/>
      </p:nvGrpSpPr>
      <p:grpSpPr>
        <a:xfrm>
          <a:off x="0" y="0"/>
          <a:ext cx="0" cy="0"/>
          <a:chOff x="0" y="0"/>
          <a:chExt cx="0" cy="0"/>
        </a:xfrm>
      </p:grpSpPr>
      <p:sp>
        <p:nvSpPr>
          <p:cNvPr id="429" name="Google Shape;429;p8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0" name="Google Shape;430;p8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1" name="Google Shape;431;p8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32" name="Google Shape;432;p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33" name="Google Shape;433;p8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4" name="Shape 434"/>
        <p:cNvGrpSpPr/>
        <p:nvPr/>
      </p:nvGrpSpPr>
      <p:grpSpPr>
        <a:xfrm>
          <a:off x="0" y="0"/>
          <a:ext cx="0" cy="0"/>
          <a:chOff x="0" y="0"/>
          <a:chExt cx="0" cy="0"/>
        </a:xfrm>
      </p:grpSpPr>
      <p:sp>
        <p:nvSpPr>
          <p:cNvPr id="435" name="Google Shape;435;p8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436" name="Google Shape;436;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7" name="Shape 437"/>
        <p:cNvGrpSpPr/>
        <p:nvPr/>
      </p:nvGrpSpPr>
      <p:grpSpPr>
        <a:xfrm>
          <a:off x="0" y="0"/>
          <a:ext cx="0" cy="0"/>
          <a:chOff x="0" y="0"/>
          <a:chExt cx="0" cy="0"/>
        </a:xfrm>
      </p:grpSpPr>
      <p:sp>
        <p:nvSpPr>
          <p:cNvPr id="438" name="Google Shape;438;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39" name="Google Shape;439;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40" name="Google Shape;440;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1" name="Shape 441"/>
        <p:cNvGrpSpPr/>
        <p:nvPr/>
      </p:nvGrpSpPr>
      <p:grpSpPr>
        <a:xfrm>
          <a:off x="0" y="0"/>
          <a:ext cx="0" cy="0"/>
          <a:chOff x="0" y="0"/>
          <a:chExt cx="0" cy="0"/>
        </a:xfrm>
      </p:grpSpPr>
      <p:sp>
        <p:nvSpPr>
          <p:cNvPr id="442" name="Google Shape;442;p9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43" name="Google Shape;443;p9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444" name="Google Shape;444;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5" name="Shape 445"/>
        <p:cNvGrpSpPr/>
        <p:nvPr/>
      </p:nvGrpSpPr>
      <p:grpSpPr>
        <a:xfrm>
          <a:off x="0" y="0"/>
          <a:ext cx="0" cy="0"/>
          <a:chOff x="0" y="0"/>
          <a:chExt cx="0" cy="0"/>
        </a:xfrm>
      </p:grpSpPr>
      <p:sp>
        <p:nvSpPr>
          <p:cNvPr id="446" name="Google Shape;446;p9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447" name="Google Shape;447;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8" name="Shape 448"/>
        <p:cNvGrpSpPr/>
        <p:nvPr/>
      </p:nvGrpSpPr>
      <p:grpSpPr>
        <a:xfrm>
          <a:off x="0" y="0"/>
          <a:ext cx="0" cy="0"/>
          <a:chOff x="0" y="0"/>
          <a:chExt cx="0" cy="0"/>
        </a:xfrm>
      </p:grpSpPr>
      <p:sp>
        <p:nvSpPr>
          <p:cNvPr id="449" name="Google Shape;449;p9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9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451" name="Google Shape;451;p9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52" name="Google Shape;452;p9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53" name="Google Shape;453;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4" name="Shape 454"/>
        <p:cNvGrpSpPr/>
        <p:nvPr/>
      </p:nvGrpSpPr>
      <p:grpSpPr>
        <a:xfrm>
          <a:off x="0" y="0"/>
          <a:ext cx="0" cy="0"/>
          <a:chOff x="0" y="0"/>
          <a:chExt cx="0" cy="0"/>
        </a:xfrm>
      </p:grpSpPr>
      <p:sp>
        <p:nvSpPr>
          <p:cNvPr id="455" name="Google Shape;455;p9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456" name="Google Shape;456;p9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457" name="Google Shape;457;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458" name="Shape 458"/>
        <p:cNvGrpSpPr/>
        <p:nvPr/>
      </p:nvGrpSpPr>
      <p:grpSpPr>
        <a:xfrm>
          <a:off x="0" y="0"/>
          <a:ext cx="0" cy="0"/>
          <a:chOff x="0" y="0"/>
          <a:chExt cx="0" cy="0"/>
        </a:xfrm>
      </p:grpSpPr>
      <p:sp>
        <p:nvSpPr>
          <p:cNvPr id="459" name="Google Shape;459;p94"/>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94"/>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94"/>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62" name="Google Shape;462;p9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PID-logo-abu-800.png" id="463" name="Google Shape;463;p94"/>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_2">
    <p:spTree>
      <p:nvGrpSpPr>
        <p:cNvPr id="464" name="Shape 464"/>
        <p:cNvGrpSpPr/>
        <p:nvPr/>
      </p:nvGrpSpPr>
      <p:grpSpPr>
        <a:xfrm>
          <a:off x="0" y="0"/>
          <a:ext cx="0" cy="0"/>
          <a:chOff x="0" y="0"/>
          <a:chExt cx="0" cy="0"/>
        </a:xfrm>
      </p:grpSpPr>
      <p:sp>
        <p:nvSpPr>
          <p:cNvPr id="465" name="Google Shape;465;p95"/>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95"/>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95"/>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471" name="Shape 471"/>
        <p:cNvGrpSpPr/>
        <p:nvPr/>
      </p:nvGrpSpPr>
      <p:grpSpPr>
        <a:xfrm>
          <a:off x="0" y="0"/>
          <a:ext cx="0" cy="0"/>
          <a:chOff x="0" y="0"/>
          <a:chExt cx="0" cy="0"/>
        </a:xfrm>
      </p:grpSpPr>
      <p:sp>
        <p:nvSpPr>
          <p:cNvPr id="472" name="Google Shape;472;p97"/>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97"/>
          <p:cNvSpPr/>
          <p:nvPr/>
        </p:nvSpPr>
        <p:spPr>
          <a:xfrm flipH="1" rot="5400000">
            <a:off x="5902171"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97"/>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75" name="Google Shape;475;p97"/>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6" name="Google Shape;476;p97"/>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77" name="Google Shape;477;p97"/>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8" name="Google Shape;478;p97"/>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79" name="Google Shape;479;p97"/>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80" name="Google Shape;480;p97"/>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81" name="Shape 481"/>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2" name="Shape 482"/>
        <p:cNvGrpSpPr/>
        <p:nvPr/>
      </p:nvGrpSpPr>
      <p:grpSpPr>
        <a:xfrm>
          <a:off x="0" y="0"/>
          <a:ext cx="0" cy="0"/>
          <a:chOff x="0" y="0"/>
          <a:chExt cx="0" cy="0"/>
        </a:xfrm>
      </p:grpSpPr>
      <p:sp>
        <p:nvSpPr>
          <p:cNvPr id="483" name="Google Shape;483;p99"/>
          <p:cNvSpPr/>
          <p:nvPr/>
        </p:nvSpPr>
        <p:spPr>
          <a:xfrm rot="5400000">
            <a:off x="60824" y="3596075"/>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99"/>
          <p:cNvSpPr/>
          <p:nvPr/>
        </p:nvSpPr>
        <p:spPr>
          <a:xfrm flipH="1" rot="10800000">
            <a:off x="4392925" y="-2"/>
            <a:ext cx="4751065" cy="514017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99"/>
          <p:cNvSpPr txBox="1"/>
          <p:nvPr>
            <p:ph type="ctrTitle"/>
          </p:nvPr>
        </p:nvSpPr>
        <p:spPr>
          <a:xfrm>
            <a:off x="4489450" y="767538"/>
            <a:ext cx="3934800" cy="28158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200"/>
              <a:buNone/>
              <a:defRPr sz="96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86" name="Google Shape;486;p99"/>
          <p:cNvSpPr txBox="1"/>
          <p:nvPr>
            <p:ph idx="1" type="subTitle"/>
          </p:nvPr>
        </p:nvSpPr>
        <p:spPr>
          <a:xfrm>
            <a:off x="6404525" y="3526661"/>
            <a:ext cx="2019900" cy="792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latin typeface="Abel"/>
                <a:ea typeface="Abel"/>
                <a:cs typeface="Abel"/>
                <a:sym typeface="Abe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7" name="Shape 487"/>
        <p:cNvGrpSpPr/>
        <p:nvPr/>
      </p:nvGrpSpPr>
      <p:grpSpPr>
        <a:xfrm>
          <a:off x="0" y="0"/>
          <a:ext cx="0" cy="0"/>
          <a:chOff x="0" y="0"/>
          <a:chExt cx="0" cy="0"/>
        </a:xfrm>
      </p:grpSpPr>
      <p:sp>
        <p:nvSpPr>
          <p:cNvPr id="488" name="Google Shape;488;p100"/>
          <p:cNvSpPr/>
          <p:nvPr/>
        </p:nvSpPr>
        <p:spPr>
          <a:xfrm rot="-5400000">
            <a:off x="6808691"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100"/>
          <p:cNvSpPr/>
          <p:nvPr/>
        </p:nvSpPr>
        <p:spPr>
          <a:xfrm rot="-5400000">
            <a:off x="223581" y="1740803"/>
            <a:ext cx="3179116" cy="3626278"/>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100"/>
          <p:cNvSpPr txBox="1"/>
          <p:nvPr>
            <p:ph type="title"/>
          </p:nvPr>
        </p:nvSpPr>
        <p:spPr>
          <a:xfrm>
            <a:off x="719750" y="1187500"/>
            <a:ext cx="6249000" cy="1598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60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91" name="Google Shape;491;p100"/>
          <p:cNvSpPr txBox="1"/>
          <p:nvPr>
            <p:ph idx="1" type="subTitle"/>
          </p:nvPr>
        </p:nvSpPr>
        <p:spPr>
          <a:xfrm flipH="1">
            <a:off x="719725" y="2974750"/>
            <a:ext cx="3284700" cy="103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bg>
      <p:bgPr>
        <a:solidFill>
          <a:schemeClr val="accent5"/>
        </a:solidFill>
      </p:bgPr>
    </p:bg>
    <p:spTree>
      <p:nvGrpSpPr>
        <p:cNvPr id="492" name="Shape 492"/>
        <p:cNvGrpSpPr/>
        <p:nvPr/>
      </p:nvGrpSpPr>
      <p:grpSpPr>
        <a:xfrm>
          <a:off x="0" y="0"/>
          <a:ext cx="0" cy="0"/>
          <a:chOff x="0" y="0"/>
          <a:chExt cx="0" cy="0"/>
        </a:xfrm>
      </p:grpSpPr>
      <p:sp>
        <p:nvSpPr>
          <p:cNvPr id="493" name="Google Shape;493;p101"/>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01"/>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495" name="Shape 495"/>
        <p:cNvGrpSpPr/>
        <p:nvPr/>
      </p:nvGrpSpPr>
      <p:grpSpPr>
        <a:xfrm>
          <a:off x="0" y="0"/>
          <a:ext cx="0" cy="0"/>
          <a:chOff x="0" y="0"/>
          <a:chExt cx="0" cy="0"/>
        </a:xfrm>
      </p:grpSpPr>
      <p:sp>
        <p:nvSpPr>
          <p:cNvPr id="496" name="Google Shape;496;p102"/>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497" name="Google Shape;497;p102"/>
          <p:cNvSpPr txBox="1"/>
          <p:nvPr>
            <p:ph idx="1" type="subTitle"/>
          </p:nvPr>
        </p:nvSpPr>
        <p:spPr>
          <a:xfrm flipH="1">
            <a:off x="5987974" y="2825713"/>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498" name="Google Shape;498;p102"/>
          <p:cNvSpPr txBox="1"/>
          <p:nvPr>
            <p:ph idx="2" type="subTitle"/>
          </p:nvPr>
        </p:nvSpPr>
        <p:spPr>
          <a:xfrm flipH="1">
            <a:off x="927040" y="1249988"/>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499" name="Google Shape;499;p102"/>
          <p:cNvSpPr txBox="1"/>
          <p:nvPr>
            <p:ph idx="3" type="subTitle"/>
          </p:nvPr>
        </p:nvSpPr>
        <p:spPr>
          <a:xfrm flipH="1">
            <a:off x="927040" y="2825713"/>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500" name="Google Shape;500;p102"/>
          <p:cNvSpPr txBox="1"/>
          <p:nvPr>
            <p:ph type="title"/>
          </p:nvPr>
        </p:nvSpPr>
        <p:spPr>
          <a:xfrm flipH="1">
            <a:off x="4912038"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501" name="Google Shape;501;p102"/>
          <p:cNvSpPr txBox="1"/>
          <p:nvPr>
            <p:ph idx="4" type="title"/>
          </p:nvPr>
        </p:nvSpPr>
        <p:spPr>
          <a:xfrm flipH="1">
            <a:off x="3474314"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502" name="Google Shape;502;p102"/>
          <p:cNvSpPr txBox="1"/>
          <p:nvPr>
            <p:ph idx="5" type="title"/>
          </p:nvPr>
        </p:nvSpPr>
        <p:spPr>
          <a:xfrm flipH="1">
            <a:off x="3474314"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503" name="Google Shape;503;p102"/>
          <p:cNvSpPr txBox="1"/>
          <p:nvPr>
            <p:ph idx="6" type="subTitle"/>
          </p:nvPr>
        </p:nvSpPr>
        <p:spPr>
          <a:xfrm flipH="1">
            <a:off x="1314640" y="1790813"/>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04" name="Google Shape;504;p102"/>
          <p:cNvSpPr txBox="1"/>
          <p:nvPr>
            <p:ph idx="7" type="subTitle"/>
          </p:nvPr>
        </p:nvSpPr>
        <p:spPr>
          <a:xfrm flipH="1">
            <a:off x="1314640" y="3391888"/>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05" name="Google Shape;505;p102"/>
          <p:cNvSpPr txBox="1"/>
          <p:nvPr>
            <p:ph idx="8" type="subTitle"/>
          </p:nvPr>
        </p:nvSpPr>
        <p:spPr>
          <a:xfrm flipH="1">
            <a:off x="5987974" y="32879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06" name="Google Shape;506;p102"/>
          <p:cNvSpPr txBox="1"/>
          <p:nvPr>
            <p:ph idx="9" type="subTitle"/>
          </p:nvPr>
        </p:nvSpPr>
        <p:spPr>
          <a:xfrm flipH="1">
            <a:off x="5987974" y="1249988"/>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507" name="Google Shape;507;p102"/>
          <p:cNvSpPr txBox="1"/>
          <p:nvPr>
            <p:ph idx="13" type="title"/>
          </p:nvPr>
        </p:nvSpPr>
        <p:spPr>
          <a:xfrm flipH="1">
            <a:off x="4912061"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508" name="Google Shape;508;p102"/>
          <p:cNvSpPr txBox="1"/>
          <p:nvPr>
            <p:ph idx="14" type="subTitle"/>
          </p:nvPr>
        </p:nvSpPr>
        <p:spPr>
          <a:xfrm flipH="1">
            <a:off x="5987974" y="18071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
    <p:spTree>
      <p:nvGrpSpPr>
        <p:cNvPr id="509" name="Shape 509"/>
        <p:cNvGrpSpPr/>
        <p:nvPr/>
      </p:nvGrpSpPr>
      <p:grpSpPr>
        <a:xfrm>
          <a:off x="0" y="0"/>
          <a:ext cx="0" cy="0"/>
          <a:chOff x="0" y="0"/>
          <a:chExt cx="0" cy="0"/>
        </a:xfrm>
      </p:grpSpPr>
      <p:sp>
        <p:nvSpPr>
          <p:cNvPr id="510" name="Google Shape;510;p103"/>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103"/>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03"/>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513" name="Shape 513"/>
        <p:cNvGrpSpPr/>
        <p:nvPr/>
      </p:nvGrpSpPr>
      <p:grpSpPr>
        <a:xfrm>
          <a:off x="0" y="0"/>
          <a:ext cx="0" cy="0"/>
          <a:chOff x="0" y="0"/>
          <a:chExt cx="0" cy="0"/>
        </a:xfrm>
      </p:grpSpPr>
      <p:sp>
        <p:nvSpPr>
          <p:cNvPr id="514" name="Google Shape;514;p104"/>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104"/>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516" name="Shape 516"/>
        <p:cNvGrpSpPr/>
        <p:nvPr/>
      </p:nvGrpSpPr>
      <p:grpSpPr>
        <a:xfrm>
          <a:off x="0" y="0"/>
          <a:ext cx="0" cy="0"/>
          <a:chOff x="0" y="0"/>
          <a:chExt cx="0" cy="0"/>
        </a:xfrm>
      </p:grpSpPr>
      <p:sp>
        <p:nvSpPr>
          <p:cNvPr id="517" name="Google Shape;517;p105"/>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105"/>
          <p:cNvSpPr/>
          <p:nvPr/>
        </p:nvSpPr>
        <p:spPr>
          <a:xfrm rot="-5400000">
            <a:off x="8051651"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105"/>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520" name="Shape 520"/>
        <p:cNvGrpSpPr/>
        <p:nvPr/>
      </p:nvGrpSpPr>
      <p:grpSpPr>
        <a:xfrm>
          <a:off x="0" y="0"/>
          <a:ext cx="0" cy="0"/>
          <a:chOff x="0" y="0"/>
          <a:chExt cx="0" cy="0"/>
        </a:xfrm>
      </p:grpSpPr>
      <p:sp>
        <p:nvSpPr>
          <p:cNvPr id="521" name="Google Shape;521;p106"/>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106"/>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23" name="Google Shape;523;p106"/>
          <p:cNvSpPr txBox="1"/>
          <p:nvPr>
            <p:ph idx="2" type="title"/>
          </p:nvPr>
        </p:nvSpPr>
        <p:spPr>
          <a:xfrm>
            <a:off x="1170501"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24" name="Google Shape;524;p106"/>
          <p:cNvSpPr txBox="1"/>
          <p:nvPr>
            <p:ph idx="1" type="subTitle"/>
          </p:nvPr>
        </p:nvSpPr>
        <p:spPr>
          <a:xfrm>
            <a:off x="913025"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525" name="Google Shape;525;p106"/>
          <p:cNvSpPr txBox="1"/>
          <p:nvPr>
            <p:ph idx="3" type="title"/>
          </p:nvPr>
        </p:nvSpPr>
        <p:spPr>
          <a:xfrm>
            <a:off x="6131126"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26" name="Google Shape;526;p106"/>
          <p:cNvSpPr txBox="1"/>
          <p:nvPr>
            <p:ph idx="4" type="subTitle"/>
          </p:nvPr>
        </p:nvSpPr>
        <p:spPr>
          <a:xfrm>
            <a:off x="5934350" y="2407775"/>
            <a:ext cx="22365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527" name="Google Shape;527;p106"/>
          <p:cNvSpPr txBox="1"/>
          <p:nvPr>
            <p:ph idx="5" type="title"/>
          </p:nvPr>
        </p:nvSpPr>
        <p:spPr>
          <a:xfrm>
            <a:off x="365228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28" name="Google Shape;528;p106"/>
          <p:cNvSpPr txBox="1"/>
          <p:nvPr>
            <p:ph idx="6" type="subTitle"/>
          </p:nvPr>
        </p:nvSpPr>
        <p:spPr>
          <a:xfrm>
            <a:off x="3394017"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529" name="Google Shape;529;p106"/>
          <p:cNvSpPr txBox="1"/>
          <p:nvPr>
            <p:ph idx="7" type="title"/>
          </p:nvPr>
        </p:nvSpPr>
        <p:spPr>
          <a:xfrm>
            <a:off x="3651738"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30" name="Google Shape;530;p106"/>
          <p:cNvSpPr txBox="1"/>
          <p:nvPr>
            <p:ph idx="8" type="subTitle"/>
          </p:nvPr>
        </p:nvSpPr>
        <p:spPr>
          <a:xfrm>
            <a:off x="3394338"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531" name="Google Shape;531;p106"/>
          <p:cNvSpPr txBox="1"/>
          <p:nvPr>
            <p:ph idx="9" type="title"/>
          </p:nvPr>
        </p:nvSpPr>
        <p:spPr>
          <a:xfrm>
            <a:off x="116973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32" name="Google Shape;532;p106"/>
          <p:cNvSpPr txBox="1"/>
          <p:nvPr>
            <p:ph idx="13" type="subTitle"/>
          </p:nvPr>
        </p:nvSpPr>
        <p:spPr>
          <a:xfrm>
            <a:off x="912225"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533" name="Google Shape;533;p106"/>
          <p:cNvSpPr txBox="1"/>
          <p:nvPr>
            <p:ph idx="14" type="title"/>
          </p:nvPr>
        </p:nvSpPr>
        <p:spPr>
          <a:xfrm>
            <a:off x="6329600" y="3022388"/>
            <a:ext cx="14463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34" name="Google Shape;534;p106"/>
          <p:cNvSpPr txBox="1"/>
          <p:nvPr>
            <p:ph idx="15" type="subTitle"/>
          </p:nvPr>
        </p:nvSpPr>
        <p:spPr>
          <a:xfrm>
            <a:off x="5875671"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7.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5" Type="http://schemas.openxmlformats.org/officeDocument/2006/relationships/slideLayout" Target="../slideLayouts/slideLayout36.xml"/><Relationship Id="rId19" Type="http://schemas.openxmlformats.org/officeDocument/2006/relationships/theme" Target="../theme/theme9.xml"/><Relationship Id="rId6" Type="http://schemas.openxmlformats.org/officeDocument/2006/relationships/slideLayout" Target="../slideLayouts/slideLayout37.xml"/><Relationship Id="rId18" Type="http://schemas.openxmlformats.org/officeDocument/2006/relationships/slideLayout" Target="../slideLayouts/slideLayout49.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5" Type="http://schemas.openxmlformats.org/officeDocument/2006/relationships/slideLayout" Target="../slideLayouts/slideLayout54.xml"/><Relationship Id="rId19" Type="http://schemas.openxmlformats.org/officeDocument/2006/relationships/theme" Target="../theme/theme2.xml"/><Relationship Id="rId6" Type="http://schemas.openxmlformats.org/officeDocument/2006/relationships/slideLayout" Target="../slideLayouts/slideLayout55.xml"/><Relationship Id="rId18" Type="http://schemas.openxmlformats.org/officeDocument/2006/relationships/slideLayout" Target="../slideLayouts/slideLayout67.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8.xml"/><Relationship Id="rId10" Type="http://schemas.openxmlformats.org/officeDocument/2006/relationships/slideLayout" Target="../slideLayouts/slideLayout77.xml"/><Relationship Id="rId12" Type="http://schemas.openxmlformats.org/officeDocument/2006/relationships/theme" Target="../theme/theme6.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9" Type="http://schemas.openxmlformats.org/officeDocument/2006/relationships/slideLayout" Target="../slideLayouts/slideLayout76.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9.xml"/><Relationship Id="rId10" Type="http://schemas.openxmlformats.org/officeDocument/2006/relationships/slideLayout" Target="../slideLayouts/slideLayout88.xml"/><Relationship Id="rId12" Type="http://schemas.openxmlformats.org/officeDocument/2006/relationships/theme" Target="../theme/theme3.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3" Type="http://schemas.openxmlformats.org/officeDocument/2006/relationships/slideLayout" Target="../slideLayouts/slideLayout102.xml"/><Relationship Id="rId12" Type="http://schemas.openxmlformats.org/officeDocument/2006/relationships/slideLayout" Target="../slideLayouts/slideLayout101.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5" Type="http://schemas.openxmlformats.org/officeDocument/2006/relationships/slideLayout" Target="../slideLayouts/slideLayout104.xml"/><Relationship Id="rId14" Type="http://schemas.openxmlformats.org/officeDocument/2006/relationships/slideLayout" Target="../slideLayouts/slideLayout103.xml"/><Relationship Id="rId17" Type="http://schemas.openxmlformats.org/officeDocument/2006/relationships/slideLayout" Target="../slideLayouts/slideLayout106.xml"/><Relationship Id="rId16" Type="http://schemas.openxmlformats.org/officeDocument/2006/relationships/slideLayout" Target="../slideLayouts/slideLayout105.xml"/><Relationship Id="rId5" Type="http://schemas.openxmlformats.org/officeDocument/2006/relationships/slideLayout" Target="../slideLayouts/slideLayout94.xml"/><Relationship Id="rId19" Type="http://schemas.openxmlformats.org/officeDocument/2006/relationships/theme" Target="../theme/theme1.xml"/><Relationship Id="rId6" Type="http://schemas.openxmlformats.org/officeDocument/2006/relationships/slideLayout" Target="../slideLayouts/slideLayout95.xml"/><Relationship Id="rId18" Type="http://schemas.openxmlformats.org/officeDocument/2006/relationships/slideLayout" Target="../slideLayouts/slideLayout107.xml"/><Relationship Id="rId7" Type="http://schemas.openxmlformats.org/officeDocument/2006/relationships/slideLayout" Target="../slideLayouts/slideLayout96.xml"/><Relationship Id="rId8"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3" Type="http://schemas.openxmlformats.org/officeDocument/2006/relationships/slideLayout" Target="../slideLayouts/slideLayout120.xml"/><Relationship Id="rId12" Type="http://schemas.openxmlformats.org/officeDocument/2006/relationships/slideLayout" Target="../slideLayouts/slideLayout119.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5" Type="http://schemas.openxmlformats.org/officeDocument/2006/relationships/slideLayout" Target="../slideLayouts/slideLayout122.xml"/><Relationship Id="rId14" Type="http://schemas.openxmlformats.org/officeDocument/2006/relationships/slideLayout" Target="../slideLayouts/slideLayout121.xml"/><Relationship Id="rId16" Type="http://schemas.openxmlformats.org/officeDocument/2006/relationships/theme" Target="../theme/theme8.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2" Type="http://schemas.openxmlformats.org/officeDocument/2006/relationships/theme" Target="../theme/theme10.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C458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1" name="Google Shape;111;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2" name="Google Shape;1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BFBFB"/>
        </a:solidFill>
      </p:bgPr>
    </p:bg>
    <p:spTree>
      <p:nvGrpSpPr>
        <p:cNvPr id="164" name="Shape 164"/>
        <p:cNvGrpSpPr/>
        <p:nvPr/>
      </p:nvGrpSpPr>
      <p:grpSpPr>
        <a:xfrm>
          <a:off x="0" y="0"/>
          <a:ext cx="0" cy="0"/>
          <a:chOff x="0" y="0"/>
          <a:chExt cx="0" cy="0"/>
        </a:xfrm>
      </p:grpSpPr>
      <p:sp>
        <p:nvSpPr>
          <p:cNvPr id="165" name="Google Shape;165;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2pPr>
            <a:lvl3pPr lvl="2"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3pPr>
            <a:lvl4pPr lvl="3"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4pPr>
            <a:lvl5pPr lvl="4"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5pPr>
            <a:lvl6pPr lvl="5"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6pPr>
            <a:lvl7pPr lvl="6"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7pPr>
            <a:lvl8pPr lvl="7"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8pPr>
            <a:lvl9pPr lvl="8"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9pPr>
          </a:lstStyle>
          <a:p/>
        </p:txBody>
      </p:sp>
      <p:sp>
        <p:nvSpPr>
          <p:cNvPr id="166" name="Google Shape;166;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1pPr>
            <a:lvl2pPr indent="-304800" lvl="1" marL="914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2pPr>
            <a:lvl3pPr indent="-304800" lvl="2" marL="1371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3pPr>
            <a:lvl4pPr indent="-304800" lvl="3" marL="18288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4pPr>
            <a:lvl5pPr indent="-304800" lvl="4" marL="22860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5pPr>
            <a:lvl6pPr indent="-304800" lvl="5" marL="27432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6pPr>
            <a:lvl7pPr indent="-304800" lvl="6" marL="3200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7pPr>
            <a:lvl8pPr indent="-304800" lvl="7" marL="3657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8pPr>
            <a:lvl9pPr indent="-304800" lvl="8" marL="4114800" marR="0" rtl="0" algn="l">
              <a:lnSpc>
                <a:spcPct val="115000"/>
              </a:lnSpc>
              <a:spcBef>
                <a:spcPts val="1600"/>
              </a:spcBef>
              <a:spcAft>
                <a:spcPts val="1600"/>
              </a:spcAft>
              <a:buClr>
                <a:srgbClr val="434343"/>
              </a:buClr>
              <a:buSzPts val="1200"/>
              <a:buFont typeface="Abel"/>
              <a:buChar char="■"/>
              <a:defRPr b="0" i="0" sz="1200" u="none" cap="none" strike="noStrike">
                <a:solidFill>
                  <a:srgbClr val="434343"/>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BFBFB"/>
        </a:solidFill>
      </p:bgPr>
    </p:bg>
    <p:spTree>
      <p:nvGrpSpPr>
        <p:cNvPr id="269" name="Shape 269"/>
        <p:cNvGrpSpPr/>
        <p:nvPr/>
      </p:nvGrpSpPr>
      <p:grpSpPr>
        <a:xfrm>
          <a:off x="0" y="0"/>
          <a:ext cx="0" cy="0"/>
          <a:chOff x="0" y="0"/>
          <a:chExt cx="0" cy="0"/>
        </a:xfrm>
      </p:grpSpPr>
      <p:sp>
        <p:nvSpPr>
          <p:cNvPr id="270" name="Google Shape;270;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2pPr>
            <a:lvl3pPr lvl="2"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3pPr>
            <a:lvl4pPr lvl="3"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4pPr>
            <a:lvl5pPr lvl="4"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5pPr>
            <a:lvl6pPr lvl="5"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6pPr>
            <a:lvl7pPr lvl="6"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7pPr>
            <a:lvl8pPr lvl="7"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8pPr>
            <a:lvl9pPr lvl="8"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9pPr>
          </a:lstStyle>
          <a:p/>
        </p:txBody>
      </p:sp>
      <p:sp>
        <p:nvSpPr>
          <p:cNvPr id="271" name="Google Shape;271;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1pPr>
            <a:lvl2pPr indent="-304800" lvl="1" marL="914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2pPr>
            <a:lvl3pPr indent="-304800" lvl="2" marL="1371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3pPr>
            <a:lvl4pPr indent="-304800" lvl="3" marL="18288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4pPr>
            <a:lvl5pPr indent="-304800" lvl="4" marL="22860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5pPr>
            <a:lvl6pPr indent="-304800" lvl="5" marL="27432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6pPr>
            <a:lvl7pPr indent="-304800" lvl="6" marL="3200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7pPr>
            <a:lvl8pPr indent="-304800" lvl="7" marL="3657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8pPr>
            <a:lvl9pPr indent="-304800" lvl="8" marL="4114800" marR="0" rtl="0" algn="l">
              <a:lnSpc>
                <a:spcPct val="115000"/>
              </a:lnSpc>
              <a:spcBef>
                <a:spcPts val="1600"/>
              </a:spcBef>
              <a:spcAft>
                <a:spcPts val="1600"/>
              </a:spcAft>
              <a:buClr>
                <a:srgbClr val="434343"/>
              </a:buClr>
              <a:buSzPts val="1200"/>
              <a:buFont typeface="Abel"/>
              <a:buChar char="■"/>
              <a:defRPr b="0" i="0" sz="1200" u="none" cap="none" strike="noStrike">
                <a:solidFill>
                  <a:srgbClr val="434343"/>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4" name="Shape 374"/>
        <p:cNvGrpSpPr/>
        <p:nvPr/>
      </p:nvGrpSpPr>
      <p:grpSpPr>
        <a:xfrm>
          <a:off x="0" y="0"/>
          <a:ext cx="0" cy="0"/>
          <a:chOff x="0" y="0"/>
          <a:chExt cx="0" cy="0"/>
        </a:xfrm>
      </p:grpSpPr>
      <p:sp>
        <p:nvSpPr>
          <p:cNvPr id="375" name="Google Shape;375;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76" name="Google Shape;376;p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377" name="Google Shape;377;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419" name="Shape 419"/>
        <p:cNvGrpSpPr/>
        <p:nvPr/>
      </p:nvGrpSpPr>
      <p:grpSpPr>
        <a:xfrm>
          <a:off x="0" y="0"/>
          <a:ext cx="0" cy="0"/>
          <a:chOff x="0" y="0"/>
          <a:chExt cx="0" cy="0"/>
        </a:xfrm>
      </p:grpSpPr>
      <p:sp>
        <p:nvSpPr>
          <p:cNvPr id="420" name="Google Shape;420;p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21" name="Google Shape;421;p8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422" name="Google Shape;422;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BFBFB"/>
        </a:solidFill>
      </p:bgPr>
    </p:bg>
    <p:spTree>
      <p:nvGrpSpPr>
        <p:cNvPr id="468" name="Shape 468"/>
        <p:cNvGrpSpPr/>
        <p:nvPr/>
      </p:nvGrpSpPr>
      <p:grpSpPr>
        <a:xfrm>
          <a:off x="0" y="0"/>
          <a:ext cx="0" cy="0"/>
          <a:chOff x="0" y="0"/>
          <a:chExt cx="0" cy="0"/>
        </a:xfrm>
      </p:grpSpPr>
      <p:sp>
        <p:nvSpPr>
          <p:cNvPr id="469" name="Google Shape;469;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2pPr>
            <a:lvl3pPr lvl="2"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3pPr>
            <a:lvl4pPr lvl="3"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4pPr>
            <a:lvl5pPr lvl="4"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5pPr>
            <a:lvl6pPr lvl="5"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6pPr>
            <a:lvl7pPr lvl="6"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7pPr>
            <a:lvl8pPr lvl="7"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8pPr>
            <a:lvl9pPr lvl="8"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9pPr>
          </a:lstStyle>
          <a:p/>
        </p:txBody>
      </p:sp>
      <p:sp>
        <p:nvSpPr>
          <p:cNvPr id="470" name="Google Shape;470;p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1pPr>
            <a:lvl2pPr indent="-304800" lvl="1" marL="914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2pPr>
            <a:lvl3pPr indent="-304800" lvl="2" marL="1371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3pPr>
            <a:lvl4pPr indent="-304800" lvl="3" marL="18288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4pPr>
            <a:lvl5pPr indent="-304800" lvl="4" marL="22860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5pPr>
            <a:lvl6pPr indent="-304800" lvl="5" marL="27432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6pPr>
            <a:lvl7pPr indent="-304800" lvl="6" marL="3200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7pPr>
            <a:lvl8pPr indent="-304800" lvl="7" marL="3657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8pPr>
            <a:lvl9pPr indent="-304800" lvl="8" marL="4114800" marR="0" rtl="0" algn="l">
              <a:lnSpc>
                <a:spcPct val="115000"/>
              </a:lnSpc>
              <a:spcBef>
                <a:spcPts val="1600"/>
              </a:spcBef>
              <a:spcAft>
                <a:spcPts val="1600"/>
              </a:spcAft>
              <a:buClr>
                <a:srgbClr val="434343"/>
              </a:buClr>
              <a:buSzPts val="1200"/>
              <a:buFont typeface="Abel"/>
              <a:buChar char="■"/>
              <a:defRPr b="0" i="0" sz="1200" u="none" cap="none" strike="noStrike">
                <a:solidFill>
                  <a:srgbClr val="434343"/>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3" name="Shape 573"/>
        <p:cNvGrpSpPr/>
        <p:nvPr/>
      </p:nvGrpSpPr>
      <p:grpSpPr>
        <a:xfrm>
          <a:off x="0" y="0"/>
          <a:ext cx="0" cy="0"/>
          <a:chOff x="0" y="0"/>
          <a:chExt cx="0" cy="0"/>
        </a:xfrm>
      </p:grpSpPr>
      <p:sp>
        <p:nvSpPr>
          <p:cNvPr id="574" name="Google Shape;574;p1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75" name="Google Shape;575;p1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76" name="Google Shape;576;p1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77" name="Google Shape;577;p1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78" name="Google Shape;578;p1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9" name="Google Shape;579;p115"/>
          <p:cNvSpPr/>
          <p:nvPr/>
        </p:nvSpPr>
        <p:spPr>
          <a:xfrm>
            <a:off x="0" y="5099250"/>
            <a:ext cx="9144000" cy="52500"/>
          </a:xfrm>
          <a:prstGeom prst="rect">
            <a:avLst/>
          </a:prstGeom>
          <a:gradFill>
            <a:gsLst>
              <a:gs pos="0">
                <a:srgbClr val="DB0000"/>
              </a:gs>
              <a:gs pos="100000">
                <a:srgbClr val="540303"/>
              </a:gs>
            </a:gsLst>
            <a:path path="circle">
              <a:fillToRect b="50%" l="50%" r="50%" t="50%"/>
            </a:path>
            <a:tileRect/>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9" name="Shape 679"/>
        <p:cNvGrpSpPr/>
        <p:nvPr/>
      </p:nvGrpSpPr>
      <p:grpSpPr>
        <a:xfrm>
          <a:off x="0" y="0"/>
          <a:ext cx="0" cy="0"/>
          <a:chOff x="0" y="0"/>
          <a:chExt cx="0" cy="0"/>
        </a:xfrm>
      </p:grpSpPr>
      <p:sp>
        <p:nvSpPr>
          <p:cNvPr id="680" name="Google Shape;680;p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81" name="Google Shape;681;p1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82" name="Google Shape;682;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11.png"/><Relationship Id="rId5"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61.png"/><Relationship Id="rId5" Type="http://schemas.openxmlformats.org/officeDocument/2006/relationships/image" Target="../media/image29.png"/><Relationship Id="rId6"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43.png"/><Relationship Id="rId6" Type="http://schemas.openxmlformats.org/officeDocument/2006/relationships/image" Target="../media/image52.pn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45.jpg"/><Relationship Id="rId6" Type="http://schemas.openxmlformats.org/officeDocument/2006/relationships/image" Target="../media/image28.png"/><Relationship Id="rId7" Type="http://schemas.openxmlformats.org/officeDocument/2006/relationships/image" Target="../media/image59.png"/><Relationship Id="rId8"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0.jpg"/><Relationship Id="rId5" Type="http://schemas.openxmlformats.org/officeDocument/2006/relationships/image" Target="../media/image51.png"/><Relationship Id="rId6"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67.jpg"/><Relationship Id="rId4" Type="http://schemas.openxmlformats.org/officeDocument/2006/relationships/image" Target="../media/image64.jpg"/><Relationship Id="rId5" Type="http://schemas.openxmlformats.org/officeDocument/2006/relationships/image" Target="../media/image78.png"/><Relationship Id="rId6"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71.jpg"/><Relationship Id="rId4" Type="http://schemas.openxmlformats.org/officeDocument/2006/relationships/image" Target="../media/image68.jpg"/><Relationship Id="rId5" Type="http://schemas.openxmlformats.org/officeDocument/2006/relationships/image" Target="../media/image81.png"/><Relationship Id="rId6" Type="http://schemas.openxmlformats.org/officeDocument/2006/relationships/image" Target="../media/image66.jpg"/></Relationships>
</file>

<file path=ppt/slides/_rels/slide2.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39.pn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 Id="rId3" Type="http://schemas.openxmlformats.org/officeDocument/2006/relationships/image" Target="../media/image67.jpg"/><Relationship Id="rId4" Type="http://schemas.openxmlformats.org/officeDocument/2006/relationships/image" Target="../media/image69.png"/><Relationship Id="rId5" Type="http://schemas.openxmlformats.org/officeDocument/2006/relationships/image" Target="../media/image6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113.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24.png"/><Relationship Id="rId5" Type="http://schemas.openxmlformats.org/officeDocument/2006/relationships/image" Target="../media/image1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24.png"/><Relationship Id="rId5"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24.png"/><Relationship Id="rId5" Type="http://schemas.openxmlformats.org/officeDocument/2006/relationships/image" Target="../media/image72.png"/><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6.xml"/><Relationship Id="rId3"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9.xml"/><Relationship Id="rId3" Type="http://schemas.openxmlformats.org/officeDocument/2006/relationships/image" Target="../media/image7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0.xml"/><Relationship Id="rId3" Type="http://schemas.openxmlformats.org/officeDocument/2006/relationships/image" Target="../media/image89.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1.xml"/><Relationship Id="rId3" Type="http://schemas.openxmlformats.org/officeDocument/2006/relationships/image" Target="../media/image76.jp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2.xml"/><Relationship Id="rId3" Type="http://schemas.openxmlformats.org/officeDocument/2006/relationships/image" Target="../media/image90.png"/><Relationship Id="rId4" Type="http://schemas.openxmlformats.org/officeDocument/2006/relationships/image" Target="../media/image95.png"/><Relationship Id="rId9" Type="http://schemas.openxmlformats.org/officeDocument/2006/relationships/image" Target="../media/image94.jpg"/><Relationship Id="rId5" Type="http://schemas.openxmlformats.org/officeDocument/2006/relationships/image" Target="../media/image82.jpg"/><Relationship Id="rId6" Type="http://schemas.openxmlformats.org/officeDocument/2006/relationships/image" Target="../media/image86.png"/><Relationship Id="rId7" Type="http://schemas.openxmlformats.org/officeDocument/2006/relationships/image" Target="../media/image92.jpg"/><Relationship Id="rId8" Type="http://schemas.openxmlformats.org/officeDocument/2006/relationships/image" Target="../media/image8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3.xml"/><Relationship Id="rId3" Type="http://schemas.openxmlformats.org/officeDocument/2006/relationships/image" Target="../media/image80.png"/><Relationship Id="rId4" Type="http://schemas.openxmlformats.org/officeDocument/2006/relationships/image" Target="../media/image79.jpg"/><Relationship Id="rId5" Type="http://schemas.openxmlformats.org/officeDocument/2006/relationships/image" Target="../media/image87.jpg"/><Relationship Id="rId6" Type="http://schemas.openxmlformats.org/officeDocument/2006/relationships/image" Target="../media/image85.png"/><Relationship Id="rId7" Type="http://schemas.openxmlformats.org/officeDocument/2006/relationships/image" Target="../media/image9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31.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00.png"/><Relationship Id="rId4" Type="http://schemas.openxmlformats.org/officeDocument/2006/relationships/image" Target="../media/image97.jpg"/><Relationship Id="rId5" Type="http://schemas.openxmlformats.org/officeDocument/2006/relationships/image" Target="../media/image128.png"/><Relationship Id="rId6"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44.xml"/><Relationship Id="rId3" Type="http://schemas.openxmlformats.org/officeDocument/2006/relationships/image" Target="../media/image98.png"/><Relationship Id="rId4"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102.png"/><Relationship Id="rId7" Type="http://schemas.openxmlformats.org/officeDocument/2006/relationships/image" Target="../media/image10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07.jp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2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7.xml"/><Relationship Id="rId3" Type="http://schemas.openxmlformats.org/officeDocument/2006/relationships/image" Target="../media/image122.jpg"/><Relationship Id="rId4" Type="http://schemas.openxmlformats.org/officeDocument/2006/relationships/image" Target="../media/image11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8.xml"/><Relationship Id="rId3" Type="http://schemas.openxmlformats.org/officeDocument/2006/relationships/image" Target="../media/image111.png"/><Relationship Id="rId4" Type="http://schemas.openxmlformats.org/officeDocument/2006/relationships/hyperlink" Target="https://belajar.kemdikbud.go.id/#partner" TargetMode="External"/><Relationship Id="rId5" Type="http://schemas.openxmlformats.org/officeDocument/2006/relationships/image" Target="../media/image1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49.xml"/><Relationship Id="rId3" Type="http://schemas.openxmlformats.org/officeDocument/2006/relationships/image" Target="../media/image44.png"/><Relationship Id="rId4" Type="http://schemas.openxmlformats.org/officeDocument/2006/relationships/image" Target="../media/image115.png"/><Relationship Id="rId5" Type="http://schemas.openxmlformats.org/officeDocument/2006/relationships/image" Target="../media/image118.png"/><Relationship Id="rId6" Type="http://schemas.openxmlformats.org/officeDocument/2006/relationships/image" Target="../media/image121.png"/><Relationship Id="rId7" Type="http://schemas.openxmlformats.org/officeDocument/2006/relationships/image" Target="../media/image123.png"/><Relationship Id="rId8"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0.png"/><Relationship Id="rId5" Type="http://schemas.openxmlformats.org/officeDocument/2006/relationships/image" Target="../media/image22.png"/></Relationships>
</file>

<file path=ppt/slides/_rels/slide50.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80.xml"/><Relationship Id="rId2" Type="http://schemas.openxmlformats.org/officeDocument/2006/relationships/notesSlide" Target="../notesSlides/notesSlide50.xml"/><Relationship Id="rId3" Type="http://schemas.openxmlformats.org/officeDocument/2006/relationships/image" Target="../media/image132.png"/><Relationship Id="rId4" Type="http://schemas.openxmlformats.org/officeDocument/2006/relationships/image" Target="../media/image107.jpg"/><Relationship Id="rId9"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1.jp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43"/>
          <p:cNvSpPr/>
          <p:nvPr/>
        </p:nvSpPr>
        <p:spPr>
          <a:xfrm>
            <a:off x="-40750" y="-50925"/>
            <a:ext cx="9237000" cy="449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43"/>
          <p:cNvSpPr/>
          <p:nvPr/>
        </p:nvSpPr>
        <p:spPr>
          <a:xfrm>
            <a:off x="1090725" y="1515500"/>
            <a:ext cx="3203100" cy="3203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43"/>
          <p:cNvSpPr txBox="1"/>
          <p:nvPr/>
        </p:nvSpPr>
        <p:spPr>
          <a:xfrm>
            <a:off x="4214750" y="1814525"/>
            <a:ext cx="4523400" cy="13605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200"/>
              </a:spcAft>
              <a:buNone/>
            </a:pPr>
            <a:r>
              <a:rPr lang="en" sz="1500">
                <a:latin typeface="Lato"/>
                <a:ea typeface="Lato"/>
                <a:cs typeface="Lato"/>
                <a:sym typeface="Lato"/>
              </a:rPr>
              <a:t>Penyedia konten pelajaran lengkap berupa</a:t>
            </a:r>
            <a:br>
              <a:rPr lang="en" sz="1500">
                <a:latin typeface="Lato"/>
                <a:ea typeface="Lato"/>
                <a:cs typeface="Lato"/>
                <a:sym typeface="Lato"/>
              </a:rPr>
            </a:br>
            <a:r>
              <a:rPr lang="en" sz="1500">
                <a:latin typeface="Lato"/>
                <a:ea typeface="Lato"/>
                <a:cs typeface="Lato"/>
                <a:sym typeface="Lato"/>
              </a:rPr>
              <a:t>buku, video, latihan soal dan bacaan literasi</a:t>
            </a:r>
            <a:br>
              <a:rPr lang="en" sz="1500">
                <a:latin typeface="Lato"/>
                <a:ea typeface="Lato"/>
                <a:cs typeface="Lato"/>
                <a:sym typeface="Lato"/>
              </a:rPr>
            </a:br>
            <a:r>
              <a:rPr b="1" lang="en" sz="1700">
                <a:solidFill>
                  <a:srgbClr val="990000"/>
                </a:solidFill>
                <a:latin typeface="Lato"/>
                <a:ea typeface="Lato"/>
                <a:cs typeface="Lato"/>
                <a:sym typeface="Lato"/>
              </a:rPr>
              <a:t>+ perpustakaan digital dan </a:t>
            </a:r>
            <a:br>
              <a:rPr b="1" lang="en" sz="1700">
                <a:solidFill>
                  <a:srgbClr val="990000"/>
                </a:solidFill>
                <a:latin typeface="Lato"/>
                <a:ea typeface="Lato"/>
                <a:cs typeface="Lato"/>
                <a:sym typeface="Lato"/>
              </a:rPr>
            </a:br>
            <a:r>
              <a:rPr b="1" lang="en" sz="1700">
                <a:solidFill>
                  <a:srgbClr val="990000"/>
                </a:solidFill>
                <a:latin typeface="Lato"/>
                <a:ea typeface="Lato"/>
                <a:cs typeface="Lato"/>
                <a:sym typeface="Lato"/>
              </a:rPr>
              <a:t>evaluasi pembelajaran untuk sekolah</a:t>
            </a:r>
            <a:endParaRPr b="1" sz="1700">
              <a:solidFill>
                <a:srgbClr val="990000"/>
              </a:solidFill>
              <a:latin typeface="Lato"/>
              <a:ea typeface="Lato"/>
              <a:cs typeface="Lato"/>
              <a:sym typeface="Lato"/>
            </a:endParaRPr>
          </a:p>
        </p:txBody>
      </p:sp>
      <p:sp>
        <p:nvSpPr>
          <p:cNvPr id="731" name="Google Shape;731;p143"/>
          <p:cNvSpPr/>
          <p:nvPr/>
        </p:nvSpPr>
        <p:spPr>
          <a:xfrm>
            <a:off x="1282850" y="1135375"/>
            <a:ext cx="6620100" cy="290400"/>
          </a:xfrm>
          <a:prstGeom prst="roundRect">
            <a:avLst>
              <a:gd fmla="val 16667" name="adj"/>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43"/>
          <p:cNvSpPr txBox="1"/>
          <p:nvPr>
            <p:ph type="ctrTitle"/>
          </p:nvPr>
        </p:nvSpPr>
        <p:spPr>
          <a:xfrm>
            <a:off x="0" y="226400"/>
            <a:ext cx="9144000" cy="12891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7913"/>
              <a:buNone/>
            </a:pPr>
            <a:r>
              <a:t/>
            </a:r>
            <a:endParaRPr b="1" sz="4900">
              <a:solidFill>
                <a:srgbClr val="3D85C6"/>
              </a:solidFill>
              <a:latin typeface="Lato"/>
              <a:ea typeface="Lato"/>
              <a:cs typeface="Lato"/>
              <a:sym typeface="Lato"/>
            </a:endParaRPr>
          </a:p>
          <a:p>
            <a:pPr indent="0" lvl="0" marL="0" rtl="0" algn="ctr">
              <a:lnSpc>
                <a:spcPct val="100000"/>
              </a:lnSpc>
              <a:spcBef>
                <a:spcPts val="0"/>
              </a:spcBef>
              <a:spcAft>
                <a:spcPts val="0"/>
              </a:spcAft>
              <a:buSzPct val="166698"/>
              <a:buNone/>
            </a:pPr>
            <a:r>
              <a:t/>
            </a:r>
            <a:endParaRPr b="1" sz="3466">
              <a:solidFill>
                <a:srgbClr val="3D85C6"/>
              </a:solidFill>
              <a:latin typeface="Lato"/>
              <a:ea typeface="Lato"/>
              <a:cs typeface="Lato"/>
              <a:sym typeface="Lato"/>
            </a:endParaRPr>
          </a:p>
          <a:p>
            <a:pPr indent="0" lvl="0" marL="0" rtl="0" algn="ctr">
              <a:lnSpc>
                <a:spcPct val="100000"/>
              </a:lnSpc>
              <a:spcBef>
                <a:spcPts val="0"/>
              </a:spcBef>
              <a:spcAft>
                <a:spcPts val="0"/>
              </a:spcAft>
              <a:buSzPct val="166698"/>
              <a:buNone/>
            </a:pPr>
            <a:r>
              <a:t/>
            </a:r>
            <a:endParaRPr b="1" sz="3466">
              <a:solidFill>
                <a:srgbClr val="1C4587"/>
              </a:solidFill>
              <a:latin typeface="Lato"/>
              <a:ea typeface="Lato"/>
              <a:cs typeface="Lato"/>
              <a:sym typeface="Lato"/>
            </a:endParaRPr>
          </a:p>
          <a:p>
            <a:pPr indent="0" lvl="0" marL="0" rtl="0" algn="ctr">
              <a:lnSpc>
                <a:spcPct val="100000"/>
              </a:lnSpc>
              <a:spcBef>
                <a:spcPts val="0"/>
              </a:spcBef>
              <a:spcAft>
                <a:spcPts val="0"/>
              </a:spcAft>
              <a:buSzPct val="166698"/>
              <a:buNone/>
            </a:pPr>
            <a:r>
              <a:rPr b="1" lang="en" sz="3466">
                <a:solidFill>
                  <a:srgbClr val="1C4587"/>
                </a:solidFill>
                <a:latin typeface="Lato"/>
                <a:ea typeface="Lato"/>
                <a:cs typeface="Lato"/>
                <a:sym typeface="Lato"/>
              </a:rPr>
              <a:t>KIPIN SCHOOL </a:t>
            </a:r>
            <a:r>
              <a:rPr b="1" lang="en" sz="3466">
                <a:solidFill>
                  <a:srgbClr val="990000"/>
                </a:solidFill>
                <a:latin typeface="Lato"/>
                <a:ea typeface="Lato"/>
                <a:cs typeface="Lato"/>
                <a:sym typeface="Lato"/>
              </a:rPr>
              <a:t>4.0 PRO</a:t>
            </a:r>
            <a:endParaRPr b="1" sz="3466">
              <a:solidFill>
                <a:srgbClr val="990000"/>
              </a:solidFill>
              <a:latin typeface="Lato"/>
              <a:ea typeface="Lato"/>
              <a:cs typeface="Lato"/>
              <a:sym typeface="Lato"/>
            </a:endParaRPr>
          </a:p>
          <a:p>
            <a:pPr indent="0" lvl="0" marL="0" rtl="0" algn="ctr">
              <a:lnSpc>
                <a:spcPct val="100000"/>
              </a:lnSpc>
              <a:spcBef>
                <a:spcPts val="0"/>
              </a:spcBef>
              <a:spcAft>
                <a:spcPts val="0"/>
              </a:spcAft>
              <a:buSzPct val="166698"/>
              <a:buNone/>
            </a:pPr>
            <a:r>
              <a:rPr b="1" lang="en" sz="3466">
                <a:solidFill>
                  <a:srgbClr val="1C4587"/>
                </a:solidFill>
                <a:latin typeface="Lato"/>
                <a:ea typeface="Lato"/>
                <a:cs typeface="Lato"/>
                <a:sym typeface="Lato"/>
              </a:rPr>
              <a:t>Solusi Digitalisasi Sekolah Selepas Pandemi</a:t>
            </a:r>
            <a:endParaRPr b="1" sz="3466">
              <a:solidFill>
                <a:srgbClr val="1C4587"/>
              </a:solidFill>
              <a:latin typeface="Lato"/>
              <a:ea typeface="Lato"/>
              <a:cs typeface="Lato"/>
              <a:sym typeface="Lato"/>
            </a:endParaRPr>
          </a:p>
          <a:p>
            <a:pPr indent="0" lvl="0" marL="0" rtl="0" algn="ctr">
              <a:lnSpc>
                <a:spcPct val="100000"/>
              </a:lnSpc>
              <a:spcBef>
                <a:spcPts val="0"/>
              </a:spcBef>
              <a:spcAft>
                <a:spcPts val="0"/>
              </a:spcAft>
              <a:buSzPct val="302343"/>
              <a:buNone/>
            </a:pPr>
            <a:r>
              <a:rPr lang="en" sz="1911">
                <a:solidFill>
                  <a:schemeClr val="lt1"/>
                </a:solidFill>
                <a:latin typeface="Lato"/>
                <a:ea typeface="Lato"/>
                <a:cs typeface="Lato"/>
                <a:sym typeface="Lato"/>
              </a:rPr>
              <a:t>Untuk Prasekolah, TK/RA, SD/MI, SMP/MTs, SMA/SMK/MA/MAK</a:t>
            </a:r>
            <a:endParaRPr sz="1911">
              <a:solidFill>
                <a:schemeClr val="lt1"/>
              </a:solidFill>
              <a:latin typeface="Lato"/>
              <a:ea typeface="Lato"/>
              <a:cs typeface="Lato"/>
              <a:sym typeface="Lato"/>
            </a:endParaRPr>
          </a:p>
        </p:txBody>
      </p:sp>
      <p:pic>
        <p:nvPicPr>
          <p:cNvPr id="733" name="Google Shape;733;p143"/>
          <p:cNvPicPr preferRelativeResize="0"/>
          <p:nvPr/>
        </p:nvPicPr>
        <p:blipFill>
          <a:blip r:embed="rId3">
            <a:alphaModFix/>
          </a:blip>
          <a:stretch>
            <a:fillRect/>
          </a:stretch>
        </p:blipFill>
        <p:spPr>
          <a:xfrm>
            <a:off x="6610687" y="3417275"/>
            <a:ext cx="1570063" cy="1024325"/>
          </a:xfrm>
          <a:prstGeom prst="rect">
            <a:avLst/>
          </a:prstGeom>
          <a:noFill/>
          <a:ln>
            <a:noFill/>
          </a:ln>
        </p:spPr>
      </p:pic>
      <p:pic>
        <p:nvPicPr>
          <p:cNvPr id="734" name="Google Shape;734;p143"/>
          <p:cNvPicPr preferRelativeResize="0"/>
          <p:nvPr/>
        </p:nvPicPr>
        <p:blipFill rotWithShape="1">
          <a:blip r:embed="rId4">
            <a:alphaModFix/>
          </a:blip>
          <a:srcRect b="8916" l="52975" r="7136" t="72019"/>
          <a:stretch/>
        </p:blipFill>
        <p:spPr>
          <a:xfrm>
            <a:off x="1366250" y="2032250"/>
            <a:ext cx="1751049" cy="1487877"/>
          </a:xfrm>
          <a:prstGeom prst="rect">
            <a:avLst/>
          </a:prstGeom>
          <a:noFill/>
          <a:ln>
            <a:noFill/>
          </a:ln>
        </p:spPr>
      </p:pic>
      <p:pic>
        <p:nvPicPr>
          <p:cNvPr id="735" name="Google Shape;735;p143"/>
          <p:cNvPicPr preferRelativeResize="0"/>
          <p:nvPr/>
        </p:nvPicPr>
        <p:blipFill>
          <a:blip r:embed="rId5">
            <a:alphaModFix/>
          </a:blip>
          <a:stretch>
            <a:fillRect/>
          </a:stretch>
        </p:blipFill>
        <p:spPr>
          <a:xfrm>
            <a:off x="2751300" y="1687148"/>
            <a:ext cx="1155143" cy="1487875"/>
          </a:xfrm>
          <a:prstGeom prst="rect">
            <a:avLst/>
          </a:prstGeom>
          <a:noFill/>
          <a:ln>
            <a:noFill/>
          </a:ln>
        </p:spPr>
      </p:pic>
      <p:grpSp>
        <p:nvGrpSpPr>
          <p:cNvPr id="736" name="Google Shape;736;p143"/>
          <p:cNvGrpSpPr/>
          <p:nvPr/>
        </p:nvGrpSpPr>
        <p:grpSpPr>
          <a:xfrm>
            <a:off x="411687" y="3657895"/>
            <a:ext cx="5581776" cy="1227595"/>
            <a:chOff x="-2382725" y="3639480"/>
            <a:chExt cx="5581776" cy="1137821"/>
          </a:xfrm>
        </p:grpSpPr>
        <p:pic>
          <p:nvPicPr>
            <p:cNvPr id="737" name="Google Shape;737;p143"/>
            <p:cNvPicPr preferRelativeResize="0"/>
            <p:nvPr/>
          </p:nvPicPr>
          <p:blipFill rotWithShape="1">
            <a:blip r:embed="rId4">
              <a:alphaModFix/>
            </a:blip>
            <a:srcRect b="29668" l="0" r="0" t="47838"/>
            <a:stretch/>
          </p:blipFill>
          <p:spPr>
            <a:xfrm>
              <a:off x="354950" y="3639480"/>
              <a:ext cx="2844101" cy="1137326"/>
            </a:xfrm>
            <a:prstGeom prst="rect">
              <a:avLst/>
            </a:prstGeom>
            <a:noFill/>
            <a:ln>
              <a:noFill/>
            </a:ln>
          </p:spPr>
        </p:pic>
        <p:pic>
          <p:nvPicPr>
            <p:cNvPr id="738" name="Google Shape;738;p143"/>
            <p:cNvPicPr preferRelativeResize="0"/>
            <p:nvPr/>
          </p:nvPicPr>
          <p:blipFill rotWithShape="1">
            <a:blip r:embed="rId4">
              <a:alphaModFix/>
            </a:blip>
            <a:srcRect b="51617" l="0" r="0" t="25889"/>
            <a:stretch/>
          </p:blipFill>
          <p:spPr>
            <a:xfrm>
              <a:off x="-2382725" y="3639975"/>
              <a:ext cx="2844101" cy="1137326"/>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52"/>
          <p:cNvSpPr/>
          <p:nvPr/>
        </p:nvSpPr>
        <p:spPr>
          <a:xfrm>
            <a:off x="0" y="662025"/>
            <a:ext cx="9144000" cy="448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52"/>
          <p:cNvSpPr/>
          <p:nvPr/>
        </p:nvSpPr>
        <p:spPr>
          <a:xfrm>
            <a:off x="1018900" y="1283325"/>
            <a:ext cx="3238800" cy="3238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52"/>
          <p:cNvSpPr/>
          <p:nvPr/>
        </p:nvSpPr>
        <p:spPr>
          <a:xfrm>
            <a:off x="4892875" y="1283325"/>
            <a:ext cx="3238800" cy="3238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52"/>
          <p:cNvSpPr txBox="1"/>
          <p:nvPr/>
        </p:nvSpPr>
        <p:spPr>
          <a:xfrm>
            <a:off x="0" y="665775"/>
            <a:ext cx="9144000" cy="10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B5394"/>
                </a:solidFill>
                <a:latin typeface="Roboto"/>
                <a:ea typeface="Roboto"/>
                <a:cs typeface="Roboto"/>
                <a:sym typeface="Roboto"/>
              </a:rPr>
              <a:t>SOLUSI UNTUK ONLINE</a:t>
            </a:r>
            <a:br>
              <a:rPr b="1" lang="en" sz="3200">
                <a:solidFill>
                  <a:srgbClr val="0B5394"/>
                </a:solidFill>
                <a:latin typeface="Roboto"/>
                <a:ea typeface="Roboto"/>
                <a:cs typeface="Roboto"/>
                <a:sym typeface="Roboto"/>
              </a:rPr>
            </a:br>
            <a:r>
              <a:rPr lang="en" sz="2800">
                <a:solidFill>
                  <a:srgbClr val="0B5394"/>
                </a:solidFill>
              </a:rPr>
              <a:t>(konten pelajaran &amp; evaluasi pembelajaran)</a:t>
            </a:r>
            <a:endParaRPr sz="2800">
              <a:solidFill>
                <a:srgbClr val="0B5394"/>
              </a:solidFill>
            </a:endParaRPr>
          </a:p>
        </p:txBody>
      </p:sp>
      <p:pic>
        <p:nvPicPr>
          <p:cNvPr id="830" name="Google Shape;830;p152"/>
          <p:cNvPicPr preferRelativeResize="0"/>
          <p:nvPr/>
        </p:nvPicPr>
        <p:blipFill>
          <a:blip r:embed="rId3">
            <a:alphaModFix/>
          </a:blip>
          <a:stretch>
            <a:fillRect/>
          </a:stretch>
        </p:blipFill>
        <p:spPr>
          <a:xfrm>
            <a:off x="822475" y="2033475"/>
            <a:ext cx="1250400" cy="812737"/>
          </a:xfrm>
          <a:prstGeom prst="rect">
            <a:avLst/>
          </a:prstGeom>
          <a:noFill/>
          <a:ln>
            <a:noFill/>
          </a:ln>
        </p:spPr>
      </p:pic>
      <p:pic>
        <p:nvPicPr>
          <p:cNvPr id="831" name="Google Shape;831;p152"/>
          <p:cNvPicPr preferRelativeResize="0"/>
          <p:nvPr/>
        </p:nvPicPr>
        <p:blipFill>
          <a:blip r:embed="rId4">
            <a:alphaModFix/>
          </a:blip>
          <a:stretch>
            <a:fillRect/>
          </a:stretch>
        </p:blipFill>
        <p:spPr>
          <a:xfrm>
            <a:off x="5643925" y="1817553"/>
            <a:ext cx="1953423" cy="2488650"/>
          </a:xfrm>
          <a:prstGeom prst="rect">
            <a:avLst/>
          </a:prstGeom>
          <a:noFill/>
          <a:ln>
            <a:noFill/>
          </a:ln>
        </p:spPr>
      </p:pic>
      <p:sp>
        <p:nvSpPr>
          <p:cNvPr id="832" name="Google Shape;832;p152"/>
          <p:cNvSpPr txBox="1"/>
          <p:nvPr/>
        </p:nvSpPr>
        <p:spPr>
          <a:xfrm>
            <a:off x="4583621" y="76200"/>
            <a:ext cx="5366400" cy="82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lt1"/>
                </a:solidFill>
              </a:rPr>
              <a:t>DIGITALISASI SEKOLAH</a:t>
            </a:r>
            <a:endParaRPr b="1" sz="2200">
              <a:solidFill>
                <a:schemeClr val="lt1"/>
              </a:solidFill>
            </a:endParaRPr>
          </a:p>
        </p:txBody>
      </p:sp>
      <p:pic>
        <p:nvPicPr>
          <p:cNvPr id="833" name="Google Shape;833;p152"/>
          <p:cNvPicPr preferRelativeResize="0"/>
          <p:nvPr/>
        </p:nvPicPr>
        <p:blipFill>
          <a:blip r:embed="rId5">
            <a:alphaModFix/>
          </a:blip>
          <a:stretch>
            <a:fillRect/>
          </a:stretch>
        </p:blipFill>
        <p:spPr>
          <a:xfrm>
            <a:off x="3621375" y="4391775"/>
            <a:ext cx="1901259" cy="456300"/>
          </a:xfrm>
          <a:prstGeom prst="rect">
            <a:avLst/>
          </a:prstGeom>
          <a:noFill/>
          <a:ln>
            <a:noFill/>
          </a:ln>
        </p:spPr>
      </p:pic>
      <p:sp>
        <p:nvSpPr>
          <p:cNvPr id="834" name="Google Shape;834;p152"/>
          <p:cNvSpPr txBox="1"/>
          <p:nvPr/>
        </p:nvSpPr>
        <p:spPr>
          <a:xfrm>
            <a:off x="4161125" y="4094000"/>
            <a:ext cx="125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bel"/>
                <a:ea typeface="Abel"/>
                <a:cs typeface="Abel"/>
                <a:sym typeface="Abel"/>
              </a:rPr>
              <a:t>persembahan:</a:t>
            </a:r>
            <a:endParaRPr>
              <a:latin typeface="Abel"/>
              <a:ea typeface="Abel"/>
              <a:cs typeface="Abel"/>
              <a:sym typeface="Abel"/>
            </a:endParaRPr>
          </a:p>
        </p:txBody>
      </p:sp>
      <p:sp>
        <p:nvSpPr>
          <p:cNvPr id="835" name="Google Shape;835;p152"/>
          <p:cNvSpPr txBox="1"/>
          <p:nvPr/>
        </p:nvSpPr>
        <p:spPr>
          <a:xfrm>
            <a:off x="4143425" y="1801225"/>
            <a:ext cx="1344300" cy="171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0">
                <a:solidFill>
                  <a:srgbClr val="B7B7B7"/>
                </a:solidFill>
                <a:latin typeface="Roboto"/>
                <a:ea typeface="Roboto"/>
                <a:cs typeface="Roboto"/>
                <a:sym typeface="Roboto"/>
              </a:rPr>
              <a:t>+</a:t>
            </a:r>
            <a:endParaRPr sz="12000">
              <a:solidFill>
                <a:srgbClr val="B7B7B7"/>
              </a:solidFill>
            </a:endParaRPr>
          </a:p>
        </p:txBody>
      </p:sp>
      <p:pic>
        <p:nvPicPr>
          <p:cNvPr id="836" name="Google Shape;836;p152"/>
          <p:cNvPicPr preferRelativeResize="0"/>
          <p:nvPr/>
        </p:nvPicPr>
        <p:blipFill>
          <a:blip r:embed="rId6">
            <a:alphaModFix/>
          </a:blip>
          <a:stretch>
            <a:fillRect/>
          </a:stretch>
        </p:blipFill>
        <p:spPr>
          <a:xfrm>
            <a:off x="1963200" y="2284075"/>
            <a:ext cx="2554801" cy="1555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0" name="Shape 840"/>
        <p:cNvGrpSpPr/>
        <p:nvPr/>
      </p:nvGrpSpPr>
      <p:grpSpPr>
        <a:xfrm>
          <a:off x="0" y="0"/>
          <a:ext cx="0" cy="0"/>
          <a:chOff x="0" y="0"/>
          <a:chExt cx="0" cy="0"/>
        </a:xfrm>
      </p:grpSpPr>
      <p:sp>
        <p:nvSpPr>
          <p:cNvPr id="841" name="Google Shape;841;p153"/>
          <p:cNvSpPr/>
          <p:nvPr/>
        </p:nvSpPr>
        <p:spPr>
          <a:xfrm>
            <a:off x="2128700" y="3967300"/>
            <a:ext cx="5571300" cy="6621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153"/>
          <p:cNvSpPr/>
          <p:nvPr/>
        </p:nvSpPr>
        <p:spPr>
          <a:xfrm>
            <a:off x="0" y="10175"/>
            <a:ext cx="9144000" cy="30219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153"/>
          <p:cNvSpPr/>
          <p:nvPr/>
        </p:nvSpPr>
        <p:spPr>
          <a:xfrm>
            <a:off x="2087950" y="713350"/>
            <a:ext cx="4970400" cy="1558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4" name="Google Shape;844;p153"/>
          <p:cNvPicPr preferRelativeResize="0"/>
          <p:nvPr/>
        </p:nvPicPr>
        <p:blipFill rotWithShape="1">
          <a:blip r:embed="rId3">
            <a:alphaModFix/>
          </a:blip>
          <a:srcRect b="0" l="0" r="0" t="0"/>
          <a:stretch/>
        </p:blipFill>
        <p:spPr>
          <a:xfrm>
            <a:off x="3180150" y="609975"/>
            <a:ext cx="2783700" cy="1809375"/>
          </a:xfrm>
          <a:prstGeom prst="rect">
            <a:avLst/>
          </a:prstGeom>
          <a:noFill/>
          <a:ln>
            <a:noFill/>
          </a:ln>
        </p:spPr>
      </p:pic>
      <p:sp>
        <p:nvSpPr>
          <p:cNvPr id="845" name="Google Shape;845;p153"/>
          <p:cNvSpPr txBox="1"/>
          <p:nvPr/>
        </p:nvSpPr>
        <p:spPr>
          <a:xfrm>
            <a:off x="2388550" y="3913050"/>
            <a:ext cx="46698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lt1"/>
                </a:solidFill>
                <a:latin typeface="Calibri"/>
                <a:ea typeface="Calibri"/>
                <a:cs typeface="Calibri"/>
                <a:sym typeface="Calibri"/>
              </a:rPr>
              <a:t>pendamping  guru &amp; sahabat pe</a:t>
            </a:r>
            <a:r>
              <a:rPr b="1" lang="en" sz="1900">
                <a:solidFill>
                  <a:schemeClr val="lt1"/>
                </a:solidFill>
                <a:latin typeface="Calibri"/>
                <a:ea typeface="Calibri"/>
                <a:cs typeface="Calibri"/>
                <a:sym typeface="Calibri"/>
              </a:rPr>
              <a:t>lajar</a:t>
            </a:r>
            <a:br>
              <a:rPr b="1" i="0" lang="en" sz="1900" u="none" cap="none" strike="noStrike">
                <a:solidFill>
                  <a:schemeClr val="lt1"/>
                </a:solidFill>
                <a:latin typeface="Calibri"/>
                <a:ea typeface="Calibri"/>
                <a:cs typeface="Calibri"/>
                <a:sym typeface="Calibri"/>
              </a:rPr>
            </a:br>
            <a:r>
              <a:rPr b="1" i="0" lang="en" sz="1900" u="none" cap="none" strike="noStrike">
                <a:solidFill>
                  <a:schemeClr val="lt1"/>
                </a:solidFill>
                <a:latin typeface="Calibri"/>
                <a:ea typeface="Calibri"/>
                <a:cs typeface="Calibri"/>
                <a:sym typeface="Calibri"/>
              </a:rPr>
              <a:t>dalam ajar-mengajar di sekolah</a:t>
            </a:r>
            <a:endParaRPr b="1" i="0" sz="19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FF"/>
              </a:solidFill>
              <a:latin typeface="Abel"/>
              <a:ea typeface="Abel"/>
              <a:cs typeface="Abel"/>
              <a:sym typeface="Abe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FF"/>
              </a:solidFill>
              <a:latin typeface="Abel"/>
              <a:ea typeface="Abel"/>
              <a:cs typeface="Abel"/>
              <a:sym typeface="Abel"/>
            </a:endParaRPr>
          </a:p>
        </p:txBody>
      </p:sp>
      <p:pic>
        <p:nvPicPr>
          <p:cNvPr id="846" name="Google Shape;846;p153"/>
          <p:cNvPicPr preferRelativeResize="0"/>
          <p:nvPr/>
        </p:nvPicPr>
        <p:blipFill rotWithShape="1">
          <a:blip r:embed="rId4">
            <a:alphaModFix/>
          </a:blip>
          <a:srcRect b="0" l="0" r="0" t="0"/>
          <a:stretch/>
        </p:blipFill>
        <p:spPr>
          <a:xfrm>
            <a:off x="2245372" y="3313301"/>
            <a:ext cx="1415375" cy="418950"/>
          </a:xfrm>
          <a:prstGeom prst="rect">
            <a:avLst/>
          </a:prstGeom>
          <a:noFill/>
          <a:ln>
            <a:noFill/>
          </a:ln>
        </p:spPr>
      </p:pic>
      <p:pic>
        <p:nvPicPr>
          <p:cNvPr id="847" name="Google Shape;847;p153"/>
          <p:cNvPicPr preferRelativeResize="0"/>
          <p:nvPr/>
        </p:nvPicPr>
        <p:blipFill rotWithShape="1">
          <a:blip r:embed="rId5">
            <a:alphaModFix/>
          </a:blip>
          <a:srcRect b="0" l="0" r="0" t="0"/>
          <a:stretch/>
        </p:blipFill>
        <p:spPr>
          <a:xfrm>
            <a:off x="3868999" y="3313301"/>
            <a:ext cx="1426266" cy="418950"/>
          </a:xfrm>
          <a:prstGeom prst="rect">
            <a:avLst/>
          </a:prstGeom>
          <a:noFill/>
          <a:ln>
            <a:noFill/>
          </a:ln>
        </p:spPr>
      </p:pic>
      <p:pic>
        <p:nvPicPr>
          <p:cNvPr id="848" name="Google Shape;848;p153"/>
          <p:cNvPicPr preferRelativeResize="0"/>
          <p:nvPr/>
        </p:nvPicPr>
        <p:blipFill rotWithShape="1">
          <a:blip r:embed="rId6">
            <a:alphaModFix/>
          </a:blip>
          <a:srcRect b="0" l="0" r="0" t="0"/>
          <a:stretch/>
        </p:blipFill>
        <p:spPr>
          <a:xfrm>
            <a:off x="5583675" y="3270026"/>
            <a:ext cx="1415374" cy="505499"/>
          </a:xfrm>
          <a:prstGeom prst="rect">
            <a:avLst/>
          </a:prstGeom>
          <a:noFill/>
          <a:ln>
            <a:noFill/>
          </a:ln>
        </p:spPr>
      </p:pic>
      <p:pic>
        <p:nvPicPr>
          <p:cNvPr id="849" name="Google Shape;849;p153"/>
          <p:cNvPicPr preferRelativeResize="0"/>
          <p:nvPr/>
        </p:nvPicPr>
        <p:blipFill rotWithShape="1">
          <a:blip r:embed="rId7">
            <a:alphaModFix/>
          </a:blip>
          <a:srcRect b="0" l="0" r="0" t="0"/>
          <a:stretch/>
        </p:blipFill>
        <p:spPr>
          <a:xfrm>
            <a:off x="6999050" y="3358901"/>
            <a:ext cx="1655800" cy="1655775"/>
          </a:xfrm>
          <a:prstGeom prst="rect">
            <a:avLst/>
          </a:prstGeom>
          <a:noFill/>
          <a:ln>
            <a:noFill/>
          </a:ln>
        </p:spPr>
      </p:pic>
      <p:sp>
        <p:nvSpPr>
          <p:cNvPr id="850" name="Google Shape;850;p153"/>
          <p:cNvSpPr txBox="1"/>
          <p:nvPr/>
        </p:nvSpPr>
        <p:spPr>
          <a:xfrm>
            <a:off x="2087950" y="2271550"/>
            <a:ext cx="49704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lt1"/>
                </a:solidFill>
                <a:latin typeface="Calibri"/>
                <a:ea typeface="Calibri"/>
                <a:cs typeface="Calibri"/>
                <a:sym typeface="Calibri"/>
              </a:rPr>
              <a:t>berisi ribuan konten pelajaran (TK/RA,SD/MI,SMP/MTs,SMA/SMK/MA/MAK)</a:t>
            </a:r>
            <a:endParaRPr b="1" i="0" sz="1900" u="none" cap="none" strike="noStrike">
              <a:solidFill>
                <a:schemeClr val="lt1"/>
              </a:solidFill>
              <a:latin typeface="Calibri"/>
              <a:ea typeface="Calibri"/>
              <a:cs typeface="Calibri"/>
              <a:sym typeface="Calibri"/>
            </a:endParaRPr>
          </a:p>
        </p:txBody>
      </p:sp>
      <p:sp>
        <p:nvSpPr>
          <p:cNvPr id="851" name="Google Shape;851;p153"/>
          <p:cNvSpPr txBox="1"/>
          <p:nvPr/>
        </p:nvSpPr>
        <p:spPr>
          <a:xfrm>
            <a:off x="2071150" y="114200"/>
            <a:ext cx="4859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Mobile Aplikasi untuk Siswa &amp; Guru</a:t>
            </a:r>
            <a:endParaRPr b="1"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5" name="Shape 855"/>
        <p:cNvGrpSpPr/>
        <p:nvPr/>
      </p:nvGrpSpPr>
      <p:grpSpPr>
        <a:xfrm>
          <a:off x="0" y="0"/>
          <a:ext cx="0" cy="0"/>
          <a:chOff x="0" y="0"/>
          <a:chExt cx="0" cy="0"/>
        </a:xfrm>
      </p:grpSpPr>
      <p:cxnSp>
        <p:nvCxnSpPr>
          <p:cNvPr id="856" name="Google Shape;856;p154"/>
          <p:cNvCxnSpPr/>
          <p:nvPr/>
        </p:nvCxnSpPr>
        <p:spPr>
          <a:xfrm flipH="1" rot="10800000">
            <a:off x="2240725" y="651625"/>
            <a:ext cx="4700700" cy="25500"/>
          </a:xfrm>
          <a:prstGeom prst="straightConnector1">
            <a:avLst/>
          </a:prstGeom>
          <a:noFill/>
          <a:ln cap="flat" cmpd="sng" w="9525">
            <a:solidFill>
              <a:schemeClr val="dk2"/>
            </a:solidFill>
            <a:prstDash val="solid"/>
            <a:round/>
            <a:headEnd len="med" w="med" type="none"/>
            <a:tailEnd len="med" w="med" type="none"/>
          </a:ln>
        </p:spPr>
      </p:cxnSp>
      <p:pic>
        <p:nvPicPr>
          <p:cNvPr id="857" name="Google Shape;857;p154"/>
          <p:cNvPicPr preferRelativeResize="0"/>
          <p:nvPr/>
        </p:nvPicPr>
        <p:blipFill rotWithShape="1">
          <a:blip r:embed="rId3">
            <a:alphaModFix/>
          </a:blip>
          <a:srcRect b="0" l="0" r="43081" t="0"/>
          <a:stretch/>
        </p:blipFill>
        <p:spPr>
          <a:xfrm>
            <a:off x="0" y="0"/>
            <a:ext cx="9144003" cy="5143501"/>
          </a:xfrm>
          <a:prstGeom prst="rect">
            <a:avLst/>
          </a:prstGeom>
          <a:noFill/>
          <a:ln>
            <a:noFill/>
          </a:ln>
        </p:spPr>
      </p:pic>
      <p:sp>
        <p:nvSpPr>
          <p:cNvPr id="858" name="Google Shape;858;p154"/>
          <p:cNvSpPr/>
          <p:nvPr/>
        </p:nvSpPr>
        <p:spPr>
          <a:xfrm>
            <a:off x="2301850" y="3917200"/>
            <a:ext cx="6437100" cy="451800"/>
          </a:xfrm>
          <a:prstGeom prst="roundRect">
            <a:avLst>
              <a:gd fmla="val 16667" name="adj"/>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54"/>
          <p:cNvSpPr/>
          <p:nvPr/>
        </p:nvSpPr>
        <p:spPr>
          <a:xfrm>
            <a:off x="2301850" y="1502975"/>
            <a:ext cx="6437100" cy="2193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54"/>
          <p:cNvSpPr/>
          <p:nvPr/>
        </p:nvSpPr>
        <p:spPr>
          <a:xfrm>
            <a:off x="2301850" y="4445675"/>
            <a:ext cx="6437100" cy="451800"/>
          </a:xfrm>
          <a:prstGeom prst="roundRect">
            <a:avLst>
              <a:gd fmla="val 16667" name="adj"/>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54"/>
          <p:cNvSpPr txBox="1"/>
          <p:nvPr/>
        </p:nvSpPr>
        <p:spPr>
          <a:xfrm>
            <a:off x="3466100" y="818225"/>
            <a:ext cx="5172000" cy="8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B5394"/>
                </a:solidFill>
                <a:latin typeface="Roboto"/>
                <a:ea typeface="Roboto"/>
                <a:cs typeface="Roboto"/>
                <a:sym typeface="Roboto"/>
              </a:rPr>
              <a:t>KIPIN SCHOOL PRO</a:t>
            </a:r>
            <a:endParaRPr b="1" sz="3600">
              <a:solidFill>
                <a:srgbClr val="0B5394"/>
              </a:solidFill>
              <a:latin typeface="Roboto"/>
              <a:ea typeface="Roboto"/>
              <a:cs typeface="Roboto"/>
              <a:sym typeface="Roboto"/>
            </a:endParaRPr>
          </a:p>
        </p:txBody>
      </p:sp>
      <p:sp>
        <p:nvSpPr>
          <p:cNvPr id="862" name="Google Shape;862;p154"/>
          <p:cNvSpPr txBox="1"/>
          <p:nvPr/>
        </p:nvSpPr>
        <p:spPr>
          <a:xfrm>
            <a:off x="3935375" y="1391625"/>
            <a:ext cx="5351700" cy="244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E06666"/>
                </a:solidFill>
                <a:latin typeface="Lato"/>
                <a:ea typeface="Lato"/>
                <a:cs typeface="Lato"/>
                <a:sym typeface="Lato"/>
              </a:rPr>
              <a:t>Berisi :</a:t>
            </a:r>
            <a:endParaRPr sz="2400">
              <a:solidFill>
                <a:srgbClr val="E06666"/>
              </a:solidFill>
              <a:latin typeface="Lato"/>
              <a:ea typeface="Lato"/>
              <a:cs typeface="Lato"/>
              <a:sym typeface="Lato"/>
            </a:endParaRPr>
          </a:p>
          <a:p>
            <a:pPr indent="0" lvl="0" marL="0" rtl="0" algn="l">
              <a:lnSpc>
                <a:spcPct val="100000"/>
              </a:lnSpc>
              <a:spcBef>
                <a:spcPts val="0"/>
              </a:spcBef>
              <a:spcAft>
                <a:spcPts val="0"/>
              </a:spcAft>
              <a:buNone/>
            </a:pPr>
            <a:r>
              <a:rPr b="1" lang="en" sz="2400">
                <a:solidFill>
                  <a:srgbClr val="E06666"/>
                </a:solidFill>
                <a:latin typeface="Lato"/>
                <a:ea typeface="Lato"/>
                <a:cs typeface="Lato"/>
                <a:sym typeface="Lato"/>
              </a:rPr>
              <a:t>Ribuan Materi Pelajaran Sekolah</a:t>
            </a:r>
            <a:br>
              <a:rPr lang="en" sz="1800">
                <a:solidFill>
                  <a:srgbClr val="E06666"/>
                </a:solidFill>
                <a:latin typeface="Lato"/>
                <a:ea typeface="Lato"/>
                <a:cs typeface="Lato"/>
                <a:sym typeface="Lato"/>
              </a:rPr>
            </a:br>
            <a:br>
              <a:rPr lang="en" sz="1300">
                <a:latin typeface="Lato"/>
                <a:ea typeface="Lato"/>
                <a:cs typeface="Lato"/>
                <a:sym typeface="Lato"/>
              </a:rPr>
            </a:br>
            <a:r>
              <a:rPr lang="en" sz="1300">
                <a:latin typeface="Lato"/>
                <a:ea typeface="Lato"/>
                <a:cs typeface="Lato"/>
                <a:sym typeface="Lato"/>
              </a:rPr>
              <a:t>Berupa :</a:t>
            </a:r>
            <a:endParaRPr sz="1300">
              <a:latin typeface="Lato"/>
              <a:ea typeface="Lato"/>
              <a:cs typeface="Lato"/>
              <a:sym typeface="Lato"/>
            </a:endParaRPr>
          </a:p>
          <a:p>
            <a:pPr indent="-342900" lvl="0" marL="457200" rtl="0" algn="l">
              <a:lnSpc>
                <a:spcPct val="100000"/>
              </a:lnSpc>
              <a:spcBef>
                <a:spcPts val="0"/>
              </a:spcBef>
              <a:spcAft>
                <a:spcPts val="0"/>
              </a:spcAft>
              <a:buSzPts val="1800"/>
              <a:buFont typeface="Lato"/>
              <a:buChar char="●"/>
            </a:pPr>
            <a:r>
              <a:rPr b="1" lang="en" sz="1300">
                <a:latin typeface="Lato"/>
                <a:ea typeface="Lato"/>
                <a:cs typeface="Lato"/>
                <a:sym typeface="Lato"/>
              </a:rPr>
              <a:t>Buku Pelajaran Sekolah </a:t>
            </a:r>
            <a:r>
              <a:rPr b="1" lang="en" sz="900">
                <a:latin typeface="Lato"/>
                <a:ea typeface="Lato"/>
                <a:cs typeface="Lato"/>
                <a:sym typeface="Lato"/>
              </a:rPr>
              <a:t>(Kemendikbud/Kemenag)</a:t>
            </a:r>
            <a:endParaRPr b="1" sz="900">
              <a:latin typeface="Lato"/>
              <a:ea typeface="Lato"/>
              <a:cs typeface="Lato"/>
              <a:sym typeface="Lato"/>
            </a:endParaRPr>
          </a:p>
          <a:p>
            <a:pPr indent="-311150" lvl="0" marL="457200" rtl="0" algn="l">
              <a:lnSpc>
                <a:spcPct val="100000"/>
              </a:lnSpc>
              <a:spcBef>
                <a:spcPts val="0"/>
              </a:spcBef>
              <a:spcAft>
                <a:spcPts val="0"/>
              </a:spcAft>
              <a:buSzPts val="1300"/>
              <a:buFont typeface="Lato"/>
              <a:buChar char="●"/>
            </a:pPr>
            <a:r>
              <a:rPr b="1" lang="en" sz="1300">
                <a:latin typeface="Lato"/>
                <a:ea typeface="Lato"/>
                <a:cs typeface="Lato"/>
                <a:sym typeface="Lato"/>
              </a:rPr>
              <a:t>Video Pelajaran Sekolah</a:t>
            </a:r>
            <a:endParaRPr b="1" sz="1300">
              <a:latin typeface="Lato"/>
              <a:ea typeface="Lato"/>
              <a:cs typeface="Lato"/>
              <a:sym typeface="Lato"/>
            </a:endParaRPr>
          </a:p>
          <a:p>
            <a:pPr indent="-311150" lvl="0" marL="457200" rtl="0" algn="l">
              <a:lnSpc>
                <a:spcPct val="100000"/>
              </a:lnSpc>
              <a:spcBef>
                <a:spcPts val="0"/>
              </a:spcBef>
              <a:spcAft>
                <a:spcPts val="0"/>
              </a:spcAft>
              <a:buSzPts val="1300"/>
              <a:buFont typeface="Lato"/>
              <a:buChar char="●"/>
            </a:pPr>
            <a:r>
              <a:rPr b="1" lang="en" sz="1300">
                <a:latin typeface="Lato"/>
                <a:ea typeface="Lato"/>
                <a:cs typeface="Lato"/>
                <a:sym typeface="Lato"/>
              </a:rPr>
              <a:t>Latihan Soal</a:t>
            </a:r>
            <a:endParaRPr b="1" sz="1300">
              <a:latin typeface="Lato"/>
              <a:ea typeface="Lato"/>
              <a:cs typeface="Lato"/>
              <a:sym typeface="Lato"/>
            </a:endParaRPr>
          </a:p>
          <a:p>
            <a:pPr indent="-311150" lvl="0" marL="457200" rtl="0" algn="l">
              <a:lnSpc>
                <a:spcPct val="100000"/>
              </a:lnSpc>
              <a:spcBef>
                <a:spcPts val="0"/>
              </a:spcBef>
              <a:spcAft>
                <a:spcPts val="0"/>
              </a:spcAft>
              <a:buSzPts val="1300"/>
              <a:buFont typeface="Lato"/>
              <a:buChar char="●"/>
            </a:pPr>
            <a:r>
              <a:rPr b="1" lang="en" sz="1300">
                <a:latin typeface="Lato"/>
                <a:ea typeface="Lato"/>
                <a:cs typeface="Lato"/>
                <a:sym typeface="Lato"/>
              </a:rPr>
              <a:t>Bacaan Literasi (Komik Pendidikan)</a:t>
            </a:r>
            <a:endParaRPr b="1" sz="3100">
              <a:latin typeface="Lato"/>
              <a:ea typeface="Lato"/>
              <a:cs typeface="Lato"/>
              <a:sym typeface="Lato"/>
            </a:endParaRPr>
          </a:p>
        </p:txBody>
      </p:sp>
      <p:sp>
        <p:nvSpPr>
          <p:cNvPr id="863" name="Google Shape;863;p154"/>
          <p:cNvSpPr txBox="1"/>
          <p:nvPr/>
        </p:nvSpPr>
        <p:spPr>
          <a:xfrm>
            <a:off x="3768950" y="3917200"/>
            <a:ext cx="4718700" cy="418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300">
                <a:solidFill>
                  <a:schemeClr val="lt1"/>
                </a:solidFill>
                <a:latin typeface="Lato"/>
                <a:ea typeface="Lato"/>
                <a:cs typeface="Lato"/>
                <a:sym typeface="Lato"/>
              </a:rPr>
              <a:t>+ </a:t>
            </a:r>
            <a:r>
              <a:rPr b="1" lang="en" sz="1600">
                <a:solidFill>
                  <a:schemeClr val="lt1"/>
                </a:solidFill>
                <a:latin typeface="Lato"/>
                <a:ea typeface="Lato"/>
                <a:cs typeface="Lato"/>
                <a:sym typeface="Lato"/>
              </a:rPr>
              <a:t> Perpustakaan Digital Internal Sekolah</a:t>
            </a:r>
            <a:endParaRPr b="1" sz="1600">
              <a:solidFill>
                <a:schemeClr val="lt1"/>
              </a:solidFill>
              <a:latin typeface="Lato"/>
              <a:ea typeface="Lato"/>
              <a:cs typeface="Lato"/>
              <a:sym typeface="Lato"/>
            </a:endParaRPr>
          </a:p>
        </p:txBody>
      </p:sp>
      <p:sp>
        <p:nvSpPr>
          <p:cNvPr id="864" name="Google Shape;864;p154"/>
          <p:cNvSpPr txBox="1"/>
          <p:nvPr/>
        </p:nvSpPr>
        <p:spPr>
          <a:xfrm>
            <a:off x="3768950" y="4436275"/>
            <a:ext cx="4718700" cy="418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300">
                <a:solidFill>
                  <a:schemeClr val="lt1"/>
                </a:solidFill>
                <a:latin typeface="Lato"/>
                <a:ea typeface="Lato"/>
                <a:cs typeface="Lato"/>
                <a:sym typeface="Lato"/>
              </a:rPr>
              <a:t>+ </a:t>
            </a:r>
            <a:r>
              <a:rPr b="1" lang="en" sz="1600">
                <a:solidFill>
                  <a:schemeClr val="lt1"/>
                </a:solidFill>
                <a:latin typeface="Lato"/>
                <a:ea typeface="Lato"/>
                <a:cs typeface="Lato"/>
                <a:sym typeface="Lato"/>
              </a:rPr>
              <a:t> Software Asesmen Digital Onlinen : Kipin PTO</a:t>
            </a:r>
            <a:endParaRPr b="1" sz="1600">
              <a:solidFill>
                <a:schemeClr val="lt1"/>
              </a:solidFill>
              <a:latin typeface="Lato"/>
              <a:ea typeface="Lato"/>
              <a:cs typeface="Lato"/>
              <a:sym typeface="Lato"/>
            </a:endParaRPr>
          </a:p>
        </p:txBody>
      </p:sp>
      <p:cxnSp>
        <p:nvCxnSpPr>
          <p:cNvPr id="865" name="Google Shape;865;p154"/>
          <p:cNvCxnSpPr/>
          <p:nvPr/>
        </p:nvCxnSpPr>
        <p:spPr>
          <a:xfrm flipH="1" rot="10800000">
            <a:off x="1782400" y="491350"/>
            <a:ext cx="5604600" cy="22800"/>
          </a:xfrm>
          <a:prstGeom prst="straightConnector1">
            <a:avLst/>
          </a:prstGeom>
          <a:noFill/>
          <a:ln cap="flat" cmpd="sng" w="9525">
            <a:solidFill>
              <a:srgbClr val="595959"/>
            </a:solidFill>
            <a:prstDash val="solid"/>
            <a:round/>
            <a:headEnd len="med" w="med" type="none"/>
            <a:tailEnd len="med" w="med" type="none"/>
          </a:ln>
        </p:spPr>
      </p:cxnSp>
      <p:sp>
        <p:nvSpPr>
          <p:cNvPr id="866" name="Google Shape;866;p154"/>
          <p:cNvSpPr/>
          <p:nvPr/>
        </p:nvSpPr>
        <p:spPr>
          <a:xfrm>
            <a:off x="6188488" y="305275"/>
            <a:ext cx="2490318" cy="435726"/>
          </a:xfrm>
          <a:prstGeom prst="flowChartTerminator">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54"/>
          <p:cNvSpPr txBox="1"/>
          <p:nvPr/>
        </p:nvSpPr>
        <p:spPr>
          <a:xfrm>
            <a:off x="6290513" y="268375"/>
            <a:ext cx="2490300" cy="6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888888"/>
                </a:solidFill>
                <a:latin typeface="Roboto"/>
                <a:ea typeface="Roboto"/>
                <a:cs typeface="Roboto"/>
                <a:sym typeface="Roboto"/>
              </a:rPr>
              <a:t>SOLUSI ONLINE</a:t>
            </a:r>
            <a:endParaRPr b="1" sz="2300">
              <a:solidFill>
                <a:srgbClr val="888888"/>
              </a:solidFill>
              <a:latin typeface="Roboto"/>
              <a:ea typeface="Roboto"/>
              <a:cs typeface="Roboto"/>
              <a:sym typeface="Roboto"/>
            </a:endParaRPr>
          </a:p>
        </p:txBody>
      </p:sp>
      <p:pic>
        <p:nvPicPr>
          <p:cNvPr id="868" name="Google Shape;868;p154"/>
          <p:cNvPicPr preferRelativeResize="0"/>
          <p:nvPr/>
        </p:nvPicPr>
        <p:blipFill rotWithShape="1">
          <a:blip r:embed="rId3">
            <a:alphaModFix/>
          </a:blip>
          <a:srcRect b="0" l="59278" r="19185" t="5988"/>
          <a:stretch/>
        </p:blipFill>
        <p:spPr>
          <a:xfrm>
            <a:off x="488875" y="218800"/>
            <a:ext cx="2138900" cy="4883574"/>
          </a:xfrm>
          <a:prstGeom prst="rect">
            <a:avLst/>
          </a:prstGeom>
          <a:noFill/>
          <a:ln>
            <a:noFill/>
          </a:ln>
        </p:spPr>
      </p:pic>
      <p:pic>
        <p:nvPicPr>
          <p:cNvPr id="869" name="Google Shape;869;p154"/>
          <p:cNvPicPr preferRelativeResize="0"/>
          <p:nvPr/>
        </p:nvPicPr>
        <p:blipFill>
          <a:blip r:embed="rId4">
            <a:alphaModFix/>
          </a:blip>
          <a:stretch>
            <a:fillRect/>
          </a:stretch>
        </p:blipFill>
        <p:spPr>
          <a:xfrm>
            <a:off x="2422600" y="1923875"/>
            <a:ext cx="1386625" cy="1331300"/>
          </a:xfrm>
          <a:prstGeom prst="rect">
            <a:avLst/>
          </a:prstGeom>
          <a:noFill/>
          <a:ln>
            <a:noFill/>
          </a:ln>
        </p:spPr>
      </p:pic>
      <p:pic>
        <p:nvPicPr>
          <p:cNvPr id="870" name="Google Shape;870;p154"/>
          <p:cNvPicPr preferRelativeResize="0"/>
          <p:nvPr/>
        </p:nvPicPr>
        <p:blipFill>
          <a:blip r:embed="rId5">
            <a:alphaModFix/>
          </a:blip>
          <a:stretch>
            <a:fillRect/>
          </a:stretch>
        </p:blipFill>
        <p:spPr>
          <a:xfrm>
            <a:off x="2422600" y="3226588"/>
            <a:ext cx="1499426" cy="1931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4" name="Shape 874"/>
        <p:cNvGrpSpPr/>
        <p:nvPr/>
      </p:nvGrpSpPr>
      <p:grpSpPr>
        <a:xfrm>
          <a:off x="0" y="0"/>
          <a:ext cx="0" cy="0"/>
          <a:chOff x="0" y="0"/>
          <a:chExt cx="0" cy="0"/>
        </a:xfrm>
      </p:grpSpPr>
      <p:sp>
        <p:nvSpPr>
          <p:cNvPr id="875" name="Google Shape;875;p155"/>
          <p:cNvSpPr txBox="1"/>
          <p:nvPr/>
        </p:nvSpPr>
        <p:spPr>
          <a:xfrm>
            <a:off x="487250" y="181525"/>
            <a:ext cx="7194600" cy="7431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2700">
                <a:solidFill>
                  <a:srgbClr val="0C0C0C"/>
                </a:solidFill>
                <a:latin typeface="Calibri"/>
                <a:ea typeface="Calibri"/>
                <a:cs typeface="Calibri"/>
                <a:sym typeface="Calibri"/>
              </a:rPr>
              <a:t>RIBUAN KONTEN PELAJARAN UNTUK SEKOLAH</a:t>
            </a:r>
            <a:endParaRPr b="1" i="0" sz="2700" u="none" cap="none" strike="noStrike">
              <a:solidFill>
                <a:srgbClr val="0C0C0C"/>
              </a:solidFill>
              <a:latin typeface="Calibri"/>
              <a:ea typeface="Calibri"/>
              <a:cs typeface="Calibri"/>
              <a:sym typeface="Calibri"/>
            </a:endParaRPr>
          </a:p>
        </p:txBody>
      </p:sp>
      <p:sp>
        <p:nvSpPr>
          <p:cNvPr id="876" name="Google Shape;876;p155"/>
          <p:cNvSpPr txBox="1"/>
          <p:nvPr/>
        </p:nvSpPr>
        <p:spPr>
          <a:xfrm>
            <a:off x="0" y="924625"/>
            <a:ext cx="9144000" cy="4986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rPr>
              <a:t>KOMPLIT, LENGKAP, BERGUNA UNTUK GURU, PELAJAR, DAN SEKOLAH</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2000" u="none" cap="none" strike="noStrike">
              <a:solidFill>
                <a:srgbClr val="BC3571"/>
              </a:solidFill>
              <a:latin typeface="Arial"/>
              <a:ea typeface="Arial"/>
              <a:cs typeface="Arial"/>
              <a:sym typeface="Arial"/>
            </a:endParaRPr>
          </a:p>
        </p:txBody>
      </p:sp>
      <p:sp>
        <p:nvSpPr>
          <p:cNvPr id="877" name="Google Shape;877;p155"/>
          <p:cNvSpPr/>
          <p:nvPr/>
        </p:nvSpPr>
        <p:spPr>
          <a:xfrm>
            <a:off x="0" y="1809225"/>
            <a:ext cx="2286000" cy="3334200"/>
          </a:xfrm>
          <a:prstGeom prst="rect">
            <a:avLst/>
          </a:prstGeom>
          <a:solidFill>
            <a:srgbClr val="0071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8" name="Google Shape;878;p155"/>
          <p:cNvSpPr/>
          <p:nvPr/>
        </p:nvSpPr>
        <p:spPr>
          <a:xfrm>
            <a:off x="2286000" y="1809225"/>
            <a:ext cx="2286000" cy="3334200"/>
          </a:xfrm>
          <a:prstGeom prst="rect">
            <a:avLst/>
          </a:prstGeom>
          <a:solidFill>
            <a:srgbClr val="741B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9" name="Google Shape;879;p155"/>
          <p:cNvSpPr/>
          <p:nvPr/>
        </p:nvSpPr>
        <p:spPr>
          <a:xfrm>
            <a:off x="4572000" y="1809225"/>
            <a:ext cx="2286000" cy="3334200"/>
          </a:xfrm>
          <a:prstGeom prst="rect">
            <a:avLst/>
          </a:prstGeom>
          <a:solidFill>
            <a:srgbClr val="88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0" name="Google Shape;880;p155"/>
          <p:cNvSpPr/>
          <p:nvPr/>
        </p:nvSpPr>
        <p:spPr>
          <a:xfrm>
            <a:off x="6858000" y="1809225"/>
            <a:ext cx="2286000" cy="3334200"/>
          </a:xfrm>
          <a:prstGeom prst="rect">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881" name="Google Shape;881;p155"/>
          <p:cNvPicPr preferRelativeResize="0"/>
          <p:nvPr/>
        </p:nvPicPr>
        <p:blipFill rotWithShape="1">
          <a:blip r:embed="rId3">
            <a:alphaModFix/>
          </a:blip>
          <a:srcRect b="0" l="0" r="0" t="0"/>
          <a:stretch/>
        </p:blipFill>
        <p:spPr>
          <a:xfrm>
            <a:off x="563450" y="1770550"/>
            <a:ext cx="1212750" cy="1602400"/>
          </a:xfrm>
          <a:prstGeom prst="rect">
            <a:avLst/>
          </a:prstGeom>
          <a:noFill/>
          <a:ln>
            <a:noFill/>
          </a:ln>
        </p:spPr>
      </p:pic>
      <p:pic>
        <p:nvPicPr>
          <p:cNvPr id="882" name="Google Shape;882;p155"/>
          <p:cNvPicPr preferRelativeResize="0"/>
          <p:nvPr/>
        </p:nvPicPr>
        <p:blipFill rotWithShape="1">
          <a:blip r:embed="rId4">
            <a:alphaModFix/>
          </a:blip>
          <a:srcRect b="0" l="0" r="0" t="0"/>
          <a:stretch/>
        </p:blipFill>
        <p:spPr>
          <a:xfrm>
            <a:off x="2892515" y="1770550"/>
            <a:ext cx="1128365" cy="1602400"/>
          </a:xfrm>
          <a:prstGeom prst="rect">
            <a:avLst/>
          </a:prstGeom>
          <a:noFill/>
          <a:ln>
            <a:noFill/>
          </a:ln>
        </p:spPr>
      </p:pic>
      <p:pic>
        <p:nvPicPr>
          <p:cNvPr id="883" name="Google Shape;883;p155"/>
          <p:cNvPicPr preferRelativeResize="0"/>
          <p:nvPr/>
        </p:nvPicPr>
        <p:blipFill rotWithShape="1">
          <a:blip r:embed="rId5">
            <a:alphaModFix/>
          </a:blip>
          <a:srcRect b="0" l="0" r="0" t="0"/>
          <a:stretch/>
        </p:blipFill>
        <p:spPr>
          <a:xfrm>
            <a:off x="5179625" y="1770550"/>
            <a:ext cx="1128350" cy="1490800"/>
          </a:xfrm>
          <a:prstGeom prst="rect">
            <a:avLst/>
          </a:prstGeom>
          <a:noFill/>
          <a:ln>
            <a:noFill/>
          </a:ln>
        </p:spPr>
      </p:pic>
      <p:pic>
        <p:nvPicPr>
          <p:cNvPr descr="Open_Book_komik-400.png" id="884" name="Google Shape;884;p155"/>
          <p:cNvPicPr preferRelativeResize="0"/>
          <p:nvPr/>
        </p:nvPicPr>
        <p:blipFill rotWithShape="1">
          <a:blip r:embed="rId6">
            <a:alphaModFix/>
          </a:blip>
          <a:srcRect b="0" l="0" r="0" t="0"/>
          <a:stretch/>
        </p:blipFill>
        <p:spPr>
          <a:xfrm>
            <a:off x="7409126" y="1826350"/>
            <a:ext cx="1051685" cy="1490800"/>
          </a:xfrm>
          <a:prstGeom prst="rect">
            <a:avLst/>
          </a:prstGeom>
          <a:noFill/>
          <a:ln>
            <a:noFill/>
          </a:ln>
        </p:spPr>
      </p:pic>
      <p:sp>
        <p:nvSpPr>
          <p:cNvPr id="885" name="Google Shape;885;p155"/>
          <p:cNvSpPr txBox="1"/>
          <p:nvPr/>
        </p:nvSpPr>
        <p:spPr>
          <a:xfrm>
            <a:off x="59975" y="3221188"/>
            <a:ext cx="2219700" cy="118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rPr>
              <a:t>4</a:t>
            </a:r>
            <a:r>
              <a:rPr b="1" i="0" lang="en" sz="1200" u="none" cap="none" strike="noStrike">
                <a:solidFill>
                  <a:srgbClr val="FFFFFF"/>
                </a:solidFill>
                <a:latin typeface="Arial"/>
                <a:ea typeface="Arial"/>
                <a:cs typeface="Arial"/>
                <a:sym typeface="Arial"/>
              </a:rPr>
              <a:t>000+ buku pelajaran sekolah berbasis  K.Merdeka</a:t>
            </a:r>
            <a:r>
              <a:rPr b="1" lang="en" sz="1200">
                <a:solidFill>
                  <a:srgbClr val="FFFFFF"/>
                </a:solidFill>
              </a:rPr>
              <a:t>, </a:t>
            </a:r>
            <a:r>
              <a:rPr b="1" i="0" lang="en" sz="1200" u="none" cap="none" strike="noStrike">
                <a:solidFill>
                  <a:srgbClr val="FFFFFF"/>
                </a:solidFill>
                <a:latin typeface="Arial"/>
                <a:ea typeface="Arial"/>
                <a:cs typeface="Arial"/>
                <a:sym typeface="Arial"/>
              </a:rPr>
              <a:t>K13, KTSP 2006, PJJ, Paket ABC, Madrasah </a:t>
            </a:r>
            <a:r>
              <a:rPr b="0" i="0" lang="en" sz="1200" u="none" cap="none" strike="noStrike">
                <a:solidFill>
                  <a:srgbClr val="FFFFFF"/>
                </a:solidFill>
                <a:latin typeface="Arial"/>
                <a:ea typeface="Arial"/>
                <a:cs typeface="Arial"/>
                <a:sym typeface="Arial"/>
              </a:rPr>
              <a:t>untuk  TK/RA, SD/MI, SMP/MTs, SMA</a:t>
            </a:r>
            <a:r>
              <a:rPr lang="en" sz="1200">
                <a:solidFill>
                  <a:srgbClr val="FFFFFF"/>
                </a:solidFill>
              </a:rPr>
              <a:t>,</a:t>
            </a:r>
            <a:r>
              <a:rPr b="0" i="0" lang="en" sz="1200" u="none" cap="none" strike="noStrike">
                <a:solidFill>
                  <a:srgbClr val="FFFFFF"/>
                </a:solidFill>
                <a:latin typeface="Arial"/>
                <a:ea typeface="Arial"/>
                <a:cs typeface="Arial"/>
                <a:sym typeface="Arial"/>
              </a:rPr>
              <a:t>SMK/MA/MAK.</a:t>
            </a:r>
            <a:endParaRPr b="0" i="0" sz="1300" u="none" cap="none" strike="noStrike">
              <a:solidFill>
                <a:srgbClr val="FFFFFF"/>
              </a:solidFill>
              <a:latin typeface="Arial"/>
              <a:ea typeface="Arial"/>
              <a:cs typeface="Arial"/>
              <a:sym typeface="Arial"/>
            </a:endParaRPr>
          </a:p>
        </p:txBody>
      </p:sp>
      <p:sp>
        <p:nvSpPr>
          <p:cNvPr id="886" name="Google Shape;886;p155"/>
          <p:cNvSpPr txBox="1"/>
          <p:nvPr/>
        </p:nvSpPr>
        <p:spPr>
          <a:xfrm>
            <a:off x="57600" y="4540550"/>
            <a:ext cx="2170800" cy="4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1" lang="en" sz="1100" u="none" cap="none" strike="noStrike">
                <a:solidFill>
                  <a:schemeClr val="dk1"/>
                </a:solidFill>
                <a:latin typeface="Lato"/>
                <a:ea typeface="Lato"/>
                <a:cs typeface="Lato"/>
                <a:sym typeface="Lato"/>
              </a:rPr>
              <a:t>(terbitan Kemendikbud-Kemenag termasuk edisi revisi terbaru)</a:t>
            </a:r>
            <a:endParaRPr b="0" i="1" sz="1100" u="none" cap="none" strike="noStrike">
              <a:solidFill>
                <a:schemeClr val="dk1"/>
              </a:solidFill>
              <a:latin typeface="Lato"/>
              <a:ea typeface="Lato"/>
              <a:cs typeface="Lato"/>
              <a:sym typeface="Lato"/>
            </a:endParaRPr>
          </a:p>
        </p:txBody>
      </p:sp>
      <p:sp>
        <p:nvSpPr>
          <p:cNvPr id="887" name="Google Shape;887;p155"/>
          <p:cNvSpPr txBox="1"/>
          <p:nvPr/>
        </p:nvSpPr>
        <p:spPr>
          <a:xfrm>
            <a:off x="2343601" y="3222250"/>
            <a:ext cx="2286000" cy="118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400" u="none" cap="none" strike="noStrike">
                <a:solidFill>
                  <a:srgbClr val="FFFFFF"/>
                </a:solidFill>
                <a:latin typeface="Arial"/>
                <a:ea typeface="Arial"/>
                <a:cs typeface="Arial"/>
                <a:sym typeface="Arial"/>
              </a:rPr>
              <a:t>2000+ SMA.</a:t>
            </a:r>
            <a:r>
              <a:rPr b="1" i="0" lang="en" sz="1300" u="none" cap="none" strike="noStrike">
                <a:solidFill>
                  <a:srgbClr val="FFFFFF"/>
                </a:solidFill>
                <a:latin typeface="Arial"/>
                <a:ea typeface="Arial"/>
                <a:cs typeface="Arial"/>
                <a:sym typeface="Arial"/>
              </a:rPr>
              <a:t>video pembelajaran kelas, implementasi  kurikulum 2013 untuk siswa SD, SMP,SMA &amp; SMK </a:t>
            </a:r>
            <a:endParaRPr b="1" i="0" sz="1300" u="none" cap="none" strike="noStrike">
              <a:solidFill>
                <a:srgbClr val="FFFFFF"/>
              </a:solidFill>
              <a:latin typeface="Arial"/>
              <a:ea typeface="Arial"/>
              <a:cs typeface="Arial"/>
              <a:sym typeface="Arial"/>
            </a:endParaRPr>
          </a:p>
        </p:txBody>
      </p:sp>
      <p:sp>
        <p:nvSpPr>
          <p:cNvPr id="888" name="Google Shape;888;p155"/>
          <p:cNvSpPr txBox="1"/>
          <p:nvPr/>
        </p:nvSpPr>
        <p:spPr>
          <a:xfrm>
            <a:off x="4600800" y="3222250"/>
            <a:ext cx="2170800" cy="118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300" u="none" cap="none" strike="noStrike">
                <a:solidFill>
                  <a:srgbClr val="FFFFFF"/>
                </a:solidFill>
                <a:latin typeface="Arial"/>
                <a:ea typeface="Arial"/>
                <a:cs typeface="Arial"/>
                <a:sym typeface="Arial"/>
              </a:rPr>
              <a:t>50,000+ soal  tryout untuk latihan ujian harian, UAS, UTS, US tingkat  SD, SMP, SMA.</a:t>
            </a:r>
            <a:endParaRPr b="1" i="0" sz="13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300" u="none" cap="none" strike="noStrike">
              <a:solidFill>
                <a:srgbClr val="FFFFFF"/>
              </a:solidFill>
              <a:latin typeface="Arial"/>
              <a:ea typeface="Arial"/>
              <a:cs typeface="Arial"/>
              <a:sym typeface="Arial"/>
            </a:endParaRPr>
          </a:p>
        </p:txBody>
      </p:sp>
      <p:sp>
        <p:nvSpPr>
          <p:cNvPr id="889" name="Google Shape;889;p155"/>
          <p:cNvSpPr txBox="1"/>
          <p:nvPr/>
        </p:nvSpPr>
        <p:spPr>
          <a:xfrm>
            <a:off x="6915600" y="3222250"/>
            <a:ext cx="2170800" cy="118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300" u="none" cap="none" strike="noStrike">
                <a:solidFill>
                  <a:srgbClr val="FFFFFF"/>
                </a:solidFill>
                <a:latin typeface="Arial"/>
                <a:ea typeface="Arial"/>
                <a:cs typeface="Arial"/>
                <a:sym typeface="Arial"/>
              </a:rPr>
              <a:t>4</a:t>
            </a:r>
            <a:r>
              <a:rPr b="1" lang="en" sz="1300">
                <a:solidFill>
                  <a:srgbClr val="FFFFFF"/>
                </a:solidFill>
              </a:rPr>
              <a:t>5</a:t>
            </a:r>
            <a:r>
              <a:rPr b="1" i="0" lang="en" sz="1300" u="none" cap="none" strike="noStrike">
                <a:solidFill>
                  <a:srgbClr val="FFFFFF"/>
                </a:solidFill>
                <a:latin typeface="Arial"/>
                <a:ea typeface="Arial"/>
                <a:cs typeface="Arial"/>
                <a:sym typeface="Arial"/>
              </a:rPr>
              <a:t>0+  buku  bacaan literasi berupa  komik  yang menarik tentang budi pekerti, nilai2 pancasila, sejarah, dll</a:t>
            </a:r>
            <a:r>
              <a:rPr b="0" i="0" lang="en" sz="1300" u="none" cap="none" strike="noStrike">
                <a:solidFill>
                  <a:srgbClr val="FFFFFF"/>
                </a:solidFill>
                <a:latin typeface="Arial"/>
                <a:ea typeface="Arial"/>
                <a:cs typeface="Arial"/>
                <a:sym typeface="Arial"/>
              </a:rPr>
              <a:t> </a:t>
            </a:r>
            <a:br>
              <a:rPr b="0" i="0" lang="en" sz="1300" u="none" cap="none" strike="noStrike">
                <a:solidFill>
                  <a:srgbClr val="FFFFFF"/>
                </a:solidFill>
                <a:latin typeface="Arial"/>
                <a:ea typeface="Arial"/>
                <a:cs typeface="Arial"/>
                <a:sym typeface="Arial"/>
              </a:rPr>
            </a:br>
            <a:endParaRPr b="0" i="0" sz="1400" u="none" cap="none" strike="noStrike">
              <a:solidFill>
                <a:srgbClr val="FFFFFF"/>
              </a:solidFill>
              <a:latin typeface="Arial"/>
              <a:ea typeface="Arial"/>
              <a:cs typeface="Arial"/>
              <a:sym typeface="Arial"/>
            </a:endParaRPr>
          </a:p>
        </p:txBody>
      </p:sp>
      <p:sp>
        <p:nvSpPr>
          <p:cNvPr id="890" name="Google Shape;890;p155"/>
          <p:cNvSpPr txBox="1"/>
          <p:nvPr/>
        </p:nvSpPr>
        <p:spPr>
          <a:xfrm>
            <a:off x="2340450" y="4482850"/>
            <a:ext cx="2170800" cy="52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1" lang="en" sz="1200" u="none" cap="none" strike="noStrike">
                <a:solidFill>
                  <a:schemeClr val="dk1"/>
                </a:solidFill>
                <a:latin typeface="Lato"/>
                <a:ea typeface="Lato"/>
                <a:cs typeface="Lato"/>
                <a:sym typeface="Lato"/>
              </a:rPr>
              <a:t>(dibawakan oleh guru dari seluruh Indonesia)</a:t>
            </a:r>
            <a:endParaRPr b="0" i="0" sz="1400" u="none" cap="none" strike="noStrike">
              <a:solidFill>
                <a:schemeClr val="dk1"/>
              </a:solidFill>
              <a:latin typeface="Arial"/>
              <a:ea typeface="Arial"/>
              <a:cs typeface="Arial"/>
              <a:sym typeface="Arial"/>
            </a:endParaRPr>
          </a:p>
        </p:txBody>
      </p:sp>
      <p:sp>
        <p:nvSpPr>
          <p:cNvPr id="891" name="Google Shape;891;p155"/>
          <p:cNvSpPr txBox="1"/>
          <p:nvPr/>
        </p:nvSpPr>
        <p:spPr>
          <a:xfrm>
            <a:off x="4629600" y="4510250"/>
            <a:ext cx="2170800" cy="52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1" lang="en" sz="1200" u="none" cap="none" strike="noStrike">
                <a:solidFill>
                  <a:schemeClr val="dk1"/>
                </a:solidFill>
                <a:latin typeface="Lato"/>
                <a:ea typeface="Lato"/>
                <a:cs typeface="Lato"/>
                <a:sym typeface="Lato"/>
              </a:rPr>
              <a:t>(hasil tryout dapat dilihat langsung di layar)</a:t>
            </a:r>
            <a:endParaRPr b="0" i="1" sz="1200" u="none" cap="none" strike="noStrike">
              <a:solidFill>
                <a:schemeClr val="dk1"/>
              </a:solidFill>
              <a:latin typeface="Lato"/>
              <a:ea typeface="Lato"/>
              <a:cs typeface="Lato"/>
              <a:sym typeface="Lato"/>
            </a:endParaRPr>
          </a:p>
        </p:txBody>
      </p:sp>
      <p:sp>
        <p:nvSpPr>
          <p:cNvPr id="892" name="Google Shape;892;p155"/>
          <p:cNvSpPr txBox="1"/>
          <p:nvPr/>
        </p:nvSpPr>
        <p:spPr>
          <a:xfrm>
            <a:off x="6915600" y="4336075"/>
            <a:ext cx="2170800" cy="7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1" lang="en" sz="1200" u="none" cap="none" strike="noStrike">
                <a:solidFill>
                  <a:schemeClr val="dk1"/>
                </a:solidFill>
                <a:latin typeface="Lato"/>
                <a:ea typeface="Lato"/>
                <a:cs typeface="Lato"/>
                <a:sym typeface="Lato"/>
              </a:rPr>
              <a:t>(mengusung pendidikan moral &amp; budi pekerti, pengetahuan umum, kesehatan &amp; sejarah</a:t>
            </a:r>
            <a:endParaRPr b="0" i="1" sz="1200" u="none" cap="none" strike="noStrike">
              <a:solidFill>
                <a:schemeClr val="dk1"/>
              </a:solidFill>
              <a:latin typeface="Arial"/>
              <a:ea typeface="Arial"/>
              <a:cs typeface="Arial"/>
              <a:sym typeface="Arial"/>
            </a:endParaRPr>
          </a:p>
        </p:txBody>
      </p:sp>
      <p:sp>
        <p:nvSpPr>
          <p:cNvPr id="893" name="Google Shape;893;p155"/>
          <p:cNvSpPr txBox="1"/>
          <p:nvPr/>
        </p:nvSpPr>
        <p:spPr>
          <a:xfrm>
            <a:off x="2327250" y="1716375"/>
            <a:ext cx="552000" cy="83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000" u="none" cap="none" strike="noStrike">
                <a:solidFill>
                  <a:schemeClr val="dk1"/>
                </a:solidFill>
                <a:latin typeface="Chelsea Market"/>
                <a:ea typeface="Chelsea Market"/>
                <a:cs typeface="Chelsea Market"/>
                <a:sym typeface="Chelsea Market"/>
              </a:rPr>
              <a:t>2. </a:t>
            </a:r>
            <a:endParaRPr b="0" i="0" sz="3000" u="none" cap="none" strike="noStrike">
              <a:solidFill>
                <a:schemeClr val="dk1"/>
              </a:solidFill>
              <a:latin typeface="Chelsea Market"/>
              <a:ea typeface="Chelsea Market"/>
              <a:cs typeface="Chelsea Market"/>
              <a:sym typeface="Chelsea Market"/>
            </a:endParaRPr>
          </a:p>
        </p:txBody>
      </p:sp>
      <p:sp>
        <p:nvSpPr>
          <p:cNvPr id="894" name="Google Shape;894;p155"/>
          <p:cNvSpPr txBox="1"/>
          <p:nvPr/>
        </p:nvSpPr>
        <p:spPr>
          <a:xfrm>
            <a:off x="4627388" y="1740450"/>
            <a:ext cx="552000" cy="83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000" u="none" cap="none" strike="noStrike">
                <a:solidFill>
                  <a:schemeClr val="dk1"/>
                </a:solidFill>
                <a:latin typeface="Chelsea Market"/>
                <a:ea typeface="Chelsea Market"/>
                <a:cs typeface="Chelsea Market"/>
                <a:sym typeface="Chelsea Market"/>
              </a:rPr>
              <a:t>3.</a:t>
            </a:r>
            <a:endParaRPr b="0" i="0" sz="3000" u="none" cap="none" strike="noStrike">
              <a:solidFill>
                <a:schemeClr val="dk1"/>
              </a:solidFill>
              <a:latin typeface="Chelsea Market"/>
              <a:ea typeface="Chelsea Market"/>
              <a:cs typeface="Chelsea Market"/>
              <a:sym typeface="Chelsea Market"/>
            </a:endParaRPr>
          </a:p>
        </p:txBody>
      </p:sp>
      <p:sp>
        <p:nvSpPr>
          <p:cNvPr id="895" name="Google Shape;895;p155"/>
          <p:cNvSpPr txBox="1"/>
          <p:nvPr/>
        </p:nvSpPr>
        <p:spPr>
          <a:xfrm>
            <a:off x="6991988" y="1716375"/>
            <a:ext cx="552000" cy="83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000" u="none" cap="none" strike="noStrike">
                <a:solidFill>
                  <a:schemeClr val="dk1"/>
                </a:solidFill>
                <a:latin typeface="Chelsea Market"/>
                <a:ea typeface="Chelsea Market"/>
                <a:cs typeface="Chelsea Market"/>
                <a:sym typeface="Chelsea Market"/>
              </a:rPr>
              <a:t>4.</a:t>
            </a:r>
            <a:endParaRPr b="0" i="0" sz="3000" u="none" cap="none" strike="noStrike">
              <a:solidFill>
                <a:schemeClr val="dk1"/>
              </a:solidFill>
              <a:latin typeface="Chelsea Market"/>
              <a:ea typeface="Chelsea Market"/>
              <a:cs typeface="Chelsea Market"/>
              <a:sym typeface="Chelsea Market"/>
            </a:endParaRPr>
          </a:p>
        </p:txBody>
      </p:sp>
      <p:sp>
        <p:nvSpPr>
          <p:cNvPr id="896" name="Google Shape;896;p155"/>
          <p:cNvSpPr txBox="1"/>
          <p:nvPr/>
        </p:nvSpPr>
        <p:spPr>
          <a:xfrm>
            <a:off x="196049" y="1737985"/>
            <a:ext cx="552000" cy="83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000" u="none" cap="none" strike="noStrike">
                <a:solidFill>
                  <a:schemeClr val="dk1"/>
                </a:solidFill>
                <a:latin typeface="Chelsea Market"/>
                <a:ea typeface="Chelsea Market"/>
                <a:cs typeface="Chelsea Market"/>
                <a:sym typeface="Chelsea Market"/>
              </a:rPr>
              <a:t>1. </a:t>
            </a:r>
            <a:endParaRPr b="0" i="0" sz="3000" u="none" cap="none" strike="noStrike">
              <a:solidFill>
                <a:schemeClr val="dk1"/>
              </a:solidFill>
              <a:latin typeface="Chelsea Market"/>
              <a:ea typeface="Chelsea Market"/>
              <a:cs typeface="Chelsea Market"/>
              <a:sym typeface="Chelsea Market"/>
            </a:endParaRPr>
          </a:p>
        </p:txBody>
      </p:sp>
      <p:pic>
        <p:nvPicPr>
          <p:cNvPr id="897" name="Google Shape;897;p155"/>
          <p:cNvPicPr preferRelativeResize="0"/>
          <p:nvPr/>
        </p:nvPicPr>
        <p:blipFill>
          <a:blip r:embed="rId7">
            <a:alphaModFix/>
          </a:blip>
          <a:stretch>
            <a:fillRect/>
          </a:stretch>
        </p:blipFill>
        <p:spPr>
          <a:xfrm>
            <a:off x="7370788" y="237374"/>
            <a:ext cx="1128351" cy="6313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1" name="Shape 901"/>
        <p:cNvGrpSpPr/>
        <p:nvPr/>
      </p:nvGrpSpPr>
      <p:grpSpPr>
        <a:xfrm>
          <a:off x="0" y="0"/>
          <a:ext cx="0" cy="0"/>
          <a:chOff x="0" y="0"/>
          <a:chExt cx="0" cy="0"/>
        </a:xfrm>
      </p:grpSpPr>
      <p:sp>
        <p:nvSpPr>
          <p:cNvPr id="902" name="Google Shape;902;p156"/>
          <p:cNvSpPr/>
          <p:nvPr/>
        </p:nvSpPr>
        <p:spPr>
          <a:xfrm rot="-5400000">
            <a:off x="839650" y="132425"/>
            <a:ext cx="1425900" cy="1394100"/>
          </a:xfrm>
          <a:prstGeom prst="flowChartDelay">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56"/>
          <p:cNvSpPr/>
          <p:nvPr/>
        </p:nvSpPr>
        <p:spPr>
          <a:xfrm>
            <a:off x="4664475" y="2634800"/>
            <a:ext cx="4479600" cy="630000"/>
          </a:xfrm>
          <a:prstGeom prst="rect">
            <a:avLst/>
          </a:prstGeom>
          <a:solidFill>
            <a:srgbClr val="FFF2B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04" name="Google Shape;904;p156"/>
          <p:cNvSpPr/>
          <p:nvPr/>
        </p:nvSpPr>
        <p:spPr>
          <a:xfrm>
            <a:off x="1352825" y="4486073"/>
            <a:ext cx="6573000" cy="339300"/>
          </a:xfrm>
          <a:prstGeom prst="roundRect">
            <a:avLst>
              <a:gd fmla="val 16667" name="adj"/>
            </a:avLst>
          </a:prstGeom>
          <a:solidFill>
            <a:srgbClr val="B45F0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05" name="Google Shape;905;p156"/>
          <p:cNvSpPr txBox="1"/>
          <p:nvPr/>
        </p:nvSpPr>
        <p:spPr>
          <a:xfrm>
            <a:off x="2180829" y="192733"/>
            <a:ext cx="6500100" cy="82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1" lang="en" sz="3500">
                <a:solidFill>
                  <a:srgbClr val="333333"/>
                </a:solidFill>
                <a:latin typeface="Barlow"/>
                <a:ea typeface="Barlow"/>
                <a:cs typeface="Barlow"/>
                <a:sym typeface="Barlow"/>
              </a:rPr>
              <a:t>4</a:t>
            </a:r>
            <a:r>
              <a:rPr b="1" i="0" lang="en" sz="3500" u="none" cap="none" strike="noStrike">
                <a:solidFill>
                  <a:srgbClr val="333333"/>
                </a:solidFill>
                <a:latin typeface="Barlow"/>
                <a:ea typeface="Barlow"/>
                <a:cs typeface="Barlow"/>
                <a:sym typeface="Barlow"/>
              </a:rPr>
              <a:t>000+  Buku (Kemdikbud,dll) </a:t>
            </a:r>
            <a:endParaRPr b="1" i="0" sz="3500" u="none" cap="none" strike="noStrike">
              <a:solidFill>
                <a:srgbClr val="333333"/>
              </a:solidFill>
              <a:latin typeface="Barlow"/>
              <a:ea typeface="Barlow"/>
              <a:cs typeface="Barlow"/>
              <a:sym typeface="Barlow"/>
            </a:endParaRPr>
          </a:p>
        </p:txBody>
      </p:sp>
      <p:sp>
        <p:nvSpPr>
          <p:cNvPr id="906" name="Google Shape;906;p156"/>
          <p:cNvSpPr/>
          <p:nvPr/>
        </p:nvSpPr>
        <p:spPr>
          <a:xfrm>
            <a:off x="4664475" y="1342800"/>
            <a:ext cx="4479600" cy="1169700"/>
          </a:xfrm>
          <a:prstGeom prst="rect">
            <a:avLst/>
          </a:prstGeom>
          <a:solidFill>
            <a:srgbClr val="FFF2B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07" name="Google Shape;907;p156"/>
          <p:cNvSpPr txBox="1"/>
          <p:nvPr/>
        </p:nvSpPr>
        <p:spPr>
          <a:xfrm>
            <a:off x="5000395" y="1342792"/>
            <a:ext cx="3740400" cy="1359600"/>
          </a:xfrm>
          <a:prstGeom prst="rect">
            <a:avLst/>
          </a:prstGeom>
          <a:noFill/>
          <a:ln>
            <a:noFill/>
          </a:ln>
        </p:spPr>
        <p:txBody>
          <a:bodyPr anchorCtr="0" anchor="t" bIns="45700" lIns="91425" spcFirstLastPara="1" rIns="91425" wrap="square" tIns="45700">
            <a:noAutofit/>
          </a:bodyPr>
          <a:lstStyle/>
          <a:p>
            <a:pPr indent="0" lvl="0" marL="127000" marR="0" rtl="0" algn="l">
              <a:lnSpc>
                <a:spcPct val="100000"/>
              </a:lnSpc>
              <a:spcBef>
                <a:spcPts val="0"/>
              </a:spcBef>
              <a:spcAft>
                <a:spcPts val="0"/>
              </a:spcAft>
              <a:buClr>
                <a:srgbClr val="000000"/>
              </a:buClr>
              <a:buSzPts val="1400"/>
              <a:buFont typeface="Arial"/>
              <a:buNone/>
            </a:pPr>
            <a:r>
              <a:rPr lang="en" sz="1800">
                <a:solidFill>
                  <a:srgbClr val="0C0C0C"/>
                </a:solidFill>
                <a:latin typeface="Calibri"/>
                <a:ea typeface="Calibri"/>
                <a:cs typeface="Calibri"/>
                <a:sym typeface="Calibri"/>
              </a:rPr>
              <a:t>4</a:t>
            </a:r>
            <a:r>
              <a:rPr i="0" lang="en" sz="1800" u="none" cap="none" strike="noStrike">
                <a:solidFill>
                  <a:srgbClr val="0C0C0C"/>
                </a:solidFill>
                <a:latin typeface="Calibri"/>
                <a:ea typeface="Calibri"/>
                <a:cs typeface="Calibri"/>
                <a:sym typeface="Calibri"/>
              </a:rPr>
              <a:t>000+ Buku </a:t>
            </a:r>
            <a:r>
              <a:rPr lang="en" sz="1800">
                <a:solidFill>
                  <a:srgbClr val="0C0C0C"/>
                </a:solidFill>
                <a:latin typeface="Calibri"/>
                <a:ea typeface="Calibri"/>
                <a:cs typeface="Calibri"/>
                <a:sym typeface="Calibri"/>
              </a:rPr>
              <a:t>Kemdikbud</a:t>
            </a:r>
            <a:r>
              <a:rPr i="0" lang="en" sz="1800" u="none" cap="none" strike="noStrike">
                <a:solidFill>
                  <a:srgbClr val="0C0C0C"/>
                </a:solidFill>
                <a:latin typeface="Calibri"/>
                <a:ea typeface="Calibri"/>
                <a:cs typeface="Calibri"/>
                <a:sym typeface="Calibri"/>
              </a:rPr>
              <a:t> (KTSP 2006, Kurikulum Merdeka, </a:t>
            </a:r>
            <a:r>
              <a:rPr lang="en" sz="1800">
                <a:solidFill>
                  <a:srgbClr val="0C0C0C"/>
                </a:solidFill>
                <a:latin typeface="Calibri"/>
                <a:ea typeface="Calibri"/>
                <a:cs typeface="Calibri"/>
                <a:sym typeface="Calibri"/>
              </a:rPr>
              <a:t>K</a:t>
            </a:r>
            <a:r>
              <a:rPr i="0" lang="en" sz="1800" u="none" cap="none" strike="noStrike">
                <a:solidFill>
                  <a:srgbClr val="0C0C0C"/>
                </a:solidFill>
                <a:latin typeface="Calibri"/>
                <a:ea typeface="Calibri"/>
                <a:cs typeface="Calibri"/>
                <a:sym typeface="Calibri"/>
              </a:rPr>
              <a:t>13 dan Kurikulum PJJ) , Madrasah, Paket ABC, Media Guru</a:t>
            </a:r>
            <a:r>
              <a:rPr lang="en" sz="1800">
                <a:solidFill>
                  <a:srgbClr val="0C0C0C"/>
                </a:solidFill>
                <a:latin typeface="Calibri"/>
                <a:ea typeface="Calibri"/>
                <a:cs typeface="Calibri"/>
                <a:sym typeface="Calibri"/>
              </a:rPr>
              <a:t> </a:t>
            </a:r>
            <a:r>
              <a:rPr i="0" lang="en" sz="1800" u="none" cap="none" strike="noStrike">
                <a:solidFill>
                  <a:srgbClr val="0C0C0C"/>
                </a:solidFill>
                <a:latin typeface="Calibri"/>
                <a:ea typeface="Calibri"/>
                <a:cs typeface="Calibri"/>
                <a:sym typeface="Calibri"/>
              </a:rPr>
              <a:t>&amp; Buku Umum</a:t>
            </a:r>
            <a:endParaRPr i="1" sz="1800" u="none" cap="none" strike="noStrike">
              <a:solidFill>
                <a:srgbClr val="0C0C0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C0C0C"/>
              </a:solidFill>
              <a:latin typeface="Calibri"/>
              <a:ea typeface="Calibri"/>
              <a:cs typeface="Calibri"/>
              <a:sym typeface="Calibri"/>
            </a:endParaRPr>
          </a:p>
        </p:txBody>
      </p:sp>
      <p:sp>
        <p:nvSpPr>
          <p:cNvPr id="908" name="Google Shape;908;p156"/>
          <p:cNvSpPr/>
          <p:nvPr/>
        </p:nvSpPr>
        <p:spPr>
          <a:xfrm>
            <a:off x="4664475" y="3355577"/>
            <a:ext cx="4479600" cy="824100"/>
          </a:xfrm>
          <a:prstGeom prst="rect">
            <a:avLst/>
          </a:prstGeom>
          <a:solidFill>
            <a:srgbClr val="FFF2B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09" name="Google Shape;909;p156"/>
          <p:cNvSpPr txBox="1"/>
          <p:nvPr/>
        </p:nvSpPr>
        <p:spPr>
          <a:xfrm>
            <a:off x="4994596" y="3276086"/>
            <a:ext cx="3522300" cy="1169700"/>
          </a:xfrm>
          <a:prstGeom prst="rect">
            <a:avLst/>
          </a:prstGeom>
          <a:noFill/>
          <a:ln>
            <a:noFill/>
          </a:ln>
        </p:spPr>
        <p:txBody>
          <a:bodyPr anchorCtr="0" anchor="t" bIns="45700" lIns="91425" spcFirstLastPara="1" rIns="91425" wrap="square" tIns="45700">
            <a:noAutofit/>
          </a:bodyPr>
          <a:lstStyle/>
          <a:p>
            <a:pPr indent="0" lvl="0" marL="127000" marR="0" rtl="0" algn="l">
              <a:lnSpc>
                <a:spcPct val="100000"/>
              </a:lnSpc>
              <a:spcBef>
                <a:spcPts val="0"/>
              </a:spcBef>
              <a:spcAft>
                <a:spcPts val="0"/>
              </a:spcAft>
              <a:buClr>
                <a:srgbClr val="000000"/>
              </a:buClr>
              <a:buSzPts val="1400"/>
              <a:buFont typeface="Arial"/>
              <a:buNone/>
            </a:pPr>
            <a:r>
              <a:rPr i="0" lang="en" sz="1800" u="none" cap="none" strike="noStrike">
                <a:solidFill>
                  <a:srgbClr val="000000"/>
                </a:solidFill>
                <a:latin typeface="Calibri"/>
                <a:ea typeface="Calibri"/>
                <a:cs typeface="Calibri"/>
                <a:sym typeface="Calibri"/>
              </a:rPr>
              <a:t>Untuk semua tingkat  SD - SMP - SMA – SMK (buku bisa di edit, corat-coret, highlight, dll</a:t>
            </a:r>
            <a:endParaRPr i="0" sz="1800" u="none" cap="none" strike="noStrike">
              <a:solidFill>
                <a:srgbClr val="000000"/>
              </a:solidFill>
              <a:latin typeface="Calibri"/>
              <a:ea typeface="Calibri"/>
              <a:cs typeface="Calibri"/>
              <a:sym typeface="Calibri"/>
            </a:endParaRPr>
          </a:p>
        </p:txBody>
      </p:sp>
      <p:sp>
        <p:nvSpPr>
          <p:cNvPr id="910" name="Google Shape;910;p156"/>
          <p:cNvSpPr txBox="1"/>
          <p:nvPr/>
        </p:nvSpPr>
        <p:spPr>
          <a:xfrm>
            <a:off x="1352825" y="4467025"/>
            <a:ext cx="6695100" cy="33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1" lang="en" sz="1700" u="none" cap="none" strike="noStrike">
                <a:solidFill>
                  <a:schemeClr val="lt1"/>
                </a:solidFill>
                <a:latin typeface="Calibri"/>
                <a:ea typeface="Calibri"/>
                <a:cs typeface="Calibri"/>
                <a:sym typeface="Calibri"/>
              </a:rPr>
              <a:t>Buku selalu update mengikuti Kurikulum terbaru dari Kemendikbud</a:t>
            </a:r>
            <a:endParaRPr b="0" i="0" sz="1700" u="none" cap="none" strike="noStrike">
              <a:solidFill>
                <a:schemeClr val="lt1"/>
              </a:solidFill>
              <a:latin typeface="Calibri"/>
              <a:ea typeface="Calibri"/>
              <a:cs typeface="Calibri"/>
              <a:sym typeface="Calibri"/>
            </a:endParaRPr>
          </a:p>
        </p:txBody>
      </p:sp>
      <p:grpSp>
        <p:nvGrpSpPr>
          <p:cNvPr id="911" name="Google Shape;911;p156"/>
          <p:cNvGrpSpPr/>
          <p:nvPr/>
        </p:nvGrpSpPr>
        <p:grpSpPr>
          <a:xfrm>
            <a:off x="631741" y="1048317"/>
            <a:ext cx="4187086" cy="3404358"/>
            <a:chOff x="3753867" y="1139067"/>
            <a:chExt cx="4712534" cy="3782200"/>
          </a:xfrm>
        </p:grpSpPr>
        <p:pic>
          <p:nvPicPr>
            <p:cNvPr id="912" name="Google Shape;912;p156"/>
            <p:cNvPicPr preferRelativeResize="0"/>
            <p:nvPr/>
          </p:nvPicPr>
          <p:blipFill rotWithShape="1">
            <a:blip r:embed="rId3">
              <a:alphaModFix/>
            </a:blip>
            <a:srcRect b="3945" l="32842" r="33158" t="9534"/>
            <a:stretch/>
          </p:blipFill>
          <p:spPr>
            <a:xfrm>
              <a:off x="3753867" y="1139067"/>
              <a:ext cx="2067787" cy="3782200"/>
            </a:xfrm>
            <a:prstGeom prst="rect">
              <a:avLst/>
            </a:prstGeom>
            <a:noFill/>
            <a:ln>
              <a:noFill/>
            </a:ln>
          </p:spPr>
        </p:pic>
        <p:pic>
          <p:nvPicPr>
            <p:cNvPr id="913" name="Google Shape;913;p156"/>
            <p:cNvPicPr preferRelativeResize="0"/>
            <p:nvPr/>
          </p:nvPicPr>
          <p:blipFill rotWithShape="1">
            <a:blip r:embed="rId4">
              <a:alphaModFix/>
            </a:blip>
            <a:srcRect b="0" l="0" r="0" t="0"/>
            <a:stretch/>
          </p:blipFill>
          <p:spPr>
            <a:xfrm>
              <a:off x="5997387" y="1424444"/>
              <a:ext cx="2469014" cy="3210031"/>
            </a:xfrm>
            <a:prstGeom prst="rect">
              <a:avLst/>
            </a:prstGeom>
            <a:noFill/>
            <a:ln>
              <a:noFill/>
            </a:ln>
          </p:spPr>
        </p:pic>
        <p:pic>
          <p:nvPicPr>
            <p:cNvPr id="914" name="Google Shape;914;p156"/>
            <p:cNvPicPr preferRelativeResize="0"/>
            <p:nvPr/>
          </p:nvPicPr>
          <p:blipFill rotWithShape="1">
            <a:blip r:embed="rId5">
              <a:alphaModFix/>
            </a:blip>
            <a:srcRect b="0" l="0" r="0" t="0"/>
            <a:stretch/>
          </p:blipFill>
          <p:spPr>
            <a:xfrm>
              <a:off x="3953172" y="1608455"/>
              <a:ext cx="1669183" cy="2842006"/>
            </a:xfrm>
            <a:prstGeom prst="rect">
              <a:avLst/>
            </a:prstGeom>
            <a:noFill/>
            <a:ln>
              <a:noFill/>
            </a:ln>
          </p:spPr>
        </p:pic>
        <p:sp>
          <p:nvSpPr>
            <p:cNvPr id="915" name="Google Shape;915;p156"/>
            <p:cNvSpPr/>
            <p:nvPr/>
          </p:nvSpPr>
          <p:spPr>
            <a:xfrm>
              <a:off x="4541597" y="1734864"/>
              <a:ext cx="1226400" cy="1226400"/>
            </a:xfrm>
            <a:prstGeom prst="ellipse">
              <a:avLst/>
            </a:prstGeom>
            <a:noFill/>
            <a:ln cap="flat" cmpd="sng" w="76200">
              <a:solidFill>
                <a:srgbClr val="004B5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cxnSp>
        <p:nvCxnSpPr>
          <p:cNvPr id="916" name="Google Shape;916;p156"/>
          <p:cNvCxnSpPr>
            <a:stCxn id="915" idx="6"/>
          </p:cNvCxnSpPr>
          <p:nvPr/>
        </p:nvCxnSpPr>
        <p:spPr>
          <a:xfrm flipH="1" rot="10800000">
            <a:off x="2421295" y="2045035"/>
            <a:ext cx="947100" cy="91500"/>
          </a:xfrm>
          <a:prstGeom prst="straightConnector1">
            <a:avLst/>
          </a:prstGeom>
          <a:noFill/>
          <a:ln cap="flat" cmpd="sng" w="28575">
            <a:solidFill>
              <a:srgbClr val="004B53"/>
            </a:solidFill>
            <a:prstDash val="solid"/>
            <a:round/>
            <a:headEnd len="med" w="med" type="none"/>
            <a:tailEnd len="med" w="med" type="triangle"/>
          </a:ln>
        </p:spPr>
      </p:cxnSp>
      <p:pic>
        <p:nvPicPr>
          <p:cNvPr id="917" name="Google Shape;917;p156"/>
          <p:cNvPicPr preferRelativeResize="0"/>
          <p:nvPr/>
        </p:nvPicPr>
        <p:blipFill rotWithShape="1">
          <a:blip r:embed="rId6">
            <a:alphaModFix/>
          </a:blip>
          <a:srcRect b="11745" l="35088" r="-6" t="1184"/>
          <a:stretch/>
        </p:blipFill>
        <p:spPr>
          <a:xfrm>
            <a:off x="8048042" y="4409859"/>
            <a:ext cx="550576" cy="424594"/>
          </a:xfrm>
          <a:prstGeom prst="rect">
            <a:avLst/>
          </a:prstGeom>
          <a:noFill/>
          <a:ln>
            <a:noFill/>
          </a:ln>
        </p:spPr>
      </p:pic>
      <p:sp>
        <p:nvSpPr>
          <p:cNvPr id="918" name="Google Shape;918;p156"/>
          <p:cNvSpPr txBox="1"/>
          <p:nvPr/>
        </p:nvSpPr>
        <p:spPr>
          <a:xfrm>
            <a:off x="1212862" y="-56284"/>
            <a:ext cx="914400" cy="11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7400">
                <a:solidFill>
                  <a:srgbClr val="B45F06"/>
                </a:solidFill>
                <a:latin typeface="Calibri"/>
                <a:ea typeface="Calibri"/>
                <a:cs typeface="Calibri"/>
                <a:sym typeface="Calibri"/>
              </a:rPr>
              <a:t>1</a:t>
            </a:r>
            <a:r>
              <a:rPr b="1" i="0" lang="en" sz="7400" u="none" cap="none" strike="noStrike">
                <a:solidFill>
                  <a:srgbClr val="B45F06"/>
                </a:solidFill>
                <a:latin typeface="Calibri"/>
                <a:ea typeface="Calibri"/>
                <a:cs typeface="Calibri"/>
                <a:sym typeface="Calibri"/>
              </a:rPr>
              <a:t>. </a:t>
            </a:r>
            <a:endParaRPr b="1" i="0" sz="7400" u="none" cap="none" strike="noStrike">
              <a:solidFill>
                <a:srgbClr val="B45F06"/>
              </a:solidFill>
              <a:latin typeface="Calibri"/>
              <a:ea typeface="Calibri"/>
              <a:cs typeface="Calibri"/>
              <a:sym typeface="Calibri"/>
            </a:endParaRPr>
          </a:p>
        </p:txBody>
      </p:sp>
      <p:sp>
        <p:nvSpPr>
          <p:cNvPr id="919" name="Google Shape;919;p156"/>
          <p:cNvSpPr txBox="1"/>
          <p:nvPr/>
        </p:nvSpPr>
        <p:spPr>
          <a:xfrm>
            <a:off x="5143125" y="2603280"/>
            <a:ext cx="3522300" cy="66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sz="1800">
                <a:latin typeface="Calibri"/>
                <a:ea typeface="Calibri"/>
                <a:cs typeface="Calibri"/>
                <a:sym typeface="Calibri"/>
              </a:rPr>
              <a:t>Semua buku dapat didownload secara </a:t>
            </a:r>
            <a:r>
              <a:rPr b="1" lang="en" sz="1800">
                <a:solidFill>
                  <a:srgbClr val="B45F06"/>
                </a:solidFill>
                <a:latin typeface="Calibri"/>
                <a:ea typeface="Calibri"/>
                <a:cs typeface="Calibri"/>
                <a:sym typeface="Calibri"/>
              </a:rPr>
              <a:t>GRATIS</a:t>
            </a:r>
            <a:endParaRPr b="1" i="0" sz="1800" u="none" cap="none" strike="noStrike">
              <a:solidFill>
                <a:srgbClr val="B45F06"/>
              </a:solidFill>
              <a:latin typeface="Calibri"/>
              <a:ea typeface="Calibri"/>
              <a:cs typeface="Calibri"/>
              <a:sym typeface="Calibri"/>
            </a:endParaRPr>
          </a:p>
        </p:txBody>
      </p:sp>
      <p:pic>
        <p:nvPicPr>
          <p:cNvPr id="920" name="Google Shape;920;p156"/>
          <p:cNvPicPr preferRelativeResize="0"/>
          <p:nvPr/>
        </p:nvPicPr>
        <p:blipFill rotWithShape="1">
          <a:blip r:embed="rId7">
            <a:alphaModFix/>
          </a:blip>
          <a:srcRect b="0" l="0" r="0" t="0"/>
          <a:stretch/>
        </p:blipFill>
        <p:spPr>
          <a:xfrm>
            <a:off x="7514750" y="770195"/>
            <a:ext cx="630991" cy="631011"/>
          </a:xfrm>
          <a:prstGeom prst="rect">
            <a:avLst/>
          </a:prstGeom>
          <a:noFill/>
          <a:ln>
            <a:noFill/>
          </a:ln>
        </p:spPr>
      </p:pic>
      <p:pic>
        <p:nvPicPr>
          <p:cNvPr id="921" name="Google Shape;921;p156"/>
          <p:cNvPicPr preferRelativeResize="0"/>
          <p:nvPr/>
        </p:nvPicPr>
        <p:blipFill rotWithShape="1">
          <a:blip r:embed="rId8">
            <a:alphaModFix/>
          </a:blip>
          <a:srcRect b="0" l="0" r="0" t="0"/>
          <a:stretch/>
        </p:blipFill>
        <p:spPr>
          <a:xfrm>
            <a:off x="8002574" y="711475"/>
            <a:ext cx="748451" cy="7484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5" name="Shape 925"/>
        <p:cNvGrpSpPr/>
        <p:nvPr/>
      </p:nvGrpSpPr>
      <p:grpSpPr>
        <a:xfrm>
          <a:off x="0" y="0"/>
          <a:ext cx="0" cy="0"/>
          <a:chOff x="0" y="0"/>
          <a:chExt cx="0" cy="0"/>
        </a:xfrm>
      </p:grpSpPr>
      <p:sp>
        <p:nvSpPr>
          <p:cNvPr id="926" name="Google Shape;926;p157"/>
          <p:cNvSpPr txBox="1"/>
          <p:nvPr/>
        </p:nvSpPr>
        <p:spPr>
          <a:xfrm>
            <a:off x="590844" y="114206"/>
            <a:ext cx="7962300" cy="45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2800" u="none" cap="none" strike="noStrike">
                <a:solidFill>
                  <a:srgbClr val="00717D"/>
                </a:solidFill>
                <a:latin typeface="Barlow"/>
                <a:ea typeface="Barlow"/>
                <a:cs typeface="Barlow"/>
                <a:sym typeface="Barlow"/>
              </a:rPr>
              <a:t>Buku-buku Madrasah (MI,MTs &amp; MA/MAK) </a:t>
            </a:r>
            <a:endParaRPr b="1" i="0" sz="2800" u="none" cap="none" strike="noStrike">
              <a:solidFill>
                <a:srgbClr val="00717D"/>
              </a:solidFill>
              <a:latin typeface="Barlow"/>
              <a:ea typeface="Barlow"/>
              <a:cs typeface="Barlow"/>
              <a:sym typeface="Barlow"/>
            </a:endParaRPr>
          </a:p>
        </p:txBody>
      </p:sp>
      <p:sp>
        <p:nvSpPr>
          <p:cNvPr id="927" name="Google Shape;927;p157"/>
          <p:cNvSpPr txBox="1"/>
          <p:nvPr/>
        </p:nvSpPr>
        <p:spPr>
          <a:xfrm>
            <a:off x="1007075" y="4424600"/>
            <a:ext cx="7143000" cy="77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Barlow"/>
                <a:ea typeface="Barlow"/>
                <a:cs typeface="Barlow"/>
                <a:sym typeface="Barlow"/>
              </a:rPr>
              <a:t>Semua buku sudah ada di Kipin</a:t>
            </a:r>
            <a:r>
              <a:rPr b="1" lang="en">
                <a:solidFill>
                  <a:schemeClr val="lt1"/>
                </a:solidFill>
                <a:latin typeface="Barlow"/>
                <a:ea typeface="Barlow"/>
                <a:cs typeface="Barlow"/>
                <a:sym typeface="Barlow"/>
              </a:rPr>
              <a:t>.</a:t>
            </a:r>
            <a:br>
              <a:rPr b="1" i="0" lang="en" sz="1400" u="none" cap="none" strike="noStrike">
                <a:solidFill>
                  <a:schemeClr val="lt1"/>
                </a:solidFill>
                <a:latin typeface="Barlow"/>
                <a:ea typeface="Barlow"/>
                <a:cs typeface="Barlow"/>
                <a:sym typeface="Barlow"/>
              </a:rPr>
            </a:br>
            <a:r>
              <a:rPr b="1" i="1" lang="en" sz="1400" u="none" cap="none" strike="noStrike">
                <a:solidFill>
                  <a:schemeClr val="lt1"/>
                </a:solidFill>
                <a:latin typeface="Barlow"/>
                <a:ea typeface="Barlow"/>
                <a:cs typeface="Barlow"/>
                <a:sym typeface="Barlow"/>
              </a:rPr>
              <a:t>Note : Buku selalu ditambah sesuai jika ada koleksi terbaru dari Kemenag</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Barlow"/>
              <a:ea typeface="Barlow"/>
              <a:cs typeface="Barlow"/>
              <a:sym typeface="Barlow"/>
            </a:endParaRPr>
          </a:p>
        </p:txBody>
      </p:sp>
      <p:cxnSp>
        <p:nvCxnSpPr>
          <p:cNvPr id="928" name="Google Shape;928;p157"/>
          <p:cNvCxnSpPr/>
          <p:nvPr/>
        </p:nvCxnSpPr>
        <p:spPr>
          <a:xfrm rot="10800000">
            <a:off x="1749210" y="2269402"/>
            <a:ext cx="882600" cy="394800"/>
          </a:xfrm>
          <a:prstGeom prst="curvedConnector3">
            <a:avLst>
              <a:gd fmla="val 50000" name="adj1"/>
            </a:avLst>
          </a:prstGeom>
          <a:noFill/>
          <a:ln cap="flat" cmpd="sng" w="38100">
            <a:solidFill>
              <a:srgbClr val="004B53"/>
            </a:solidFill>
            <a:prstDash val="solid"/>
            <a:round/>
            <a:headEnd len="sm" w="sm" type="none"/>
            <a:tailEnd len="med" w="med" type="triangle"/>
          </a:ln>
        </p:spPr>
      </p:cxnSp>
      <p:sp>
        <p:nvSpPr>
          <p:cNvPr id="929" name="Google Shape;929;p157"/>
          <p:cNvSpPr/>
          <p:nvPr/>
        </p:nvSpPr>
        <p:spPr>
          <a:xfrm>
            <a:off x="4086958" y="3689497"/>
            <a:ext cx="447300" cy="454500"/>
          </a:xfrm>
          <a:prstGeom prst="downArrow">
            <a:avLst>
              <a:gd fmla="val 50000" name="adj1"/>
              <a:gd fmla="val 50000" name="adj2"/>
            </a:avLst>
          </a:prstGeom>
          <a:solidFill>
            <a:srgbClr val="00717D"/>
          </a:solidFill>
          <a:ln cap="flat" cmpd="sng" w="25400">
            <a:solidFill>
              <a:srgbClr val="004B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30" name="Google Shape;930;p157"/>
          <p:cNvPicPr preferRelativeResize="0"/>
          <p:nvPr/>
        </p:nvPicPr>
        <p:blipFill rotWithShape="1">
          <a:blip r:embed="rId3">
            <a:alphaModFix/>
          </a:blip>
          <a:srcRect b="0" l="0" r="0" t="0"/>
          <a:stretch/>
        </p:blipFill>
        <p:spPr>
          <a:xfrm>
            <a:off x="640181" y="735980"/>
            <a:ext cx="6086501" cy="3574318"/>
          </a:xfrm>
          <a:prstGeom prst="rect">
            <a:avLst/>
          </a:prstGeom>
          <a:noFill/>
          <a:ln>
            <a:noFill/>
          </a:ln>
        </p:spPr>
      </p:pic>
      <p:pic>
        <p:nvPicPr>
          <p:cNvPr id="931" name="Google Shape;931;p157"/>
          <p:cNvPicPr preferRelativeResize="0"/>
          <p:nvPr/>
        </p:nvPicPr>
        <p:blipFill rotWithShape="1">
          <a:blip r:embed="rId4">
            <a:alphaModFix/>
          </a:blip>
          <a:srcRect b="0" l="0" r="0" t="0"/>
          <a:stretch/>
        </p:blipFill>
        <p:spPr>
          <a:xfrm>
            <a:off x="6602160" y="639900"/>
            <a:ext cx="2167206" cy="3913706"/>
          </a:xfrm>
          <a:prstGeom prst="rect">
            <a:avLst/>
          </a:prstGeom>
          <a:noFill/>
          <a:ln>
            <a:noFill/>
          </a:ln>
        </p:spPr>
      </p:pic>
      <p:pic>
        <p:nvPicPr>
          <p:cNvPr id="932" name="Google Shape;932;p157"/>
          <p:cNvPicPr preferRelativeResize="0"/>
          <p:nvPr/>
        </p:nvPicPr>
        <p:blipFill rotWithShape="1">
          <a:blip r:embed="rId5">
            <a:alphaModFix/>
          </a:blip>
          <a:srcRect b="0" l="0" r="0" t="0"/>
          <a:stretch/>
        </p:blipFill>
        <p:spPr>
          <a:xfrm>
            <a:off x="6890934" y="992817"/>
            <a:ext cx="1608627" cy="2894689"/>
          </a:xfrm>
          <a:prstGeom prst="rect">
            <a:avLst/>
          </a:prstGeom>
          <a:noFill/>
          <a:ln>
            <a:noFill/>
          </a:ln>
        </p:spPr>
      </p:pic>
      <p:cxnSp>
        <p:nvCxnSpPr>
          <p:cNvPr id="933" name="Google Shape;933;p157"/>
          <p:cNvCxnSpPr/>
          <p:nvPr/>
        </p:nvCxnSpPr>
        <p:spPr>
          <a:xfrm flipH="1" rot="10800000">
            <a:off x="5899785" y="2680485"/>
            <a:ext cx="1620600" cy="186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7" name="Shape 937"/>
        <p:cNvGrpSpPr/>
        <p:nvPr/>
      </p:nvGrpSpPr>
      <p:grpSpPr>
        <a:xfrm>
          <a:off x="0" y="0"/>
          <a:ext cx="0" cy="0"/>
          <a:chOff x="0" y="0"/>
          <a:chExt cx="0" cy="0"/>
        </a:xfrm>
      </p:grpSpPr>
      <p:sp>
        <p:nvSpPr>
          <p:cNvPr id="938" name="Google Shape;938;p158"/>
          <p:cNvSpPr/>
          <p:nvPr/>
        </p:nvSpPr>
        <p:spPr>
          <a:xfrm rot="-5400000">
            <a:off x="768350" y="159200"/>
            <a:ext cx="1425900" cy="1394100"/>
          </a:xfrm>
          <a:prstGeom prst="flowChartDelay">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9" name="Google Shape;939;p158"/>
          <p:cNvPicPr preferRelativeResize="0"/>
          <p:nvPr/>
        </p:nvPicPr>
        <p:blipFill rotWithShape="1">
          <a:blip r:embed="rId3">
            <a:alphaModFix/>
          </a:blip>
          <a:srcRect b="0" l="0" r="0" t="0"/>
          <a:stretch/>
        </p:blipFill>
        <p:spPr>
          <a:xfrm>
            <a:off x="354871" y="1104250"/>
            <a:ext cx="3781977" cy="2083225"/>
          </a:xfrm>
          <a:prstGeom prst="rect">
            <a:avLst/>
          </a:prstGeom>
          <a:noFill/>
          <a:ln>
            <a:noFill/>
          </a:ln>
          <a:effectLst>
            <a:outerShdw blurRad="292100" rotWithShape="0" algn="tl" dir="2700000" dist="139700">
              <a:srgbClr val="333333">
                <a:alpha val="63919"/>
              </a:srgbClr>
            </a:outerShdw>
          </a:effectLst>
        </p:spPr>
      </p:pic>
      <p:pic>
        <p:nvPicPr>
          <p:cNvPr id="940" name="Google Shape;940;p158"/>
          <p:cNvPicPr preferRelativeResize="0"/>
          <p:nvPr/>
        </p:nvPicPr>
        <p:blipFill rotWithShape="1">
          <a:blip r:embed="rId4">
            <a:alphaModFix/>
          </a:blip>
          <a:srcRect b="31111" l="9243" r="7782" t="32913"/>
          <a:stretch/>
        </p:blipFill>
        <p:spPr>
          <a:xfrm rot="15">
            <a:off x="474104" y="3347839"/>
            <a:ext cx="1510875" cy="1382820"/>
          </a:xfrm>
          <a:prstGeom prst="rect">
            <a:avLst/>
          </a:prstGeom>
          <a:noFill/>
          <a:ln>
            <a:noFill/>
          </a:ln>
          <a:effectLst>
            <a:outerShdw blurRad="292100" rotWithShape="0" algn="tl" dir="2700000" dist="139700">
              <a:srgbClr val="333333">
                <a:alpha val="63919"/>
              </a:srgbClr>
            </a:outerShdw>
          </a:effectLst>
        </p:spPr>
      </p:pic>
      <p:sp>
        <p:nvSpPr>
          <p:cNvPr id="941" name="Google Shape;941;p158"/>
          <p:cNvSpPr txBox="1"/>
          <p:nvPr/>
        </p:nvSpPr>
        <p:spPr>
          <a:xfrm>
            <a:off x="2061183" y="178680"/>
            <a:ext cx="5856000" cy="66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595959"/>
                </a:solidFill>
                <a:latin typeface="Barlow"/>
                <a:ea typeface="Barlow"/>
                <a:cs typeface="Barlow"/>
                <a:sym typeface="Barlow"/>
              </a:rPr>
              <a:t>2000+ Video Pelajaran Sekolah</a:t>
            </a:r>
            <a:endParaRPr b="1" i="0" sz="3000" u="none" cap="none" strike="noStrike">
              <a:solidFill>
                <a:srgbClr val="595959"/>
              </a:solidFill>
              <a:latin typeface="Barlow"/>
              <a:ea typeface="Barlow"/>
              <a:cs typeface="Barlow"/>
              <a:sym typeface="Barlow"/>
            </a:endParaRPr>
          </a:p>
        </p:txBody>
      </p:sp>
      <p:sp>
        <p:nvSpPr>
          <p:cNvPr id="942" name="Google Shape;942;p158"/>
          <p:cNvSpPr txBox="1"/>
          <p:nvPr/>
        </p:nvSpPr>
        <p:spPr>
          <a:xfrm>
            <a:off x="2070884" y="3462742"/>
            <a:ext cx="1761900" cy="11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C0C0C"/>
                </a:solidFill>
                <a:latin typeface="Calibri"/>
                <a:ea typeface="Calibri"/>
                <a:cs typeface="Calibri"/>
                <a:sym typeface="Calibri"/>
              </a:rPr>
              <a:t>Video ada 3 pilihan :</a:t>
            </a:r>
            <a:br>
              <a:rPr b="1" i="0" lang="en" sz="1400" u="none" cap="none" strike="noStrike">
                <a:solidFill>
                  <a:srgbClr val="0C0C0C"/>
                </a:solidFill>
                <a:latin typeface="Calibri"/>
                <a:ea typeface="Calibri"/>
                <a:cs typeface="Calibri"/>
                <a:sym typeface="Calibri"/>
              </a:rPr>
            </a:br>
            <a:r>
              <a:rPr i="0" lang="en" sz="1400" u="none" cap="none" strike="noStrike">
                <a:solidFill>
                  <a:srgbClr val="0C0C0C"/>
                </a:solidFill>
                <a:latin typeface="Calibri"/>
                <a:ea typeface="Calibri"/>
                <a:cs typeface="Calibri"/>
                <a:sym typeface="Calibri"/>
              </a:rPr>
              <a:t>- handphone</a:t>
            </a:r>
            <a:br>
              <a:rPr i="0" lang="en" sz="1400" u="none" cap="none" strike="noStrike">
                <a:solidFill>
                  <a:srgbClr val="0C0C0C"/>
                </a:solidFill>
                <a:latin typeface="Calibri"/>
                <a:ea typeface="Calibri"/>
                <a:cs typeface="Calibri"/>
                <a:sym typeface="Calibri"/>
              </a:rPr>
            </a:br>
            <a:r>
              <a:rPr i="0" lang="en" sz="1400" u="none" cap="none" strike="noStrike">
                <a:solidFill>
                  <a:srgbClr val="0C0C0C"/>
                </a:solidFill>
                <a:latin typeface="Calibri"/>
                <a:ea typeface="Calibri"/>
                <a:cs typeface="Calibri"/>
                <a:sym typeface="Calibri"/>
              </a:rPr>
              <a:t>- tablet</a:t>
            </a:r>
            <a:br>
              <a:rPr i="0" lang="en" sz="1400" u="none" cap="none" strike="noStrike">
                <a:solidFill>
                  <a:srgbClr val="0C0C0C"/>
                </a:solidFill>
                <a:latin typeface="Calibri"/>
                <a:ea typeface="Calibri"/>
                <a:cs typeface="Calibri"/>
                <a:sym typeface="Calibri"/>
              </a:rPr>
            </a:br>
            <a:r>
              <a:rPr i="0" lang="en" sz="1400" u="none" cap="none" strike="noStrike">
                <a:solidFill>
                  <a:srgbClr val="0C0C0C"/>
                </a:solidFill>
                <a:latin typeface="Calibri"/>
                <a:ea typeface="Calibri"/>
                <a:cs typeface="Calibri"/>
                <a:sym typeface="Calibri"/>
              </a:rPr>
              <a:t>- laptop/tv besar</a:t>
            </a:r>
            <a:endParaRPr i="0" sz="1400" u="none" cap="none" strike="noStrike">
              <a:solidFill>
                <a:srgbClr val="0C0C0C"/>
              </a:solidFill>
              <a:latin typeface="Calibri"/>
              <a:ea typeface="Calibri"/>
              <a:cs typeface="Calibri"/>
              <a:sym typeface="Calibri"/>
            </a:endParaRPr>
          </a:p>
        </p:txBody>
      </p:sp>
      <p:sp>
        <p:nvSpPr>
          <p:cNvPr id="943" name="Google Shape;943;p158"/>
          <p:cNvSpPr/>
          <p:nvPr/>
        </p:nvSpPr>
        <p:spPr>
          <a:xfrm>
            <a:off x="3832859" y="969685"/>
            <a:ext cx="4956300" cy="546900"/>
          </a:xfrm>
          <a:prstGeom prst="roundRect">
            <a:avLst>
              <a:gd fmla="val 16667" name="adj"/>
            </a:avLst>
          </a:prstGeom>
          <a:solidFill>
            <a:srgbClr val="00717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44" name="Google Shape;944;p158"/>
          <p:cNvSpPr/>
          <p:nvPr/>
        </p:nvSpPr>
        <p:spPr>
          <a:xfrm>
            <a:off x="3832859" y="3206791"/>
            <a:ext cx="4956300" cy="1013700"/>
          </a:xfrm>
          <a:prstGeom prst="roundRect">
            <a:avLst>
              <a:gd fmla="val 16667" name="adj"/>
            </a:avLst>
          </a:prstGeom>
          <a:solidFill>
            <a:srgbClr val="741B4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45" name="Google Shape;945;p158"/>
          <p:cNvSpPr/>
          <p:nvPr/>
        </p:nvSpPr>
        <p:spPr>
          <a:xfrm>
            <a:off x="3832859" y="1638572"/>
            <a:ext cx="4956300" cy="1446000"/>
          </a:xfrm>
          <a:prstGeom prst="roundRect">
            <a:avLst>
              <a:gd fmla="val 16667" name="adj"/>
            </a:avLst>
          </a:prstGeom>
          <a:solidFill>
            <a:srgbClr val="B45F0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46" name="Google Shape;946;p158"/>
          <p:cNvSpPr txBox="1"/>
          <p:nvPr/>
        </p:nvSpPr>
        <p:spPr>
          <a:xfrm>
            <a:off x="4152919" y="904643"/>
            <a:ext cx="4687200" cy="3666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lt1"/>
              </a:buClr>
              <a:buSzPts val="1600"/>
              <a:buFont typeface="Calibri"/>
              <a:buChar char="●"/>
            </a:pPr>
            <a:r>
              <a:rPr i="0" lang="en" sz="1400" u="none" cap="none" strike="noStrike">
                <a:solidFill>
                  <a:schemeClr val="lt1"/>
                </a:solidFill>
                <a:latin typeface="Calibri"/>
                <a:ea typeface="Calibri"/>
                <a:cs typeface="Calibri"/>
                <a:sym typeface="Calibri"/>
              </a:rPr>
              <a:t>Berisi pengajaran di kelas sesuai dengan Buku Kurikulum yang diajarkan di sekolah.</a:t>
            </a:r>
            <a:endParaRPr i="0" sz="1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lt1"/>
              </a:solidFill>
              <a:latin typeface="Calibri"/>
              <a:ea typeface="Calibri"/>
              <a:cs typeface="Calibri"/>
              <a:sym typeface="Calibri"/>
            </a:endParaRPr>
          </a:p>
          <a:p>
            <a:pPr indent="-330200" lvl="0" marL="457200" marR="0" rtl="0" algn="l">
              <a:lnSpc>
                <a:spcPct val="100000"/>
              </a:lnSpc>
              <a:spcBef>
                <a:spcPts val="0"/>
              </a:spcBef>
              <a:spcAft>
                <a:spcPts val="0"/>
              </a:spcAft>
              <a:buClr>
                <a:schemeClr val="lt1"/>
              </a:buClr>
              <a:buSzPts val="1600"/>
              <a:buFont typeface="Calibri"/>
              <a:buChar char="●"/>
            </a:pPr>
            <a:r>
              <a:rPr i="0" lang="en" sz="1400" u="none" cap="none" strike="noStrike">
                <a:solidFill>
                  <a:schemeClr val="lt1"/>
                </a:solidFill>
                <a:latin typeface="Calibri"/>
                <a:ea typeface="Calibri"/>
                <a:cs typeface="Calibri"/>
                <a:sym typeface="Calibri"/>
              </a:rPr>
              <a:t>Video Pembelajaran  Kelas berguna untuk:</a:t>
            </a:r>
            <a:endParaRPr i="0" sz="1400" u="none" cap="none" strike="noStrike">
              <a:solidFill>
                <a:schemeClr val="lt1"/>
              </a:solidFill>
              <a:latin typeface="Calibri"/>
              <a:ea typeface="Calibri"/>
              <a:cs typeface="Calibri"/>
              <a:sym typeface="Calibri"/>
            </a:endParaRPr>
          </a:p>
          <a:p>
            <a:pPr indent="-330200" lvl="0" marL="457200" marR="0" rtl="0" algn="l">
              <a:lnSpc>
                <a:spcPct val="100000"/>
              </a:lnSpc>
              <a:spcBef>
                <a:spcPts val="0"/>
              </a:spcBef>
              <a:spcAft>
                <a:spcPts val="0"/>
              </a:spcAft>
              <a:buClr>
                <a:schemeClr val="lt1"/>
              </a:buClr>
              <a:buSzPts val="1600"/>
              <a:buFont typeface="Calibri"/>
              <a:buChar char="-"/>
            </a:pPr>
            <a:r>
              <a:rPr i="0" lang="en" sz="1400" u="none" cap="none" strike="noStrike">
                <a:solidFill>
                  <a:schemeClr val="lt1"/>
                </a:solidFill>
                <a:latin typeface="Calibri"/>
                <a:ea typeface="Calibri"/>
                <a:cs typeface="Calibri"/>
                <a:sym typeface="Calibri"/>
              </a:rPr>
              <a:t>Memudahkan siswa untuk belajar sebelum </a:t>
            </a:r>
            <a:br>
              <a:rPr i="0" lang="en" sz="1400" u="none" cap="none" strike="noStrike">
                <a:solidFill>
                  <a:schemeClr val="lt1"/>
                </a:solidFill>
                <a:latin typeface="Calibri"/>
                <a:ea typeface="Calibri"/>
                <a:cs typeface="Calibri"/>
                <a:sym typeface="Calibri"/>
              </a:rPr>
            </a:br>
            <a:r>
              <a:rPr i="0" lang="en" sz="1400" u="none" cap="none" strike="noStrike">
                <a:solidFill>
                  <a:schemeClr val="lt1"/>
                </a:solidFill>
                <a:latin typeface="Calibri"/>
                <a:ea typeface="Calibri"/>
                <a:cs typeface="Calibri"/>
                <a:sym typeface="Calibri"/>
              </a:rPr>
              <a:t>bertemu guru di kelas</a:t>
            </a:r>
            <a:endParaRPr i="0" sz="1400" u="none" cap="none" strike="noStrike">
              <a:solidFill>
                <a:schemeClr val="lt1"/>
              </a:solidFill>
              <a:latin typeface="Calibri"/>
              <a:ea typeface="Calibri"/>
              <a:cs typeface="Calibri"/>
              <a:sym typeface="Calibri"/>
            </a:endParaRPr>
          </a:p>
          <a:p>
            <a:pPr indent="-330200" lvl="0" marL="457200" marR="0" rtl="0" algn="l">
              <a:lnSpc>
                <a:spcPct val="100000"/>
              </a:lnSpc>
              <a:spcBef>
                <a:spcPts val="0"/>
              </a:spcBef>
              <a:spcAft>
                <a:spcPts val="0"/>
              </a:spcAft>
              <a:buClr>
                <a:schemeClr val="lt1"/>
              </a:buClr>
              <a:buSzPts val="1600"/>
              <a:buFont typeface="Calibri"/>
              <a:buChar char="-"/>
            </a:pPr>
            <a:r>
              <a:rPr i="0" lang="en" sz="1400" u="none" cap="none" strike="noStrike">
                <a:solidFill>
                  <a:schemeClr val="lt1"/>
                </a:solidFill>
                <a:latin typeface="Calibri"/>
                <a:ea typeface="Calibri"/>
                <a:cs typeface="Calibri"/>
                <a:sym typeface="Calibri"/>
              </a:rPr>
              <a:t>Memudahkan siswa jika kesulitan/ ketinggalan pelajaran di sekolah agar bisa mengulang materi yang sama.</a:t>
            </a:r>
            <a:endParaRPr i="0" sz="1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lt1"/>
              </a:solidFill>
              <a:latin typeface="Calibri"/>
              <a:ea typeface="Calibri"/>
              <a:cs typeface="Calibri"/>
              <a:sym typeface="Calibri"/>
            </a:endParaRPr>
          </a:p>
          <a:p>
            <a:pPr indent="-330200" lvl="0" marL="457200" marR="0" rtl="0" algn="l">
              <a:lnSpc>
                <a:spcPct val="100000"/>
              </a:lnSpc>
              <a:spcBef>
                <a:spcPts val="0"/>
              </a:spcBef>
              <a:spcAft>
                <a:spcPts val="0"/>
              </a:spcAft>
              <a:buClr>
                <a:schemeClr val="lt1"/>
              </a:buClr>
              <a:buSzPts val="1600"/>
              <a:buFont typeface="Didact Gothic"/>
              <a:buChar char="●"/>
            </a:pPr>
            <a:r>
              <a:rPr i="0" lang="en" sz="1400" u="none" cap="none" strike="noStrike">
                <a:solidFill>
                  <a:schemeClr val="lt1"/>
                </a:solidFill>
                <a:latin typeface="Calibri"/>
                <a:ea typeface="Calibri"/>
                <a:cs typeface="Calibri"/>
                <a:sym typeface="Calibri"/>
              </a:rPr>
              <a:t>Dibawakan Oleh Guru 100%: </a:t>
            </a:r>
            <a:endParaRPr i="0" sz="1400" u="none" cap="none" strike="noStrike">
              <a:solidFill>
                <a:schemeClr val="lt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rPr i="0" lang="en" sz="1400" u="none" cap="none" strike="noStrike">
                <a:solidFill>
                  <a:schemeClr val="lt1"/>
                </a:solidFill>
                <a:latin typeface="Calibri"/>
                <a:ea typeface="Calibri"/>
                <a:cs typeface="Calibri"/>
                <a:sym typeface="Calibri"/>
              </a:rPr>
              <a:t>Semua pengajar adalah guru-guru yang berpengalaman mengajar kelas sesungguhnya, dari seluruh Indonesia</a:t>
            </a:r>
            <a:endParaRPr i="0" sz="1400" u="none" cap="none" strike="noStrike">
              <a:solidFill>
                <a:schemeClr val="lt1"/>
              </a:solidFill>
              <a:latin typeface="Calibri"/>
              <a:ea typeface="Calibri"/>
              <a:cs typeface="Calibri"/>
              <a:sym typeface="Calibri"/>
            </a:endParaRPr>
          </a:p>
        </p:txBody>
      </p:sp>
      <p:pic>
        <p:nvPicPr>
          <p:cNvPr descr="Logo&#10;&#10;Description automatically generated with medium confidence" id="947" name="Google Shape;947;p158"/>
          <p:cNvPicPr preferRelativeResize="0"/>
          <p:nvPr/>
        </p:nvPicPr>
        <p:blipFill rotWithShape="1">
          <a:blip r:embed="rId5">
            <a:alphaModFix/>
          </a:blip>
          <a:srcRect b="0" l="0" r="0" t="0"/>
          <a:stretch/>
        </p:blipFill>
        <p:spPr>
          <a:xfrm>
            <a:off x="7073116" y="3797423"/>
            <a:ext cx="1742355" cy="2329721"/>
          </a:xfrm>
          <a:prstGeom prst="rect">
            <a:avLst/>
          </a:prstGeom>
          <a:noFill/>
          <a:ln>
            <a:noFill/>
          </a:ln>
        </p:spPr>
      </p:pic>
      <p:pic>
        <p:nvPicPr>
          <p:cNvPr id="948" name="Google Shape;948;p158"/>
          <p:cNvPicPr preferRelativeResize="0"/>
          <p:nvPr/>
        </p:nvPicPr>
        <p:blipFill rotWithShape="1">
          <a:blip r:embed="rId6">
            <a:alphaModFix/>
          </a:blip>
          <a:srcRect b="11745" l="35088" r="-6" t="1184"/>
          <a:stretch/>
        </p:blipFill>
        <p:spPr>
          <a:xfrm>
            <a:off x="6605472" y="4281603"/>
            <a:ext cx="709201" cy="546900"/>
          </a:xfrm>
          <a:prstGeom prst="rect">
            <a:avLst/>
          </a:prstGeom>
          <a:noFill/>
          <a:ln>
            <a:noFill/>
          </a:ln>
        </p:spPr>
      </p:pic>
      <p:sp>
        <p:nvSpPr>
          <p:cNvPr id="949" name="Google Shape;949;p158"/>
          <p:cNvSpPr txBox="1"/>
          <p:nvPr/>
        </p:nvSpPr>
        <p:spPr>
          <a:xfrm>
            <a:off x="1119862" y="-152409"/>
            <a:ext cx="914400" cy="11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7400">
                <a:solidFill>
                  <a:srgbClr val="00717D"/>
                </a:solidFill>
                <a:latin typeface="Calibri"/>
                <a:ea typeface="Calibri"/>
                <a:cs typeface="Calibri"/>
                <a:sym typeface="Calibri"/>
              </a:rPr>
              <a:t>2</a:t>
            </a:r>
            <a:r>
              <a:rPr b="1" i="0" lang="en" sz="7400" u="none" cap="none" strike="noStrike">
                <a:solidFill>
                  <a:srgbClr val="00717D"/>
                </a:solidFill>
                <a:latin typeface="Calibri"/>
                <a:ea typeface="Calibri"/>
                <a:cs typeface="Calibri"/>
                <a:sym typeface="Calibri"/>
              </a:rPr>
              <a:t>. </a:t>
            </a:r>
            <a:endParaRPr b="1" i="0" sz="7400" u="none" cap="none" strike="noStrike">
              <a:solidFill>
                <a:srgbClr val="00717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53" name="Shape 953"/>
        <p:cNvGrpSpPr/>
        <p:nvPr/>
      </p:nvGrpSpPr>
      <p:grpSpPr>
        <a:xfrm>
          <a:off x="0" y="0"/>
          <a:ext cx="0" cy="0"/>
          <a:chOff x="0" y="0"/>
          <a:chExt cx="0" cy="0"/>
        </a:xfrm>
      </p:grpSpPr>
      <p:sp>
        <p:nvSpPr>
          <p:cNvPr id="954" name="Google Shape;954;p159"/>
          <p:cNvSpPr/>
          <p:nvPr/>
        </p:nvSpPr>
        <p:spPr>
          <a:xfrm>
            <a:off x="4369425" y="0"/>
            <a:ext cx="4774500" cy="5143500"/>
          </a:xfrm>
          <a:prstGeom prst="rect">
            <a:avLst/>
          </a:prstGeom>
          <a:solidFill>
            <a:srgbClr val="BC357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59"/>
          <p:cNvSpPr/>
          <p:nvPr/>
        </p:nvSpPr>
        <p:spPr>
          <a:xfrm rot="5400000">
            <a:off x="229250" y="15300"/>
            <a:ext cx="1191600" cy="1161000"/>
          </a:xfrm>
          <a:prstGeom prst="flowChartDelay">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6" name="Google Shape;956;p159"/>
          <p:cNvPicPr preferRelativeResize="0"/>
          <p:nvPr/>
        </p:nvPicPr>
        <p:blipFill rotWithShape="1">
          <a:blip r:embed="rId3">
            <a:alphaModFix/>
          </a:blip>
          <a:srcRect b="0" l="0" r="0" t="0"/>
          <a:stretch/>
        </p:blipFill>
        <p:spPr>
          <a:xfrm>
            <a:off x="6759831" y="613005"/>
            <a:ext cx="2020969" cy="4277187"/>
          </a:xfrm>
          <a:prstGeom prst="rect">
            <a:avLst/>
          </a:prstGeom>
          <a:noFill/>
          <a:ln cap="flat" cmpd="sng" w="9525">
            <a:solidFill>
              <a:srgbClr val="575757"/>
            </a:solidFill>
            <a:prstDash val="solid"/>
            <a:round/>
            <a:headEnd len="sm" w="sm" type="none"/>
            <a:tailEnd len="sm" w="sm" type="none"/>
          </a:ln>
          <a:effectLst>
            <a:outerShdw blurRad="50800" rotWithShape="0" algn="tr" dir="8100000" dist="38100">
              <a:srgbClr val="000000">
                <a:alpha val="40000"/>
              </a:srgbClr>
            </a:outerShdw>
          </a:effectLst>
        </p:spPr>
      </p:pic>
      <p:pic>
        <p:nvPicPr>
          <p:cNvPr id="957" name="Google Shape;957;p159"/>
          <p:cNvPicPr preferRelativeResize="0"/>
          <p:nvPr/>
        </p:nvPicPr>
        <p:blipFill rotWithShape="1">
          <a:blip r:embed="rId4">
            <a:alphaModFix/>
          </a:blip>
          <a:srcRect b="0" l="0" r="0" t="0"/>
          <a:stretch/>
        </p:blipFill>
        <p:spPr>
          <a:xfrm>
            <a:off x="4635341" y="637972"/>
            <a:ext cx="2020969" cy="4277187"/>
          </a:xfrm>
          <a:prstGeom prst="rect">
            <a:avLst/>
          </a:prstGeom>
          <a:noFill/>
          <a:ln cap="flat" cmpd="sng" w="9525">
            <a:solidFill>
              <a:srgbClr val="575757"/>
            </a:solidFill>
            <a:prstDash val="solid"/>
            <a:round/>
            <a:headEnd len="sm" w="sm" type="none"/>
            <a:tailEnd len="sm" w="sm" type="none"/>
          </a:ln>
          <a:effectLst>
            <a:outerShdw blurRad="50800" rotWithShape="0" algn="tr" dir="8100000" dist="38100">
              <a:srgbClr val="000000">
                <a:alpha val="40000"/>
              </a:srgbClr>
            </a:outerShdw>
          </a:effectLst>
        </p:spPr>
      </p:pic>
      <p:pic>
        <p:nvPicPr>
          <p:cNvPr id="958" name="Google Shape;958;p159"/>
          <p:cNvPicPr preferRelativeResize="0"/>
          <p:nvPr/>
        </p:nvPicPr>
        <p:blipFill rotWithShape="1">
          <a:blip r:embed="rId5">
            <a:alphaModFix/>
          </a:blip>
          <a:srcRect b="11745" l="35088" r="-6" t="1184"/>
          <a:stretch/>
        </p:blipFill>
        <p:spPr>
          <a:xfrm>
            <a:off x="8230224" y="213375"/>
            <a:ext cx="550576" cy="424594"/>
          </a:xfrm>
          <a:prstGeom prst="rect">
            <a:avLst/>
          </a:prstGeom>
          <a:noFill/>
          <a:ln>
            <a:noFill/>
          </a:ln>
        </p:spPr>
      </p:pic>
      <p:sp>
        <p:nvSpPr>
          <p:cNvPr id="959" name="Google Shape;959;p159"/>
          <p:cNvSpPr txBox="1"/>
          <p:nvPr/>
        </p:nvSpPr>
        <p:spPr>
          <a:xfrm>
            <a:off x="455137" y="-217459"/>
            <a:ext cx="914400" cy="11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7400">
                <a:solidFill>
                  <a:srgbClr val="888888"/>
                </a:solidFill>
                <a:latin typeface="Calibri"/>
                <a:ea typeface="Calibri"/>
                <a:cs typeface="Calibri"/>
                <a:sym typeface="Calibri"/>
              </a:rPr>
              <a:t>3</a:t>
            </a:r>
            <a:r>
              <a:rPr b="1" i="0" lang="en" sz="7400" u="none" cap="none" strike="noStrike">
                <a:solidFill>
                  <a:srgbClr val="888888"/>
                </a:solidFill>
                <a:latin typeface="Calibri"/>
                <a:ea typeface="Calibri"/>
                <a:cs typeface="Calibri"/>
                <a:sym typeface="Calibri"/>
              </a:rPr>
              <a:t>. </a:t>
            </a:r>
            <a:endParaRPr b="1" i="0" sz="7400" u="none" cap="none" strike="noStrike">
              <a:solidFill>
                <a:srgbClr val="888888"/>
              </a:solidFill>
              <a:latin typeface="Calibri"/>
              <a:ea typeface="Calibri"/>
              <a:cs typeface="Calibri"/>
              <a:sym typeface="Calibri"/>
            </a:endParaRPr>
          </a:p>
        </p:txBody>
      </p:sp>
      <p:sp>
        <p:nvSpPr>
          <p:cNvPr id="960" name="Google Shape;960;p159"/>
          <p:cNvSpPr txBox="1"/>
          <p:nvPr/>
        </p:nvSpPr>
        <p:spPr>
          <a:xfrm>
            <a:off x="702932" y="413912"/>
            <a:ext cx="4065300" cy="66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800" u="none" cap="none" strike="noStrike">
                <a:solidFill>
                  <a:srgbClr val="BC3571"/>
                </a:solidFill>
              </a:rPr>
              <a:t>50.000+ </a:t>
            </a:r>
            <a:endParaRPr b="1" sz="3800">
              <a:solidFill>
                <a:srgbClr val="BC3571"/>
              </a:solidFill>
            </a:endParaRPr>
          </a:p>
          <a:p>
            <a:pPr indent="0" lvl="0" marL="0" marR="0" rtl="0" algn="ctr">
              <a:lnSpc>
                <a:spcPct val="100000"/>
              </a:lnSpc>
              <a:spcBef>
                <a:spcPts val="0"/>
              </a:spcBef>
              <a:spcAft>
                <a:spcPts val="0"/>
              </a:spcAft>
              <a:buClr>
                <a:srgbClr val="000000"/>
              </a:buClr>
              <a:buSzPts val="3000"/>
              <a:buFont typeface="Arial"/>
              <a:buNone/>
            </a:pPr>
            <a:r>
              <a:rPr b="1" i="0" lang="en" sz="3800" u="none" cap="none" strike="noStrike">
                <a:solidFill>
                  <a:srgbClr val="BC3571"/>
                </a:solidFill>
              </a:rPr>
              <a:t>Latihan Soal</a:t>
            </a:r>
            <a:endParaRPr b="1" i="0" sz="3800" u="none" cap="none" strike="noStrike">
              <a:solidFill>
                <a:srgbClr val="BC3571"/>
              </a:solidFill>
            </a:endParaRPr>
          </a:p>
        </p:txBody>
      </p:sp>
      <p:sp>
        <p:nvSpPr>
          <p:cNvPr id="961" name="Google Shape;961;p159"/>
          <p:cNvSpPr txBox="1"/>
          <p:nvPr/>
        </p:nvSpPr>
        <p:spPr>
          <a:xfrm>
            <a:off x="397225" y="1842025"/>
            <a:ext cx="4013100" cy="28158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Calibri"/>
              <a:buChar char="●"/>
            </a:pPr>
            <a:r>
              <a:rPr lang="en" sz="1500">
                <a:latin typeface="Calibri"/>
                <a:ea typeface="Calibri"/>
                <a:cs typeface="Calibri"/>
                <a:sym typeface="Calibri"/>
              </a:rPr>
              <a:t>Berisi paket-paket soal untuk melatih pemahaman siswa</a:t>
            </a:r>
            <a:endParaRPr sz="1500">
              <a:latin typeface="Calibri"/>
              <a:ea typeface="Calibri"/>
              <a:cs typeface="Calibri"/>
              <a:sym typeface="Calibri"/>
            </a:endParaRPr>
          </a:p>
          <a:p>
            <a:pPr indent="-323850" lvl="0" marL="457200" rtl="0" algn="l">
              <a:lnSpc>
                <a:spcPct val="90000"/>
              </a:lnSpc>
              <a:spcBef>
                <a:spcPts val="800"/>
              </a:spcBef>
              <a:spcAft>
                <a:spcPts val="0"/>
              </a:spcAft>
              <a:buSzPts val="1500"/>
              <a:buFont typeface="Calibri"/>
              <a:buChar char="●"/>
            </a:pPr>
            <a:r>
              <a:rPr lang="en" sz="1500">
                <a:latin typeface="Calibri"/>
                <a:ea typeface="Calibri"/>
                <a:cs typeface="Calibri"/>
                <a:sym typeface="Calibri"/>
              </a:rPr>
              <a:t>Tryout berisi soal-soal Penilaian Harian, UTS, UAS, Ujian Sekolah, dll  untuk semua tingkatan kelas  &amp; semua mata pelajaran SD,SMP &amp; SMA</a:t>
            </a:r>
            <a:endParaRPr sz="1500">
              <a:latin typeface="Calibri"/>
              <a:ea typeface="Calibri"/>
              <a:cs typeface="Calibri"/>
              <a:sym typeface="Calibri"/>
            </a:endParaRPr>
          </a:p>
          <a:p>
            <a:pPr indent="-323850" lvl="0" marL="457200" rtl="0" algn="l">
              <a:lnSpc>
                <a:spcPct val="90000"/>
              </a:lnSpc>
              <a:spcBef>
                <a:spcPts val="800"/>
              </a:spcBef>
              <a:spcAft>
                <a:spcPts val="0"/>
              </a:spcAft>
              <a:buSzPts val="1500"/>
              <a:buFont typeface="Calibri"/>
              <a:buChar char="●"/>
            </a:pPr>
            <a:r>
              <a:rPr lang="en" sz="1500">
                <a:latin typeface="Calibri"/>
                <a:ea typeface="Calibri"/>
                <a:cs typeface="Calibri"/>
                <a:sym typeface="Calibri"/>
              </a:rPr>
              <a:t>Tampilkan layar standar nasional, sehingga siswa dapat beradaptasi sejak dini dengan sistem digital</a:t>
            </a:r>
            <a:endParaRPr sz="1500">
              <a:latin typeface="Calibri"/>
              <a:ea typeface="Calibri"/>
              <a:cs typeface="Calibri"/>
              <a:sym typeface="Calibri"/>
            </a:endParaRPr>
          </a:p>
          <a:p>
            <a:pPr indent="-323850" lvl="0" marL="457200" rtl="0" algn="l">
              <a:lnSpc>
                <a:spcPct val="90000"/>
              </a:lnSpc>
              <a:spcBef>
                <a:spcPts val="800"/>
              </a:spcBef>
              <a:spcAft>
                <a:spcPts val="0"/>
              </a:spcAft>
              <a:buSzPts val="1500"/>
              <a:buFont typeface="Calibri"/>
              <a:buChar char="●"/>
            </a:pPr>
            <a:r>
              <a:rPr lang="en" sz="1500">
                <a:latin typeface="Calibri"/>
                <a:ea typeface="Calibri"/>
                <a:cs typeface="Calibri"/>
                <a:sym typeface="Calibri"/>
              </a:rPr>
              <a:t>Hasil nilai dapat langsung terlihat di layar (siswa bisa melakukan self-test), tidak perlu butuh bantuan seorang guru</a:t>
            </a:r>
            <a:endParaRPr sz="15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5" name="Shape 965"/>
        <p:cNvGrpSpPr/>
        <p:nvPr/>
      </p:nvGrpSpPr>
      <p:grpSpPr>
        <a:xfrm>
          <a:off x="0" y="0"/>
          <a:ext cx="0" cy="0"/>
          <a:chOff x="0" y="0"/>
          <a:chExt cx="0" cy="0"/>
        </a:xfrm>
      </p:grpSpPr>
      <p:pic>
        <p:nvPicPr>
          <p:cNvPr id="966" name="Google Shape;966;p160"/>
          <p:cNvPicPr preferRelativeResize="0"/>
          <p:nvPr/>
        </p:nvPicPr>
        <p:blipFill rotWithShape="1">
          <a:blip r:embed="rId3">
            <a:alphaModFix/>
          </a:blip>
          <a:srcRect b="35165" l="0" r="0" t="0"/>
          <a:stretch/>
        </p:blipFill>
        <p:spPr>
          <a:xfrm>
            <a:off x="1" y="0"/>
            <a:ext cx="3130177" cy="1893326"/>
          </a:xfrm>
          <a:prstGeom prst="rect">
            <a:avLst/>
          </a:prstGeom>
          <a:noFill/>
          <a:ln>
            <a:noFill/>
          </a:ln>
        </p:spPr>
      </p:pic>
      <p:pic>
        <p:nvPicPr>
          <p:cNvPr id="967" name="Google Shape;967;p160"/>
          <p:cNvPicPr preferRelativeResize="0"/>
          <p:nvPr/>
        </p:nvPicPr>
        <p:blipFill rotWithShape="1">
          <a:blip r:embed="rId4">
            <a:alphaModFix/>
          </a:blip>
          <a:srcRect b="68977" l="0" r="0" t="0"/>
          <a:stretch/>
        </p:blipFill>
        <p:spPr>
          <a:xfrm>
            <a:off x="3006925" y="987400"/>
            <a:ext cx="3102099" cy="905925"/>
          </a:xfrm>
          <a:prstGeom prst="rect">
            <a:avLst/>
          </a:prstGeom>
          <a:noFill/>
          <a:ln>
            <a:noFill/>
          </a:ln>
        </p:spPr>
      </p:pic>
      <p:pic>
        <p:nvPicPr>
          <p:cNvPr id="968" name="Google Shape;968;p160"/>
          <p:cNvPicPr preferRelativeResize="0"/>
          <p:nvPr/>
        </p:nvPicPr>
        <p:blipFill rotWithShape="1">
          <a:blip r:embed="rId3">
            <a:alphaModFix/>
          </a:blip>
          <a:srcRect b="0" l="0" r="0" t="68977"/>
          <a:stretch/>
        </p:blipFill>
        <p:spPr>
          <a:xfrm>
            <a:off x="3006913" y="1"/>
            <a:ext cx="3130177" cy="905925"/>
          </a:xfrm>
          <a:prstGeom prst="rect">
            <a:avLst/>
          </a:prstGeom>
          <a:noFill/>
          <a:ln>
            <a:noFill/>
          </a:ln>
        </p:spPr>
      </p:pic>
      <p:pic>
        <p:nvPicPr>
          <p:cNvPr id="969" name="Google Shape;969;p160"/>
          <p:cNvPicPr preferRelativeResize="0"/>
          <p:nvPr/>
        </p:nvPicPr>
        <p:blipFill rotWithShape="1">
          <a:blip r:embed="rId4">
            <a:alphaModFix/>
          </a:blip>
          <a:srcRect b="0" l="0" r="0" t="35165"/>
          <a:stretch/>
        </p:blipFill>
        <p:spPr>
          <a:xfrm>
            <a:off x="6041900" y="0"/>
            <a:ext cx="3102099" cy="1893326"/>
          </a:xfrm>
          <a:prstGeom prst="rect">
            <a:avLst/>
          </a:prstGeom>
          <a:noFill/>
          <a:ln>
            <a:noFill/>
          </a:ln>
        </p:spPr>
      </p:pic>
      <p:pic>
        <p:nvPicPr>
          <p:cNvPr id="970" name="Google Shape;970;p160"/>
          <p:cNvPicPr preferRelativeResize="0"/>
          <p:nvPr/>
        </p:nvPicPr>
        <p:blipFill rotWithShape="1">
          <a:blip r:embed="rId5">
            <a:alphaModFix/>
          </a:blip>
          <a:srcRect b="0" l="0" r="0" t="0"/>
          <a:stretch/>
        </p:blipFill>
        <p:spPr>
          <a:xfrm>
            <a:off x="2430887" y="987400"/>
            <a:ext cx="3034977" cy="3943086"/>
          </a:xfrm>
          <a:prstGeom prst="rect">
            <a:avLst/>
          </a:prstGeom>
          <a:noFill/>
          <a:ln>
            <a:noFill/>
          </a:ln>
        </p:spPr>
      </p:pic>
      <p:pic>
        <p:nvPicPr>
          <p:cNvPr id="971" name="Google Shape;971;p160"/>
          <p:cNvPicPr preferRelativeResize="0"/>
          <p:nvPr/>
        </p:nvPicPr>
        <p:blipFill rotWithShape="1">
          <a:blip r:embed="rId6">
            <a:alphaModFix/>
          </a:blip>
          <a:srcRect b="0" l="0" r="0" t="0"/>
          <a:stretch/>
        </p:blipFill>
        <p:spPr>
          <a:xfrm>
            <a:off x="6136320" y="3131530"/>
            <a:ext cx="2101050" cy="1601526"/>
          </a:xfrm>
          <a:prstGeom prst="rect">
            <a:avLst/>
          </a:prstGeom>
          <a:noFill/>
          <a:ln>
            <a:noFill/>
          </a:ln>
        </p:spPr>
      </p:pic>
      <p:sp>
        <p:nvSpPr>
          <p:cNvPr id="972" name="Google Shape;972;p160"/>
          <p:cNvSpPr txBox="1"/>
          <p:nvPr/>
        </p:nvSpPr>
        <p:spPr>
          <a:xfrm>
            <a:off x="6255771" y="3644218"/>
            <a:ext cx="1979400" cy="39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Helvetica Neue"/>
                <a:ea typeface="Helvetica Neue"/>
                <a:cs typeface="Helvetica Neue"/>
                <a:sym typeface="Helvetica Neue"/>
              </a:rPr>
              <a:t>Budi pekerti | Kesehatan | Nilai-niai Pancasila | Sejarah</a:t>
            </a:r>
            <a:endParaRPr b="1" i="0" sz="1400" u="none" cap="none" strike="noStrike">
              <a:solidFill>
                <a:srgbClr val="000000"/>
              </a:solidFill>
              <a:latin typeface="Helvetica Neue"/>
              <a:ea typeface="Helvetica Neue"/>
              <a:cs typeface="Helvetica Neue"/>
              <a:sym typeface="Helvetica Neue"/>
            </a:endParaRPr>
          </a:p>
        </p:txBody>
      </p:sp>
      <p:sp>
        <p:nvSpPr>
          <p:cNvPr id="973" name="Google Shape;973;p160"/>
          <p:cNvSpPr/>
          <p:nvPr/>
        </p:nvSpPr>
        <p:spPr>
          <a:xfrm>
            <a:off x="5820921" y="3110805"/>
            <a:ext cx="2849100" cy="297900"/>
          </a:xfrm>
          <a:prstGeom prst="roundRect">
            <a:avLst>
              <a:gd fmla="val 16667" name="adj"/>
            </a:avLst>
          </a:prstGeom>
          <a:solidFill>
            <a:srgbClr val="274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 sz="1700" u="none" cap="none" strike="noStrike">
                <a:solidFill>
                  <a:srgbClr val="FFFFFF"/>
                </a:solidFill>
                <a:latin typeface="Raleway"/>
                <a:ea typeface="Raleway"/>
                <a:cs typeface="Raleway"/>
                <a:sym typeface="Raleway"/>
              </a:rPr>
              <a:t>EXCLUSIVE CONTENTS</a:t>
            </a:r>
            <a:endParaRPr b="1" i="0" sz="1700" u="none" cap="none" strike="noStrike">
              <a:solidFill>
                <a:srgbClr val="FFFFFF"/>
              </a:solidFill>
              <a:latin typeface="Raleway"/>
              <a:ea typeface="Raleway"/>
              <a:cs typeface="Raleway"/>
              <a:sym typeface="Raleway"/>
            </a:endParaRPr>
          </a:p>
        </p:txBody>
      </p:sp>
      <p:sp>
        <p:nvSpPr>
          <p:cNvPr id="974" name="Google Shape;974;p160"/>
          <p:cNvSpPr txBox="1"/>
          <p:nvPr/>
        </p:nvSpPr>
        <p:spPr>
          <a:xfrm>
            <a:off x="5154196" y="1969890"/>
            <a:ext cx="4065300" cy="132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424242"/>
                </a:solidFill>
                <a:latin typeface="Barlow"/>
                <a:ea typeface="Barlow"/>
                <a:cs typeface="Barlow"/>
                <a:sym typeface="Barlow"/>
              </a:rPr>
              <a:t>4</a:t>
            </a:r>
            <a:r>
              <a:rPr b="1" lang="en" sz="3000">
                <a:solidFill>
                  <a:srgbClr val="424242"/>
                </a:solidFill>
                <a:latin typeface="Barlow"/>
                <a:ea typeface="Barlow"/>
                <a:cs typeface="Barlow"/>
                <a:sym typeface="Barlow"/>
              </a:rPr>
              <a:t>5</a:t>
            </a:r>
            <a:r>
              <a:rPr b="1" i="0" lang="en" sz="3000" u="none" cap="none" strike="noStrike">
                <a:solidFill>
                  <a:srgbClr val="424242"/>
                </a:solidFill>
                <a:latin typeface="Barlow"/>
                <a:ea typeface="Barlow"/>
                <a:cs typeface="Barlow"/>
                <a:sym typeface="Barlow"/>
              </a:rPr>
              <a:t>0+ BACAAN LITERASI</a:t>
            </a:r>
            <a:endParaRPr b="1" i="0" sz="3000" u="none" cap="none" strike="noStrike">
              <a:solidFill>
                <a:srgbClr val="424242"/>
              </a:solidFill>
              <a:latin typeface="Barlow"/>
              <a:ea typeface="Barlow"/>
              <a:cs typeface="Barlow"/>
              <a:sym typeface="Barlow"/>
            </a:endParaRPr>
          </a:p>
        </p:txBody>
      </p:sp>
      <p:sp>
        <p:nvSpPr>
          <p:cNvPr id="975" name="Google Shape;975;p160"/>
          <p:cNvSpPr/>
          <p:nvPr/>
        </p:nvSpPr>
        <p:spPr>
          <a:xfrm>
            <a:off x="-307050" y="-287119"/>
            <a:ext cx="1868100" cy="1868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76" name="Google Shape;976;p160"/>
          <p:cNvSpPr txBox="1"/>
          <p:nvPr/>
        </p:nvSpPr>
        <p:spPr>
          <a:xfrm>
            <a:off x="609862" y="-93159"/>
            <a:ext cx="914400" cy="116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7400">
                <a:solidFill>
                  <a:srgbClr val="274E13"/>
                </a:solidFill>
                <a:latin typeface="Calibri"/>
                <a:ea typeface="Calibri"/>
                <a:cs typeface="Calibri"/>
                <a:sym typeface="Calibri"/>
              </a:rPr>
              <a:t>4</a:t>
            </a:r>
            <a:r>
              <a:rPr b="1" i="0" lang="en" sz="7400" u="none" cap="none" strike="noStrike">
                <a:solidFill>
                  <a:srgbClr val="274E13"/>
                </a:solidFill>
                <a:latin typeface="Calibri"/>
                <a:ea typeface="Calibri"/>
                <a:cs typeface="Calibri"/>
                <a:sym typeface="Calibri"/>
              </a:rPr>
              <a:t>.</a:t>
            </a:r>
            <a:r>
              <a:rPr b="1" i="0" lang="en" sz="7400" u="none" cap="none" strike="noStrike">
                <a:solidFill>
                  <a:srgbClr val="0000FF"/>
                </a:solidFill>
                <a:latin typeface="Calibri"/>
                <a:ea typeface="Calibri"/>
                <a:cs typeface="Calibri"/>
                <a:sym typeface="Calibri"/>
              </a:rPr>
              <a:t> </a:t>
            </a:r>
            <a:endParaRPr b="1" i="0" sz="7400" u="none" cap="none" strike="noStrike">
              <a:solidFill>
                <a:srgbClr val="0000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0" name="Shape 980"/>
        <p:cNvGrpSpPr/>
        <p:nvPr/>
      </p:nvGrpSpPr>
      <p:grpSpPr>
        <a:xfrm>
          <a:off x="0" y="0"/>
          <a:ext cx="0" cy="0"/>
          <a:chOff x="0" y="0"/>
          <a:chExt cx="0" cy="0"/>
        </a:xfrm>
      </p:grpSpPr>
      <p:sp>
        <p:nvSpPr>
          <p:cNvPr id="981" name="Google Shape;981;p161"/>
          <p:cNvSpPr txBox="1"/>
          <p:nvPr/>
        </p:nvSpPr>
        <p:spPr>
          <a:xfrm>
            <a:off x="481550" y="405000"/>
            <a:ext cx="4519500" cy="433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600">
                <a:latin typeface="Calibri"/>
                <a:ea typeface="Calibri"/>
                <a:cs typeface="Calibri"/>
                <a:sym typeface="Calibri"/>
              </a:rPr>
              <a:t>Berisi bacaan berupa komik bergambar, untuk membuat siswa menyukai membaca, sesuai program pemerintah untuk menggalakkan literasi.</a:t>
            </a:r>
            <a:endParaRPr b="1" sz="1600">
              <a:latin typeface="Calibri"/>
              <a:ea typeface="Calibri"/>
              <a:cs typeface="Calibri"/>
              <a:sym typeface="Calibri"/>
            </a:endParaRPr>
          </a:p>
          <a:p>
            <a:pPr indent="0" lvl="0" marL="457200" rtl="0" algn="l">
              <a:lnSpc>
                <a:spcPct val="90000"/>
              </a:lnSpc>
              <a:spcBef>
                <a:spcPts val="0"/>
              </a:spcBef>
              <a:spcAft>
                <a:spcPts val="0"/>
              </a:spcAft>
              <a:buNone/>
            </a:pPr>
            <a:br>
              <a:rPr b="1" lang="en" sz="1600">
                <a:latin typeface="Calibri"/>
                <a:ea typeface="Calibri"/>
                <a:cs typeface="Calibri"/>
                <a:sym typeface="Calibri"/>
              </a:rPr>
            </a:br>
            <a:endParaRPr b="1" sz="1600">
              <a:latin typeface="Calibri"/>
              <a:ea typeface="Calibri"/>
              <a:cs typeface="Calibri"/>
              <a:sym typeface="Calibri"/>
            </a:endParaRPr>
          </a:p>
          <a:p>
            <a:pPr indent="0" lvl="0" marL="0" rtl="0" algn="l">
              <a:lnSpc>
                <a:spcPct val="90000"/>
              </a:lnSpc>
              <a:spcBef>
                <a:spcPts val="0"/>
              </a:spcBef>
              <a:spcAft>
                <a:spcPts val="0"/>
              </a:spcAft>
              <a:buNone/>
            </a:pPr>
            <a:r>
              <a:rPr b="1" lang="en" sz="1600">
                <a:latin typeface="Calibri"/>
                <a:ea typeface="Calibri"/>
                <a:cs typeface="Calibri"/>
                <a:sym typeface="Calibri"/>
              </a:rPr>
              <a:t>Bermanfaat untuk menambah pengetahuan umum, tambahan wawasan yang diajarkan di kurikulum sekolah,seperti : moral budi pekerti, budaya, kesehatan, sejarah, tanggap bencana dll.</a:t>
            </a:r>
            <a:br>
              <a:rPr b="1" lang="en" sz="1600">
                <a:latin typeface="Calibri"/>
                <a:ea typeface="Calibri"/>
                <a:cs typeface="Calibri"/>
                <a:sym typeface="Calibri"/>
              </a:rPr>
            </a:br>
            <a:br>
              <a:rPr b="1" lang="en" sz="1600">
                <a:latin typeface="Calibri"/>
                <a:ea typeface="Calibri"/>
                <a:cs typeface="Calibri"/>
                <a:sym typeface="Calibri"/>
              </a:rPr>
            </a:br>
            <a:endParaRPr b="1" sz="1600">
              <a:latin typeface="Calibri"/>
              <a:ea typeface="Calibri"/>
              <a:cs typeface="Calibri"/>
              <a:sym typeface="Calibri"/>
            </a:endParaRPr>
          </a:p>
          <a:p>
            <a:pPr indent="0" lvl="0" marL="0" rtl="0" algn="l">
              <a:lnSpc>
                <a:spcPct val="90000"/>
              </a:lnSpc>
              <a:spcBef>
                <a:spcPts val="800"/>
              </a:spcBef>
              <a:spcAft>
                <a:spcPts val="0"/>
              </a:spcAft>
              <a:buNone/>
            </a:pPr>
            <a:r>
              <a:rPr b="1" lang="en" sz="1600">
                <a:latin typeface="Calibri"/>
                <a:ea typeface="Calibri"/>
                <a:cs typeface="Calibri"/>
                <a:sym typeface="Calibri"/>
              </a:rPr>
              <a:t>Isi komik, baik mutu gambar &amp; jalan cerita dibuat menarik agar siswa tidak bosan, dan mendapatkan manfaat setelah membaca  komik tersebut.</a:t>
            </a:r>
            <a:br>
              <a:rPr b="1" lang="en" sz="1600">
                <a:latin typeface="Calibri"/>
                <a:ea typeface="Calibri"/>
                <a:cs typeface="Calibri"/>
                <a:sym typeface="Calibri"/>
              </a:rPr>
            </a:br>
            <a:br>
              <a:rPr b="1" lang="en" sz="1600">
                <a:latin typeface="Calibri"/>
                <a:ea typeface="Calibri"/>
                <a:cs typeface="Calibri"/>
                <a:sym typeface="Calibri"/>
              </a:rPr>
            </a:br>
            <a:endParaRPr b="1" sz="1600">
              <a:latin typeface="Calibri"/>
              <a:ea typeface="Calibri"/>
              <a:cs typeface="Calibri"/>
              <a:sym typeface="Calibri"/>
            </a:endParaRPr>
          </a:p>
          <a:p>
            <a:pPr indent="0" lvl="0" marL="0" rtl="0" algn="l">
              <a:lnSpc>
                <a:spcPct val="90000"/>
              </a:lnSpc>
              <a:spcBef>
                <a:spcPts val="800"/>
              </a:spcBef>
              <a:spcAft>
                <a:spcPts val="0"/>
              </a:spcAft>
              <a:buNone/>
            </a:pPr>
            <a:r>
              <a:rPr b="1" lang="en" sz="1600">
                <a:latin typeface="Calibri"/>
                <a:ea typeface="Calibri"/>
                <a:cs typeface="Calibri"/>
                <a:sym typeface="Calibri"/>
              </a:rPr>
              <a:t>Komik Pendidikan ini dibuat sesuai umur pembacanya, dari mulai pra sekolah sampai remaja </a:t>
            </a:r>
            <a:endParaRPr b="1" sz="1600">
              <a:latin typeface="Calibri"/>
              <a:ea typeface="Calibri"/>
              <a:cs typeface="Calibri"/>
              <a:sym typeface="Calibri"/>
            </a:endParaRPr>
          </a:p>
          <a:p>
            <a:pPr indent="0" lvl="0" marL="457200" rtl="0" algn="l">
              <a:lnSpc>
                <a:spcPct val="90000"/>
              </a:lnSpc>
              <a:spcBef>
                <a:spcPts val="0"/>
              </a:spcBef>
              <a:spcAft>
                <a:spcPts val="0"/>
              </a:spcAft>
              <a:buNone/>
            </a:pPr>
            <a:r>
              <a:t/>
            </a:r>
            <a:endParaRPr b="1" sz="1500">
              <a:latin typeface="Calibri"/>
              <a:ea typeface="Calibri"/>
              <a:cs typeface="Calibri"/>
              <a:sym typeface="Calibri"/>
            </a:endParaRPr>
          </a:p>
        </p:txBody>
      </p:sp>
      <p:pic>
        <p:nvPicPr>
          <p:cNvPr id="982" name="Google Shape;982;p161"/>
          <p:cNvPicPr preferRelativeResize="0"/>
          <p:nvPr/>
        </p:nvPicPr>
        <p:blipFill>
          <a:blip r:embed="rId3">
            <a:alphaModFix/>
          </a:blip>
          <a:stretch>
            <a:fillRect/>
          </a:stretch>
        </p:blipFill>
        <p:spPr>
          <a:xfrm>
            <a:off x="7259044" y="2571738"/>
            <a:ext cx="1884955" cy="2439350"/>
          </a:xfrm>
          <a:prstGeom prst="rect">
            <a:avLst/>
          </a:prstGeom>
          <a:noFill/>
          <a:ln>
            <a:noFill/>
          </a:ln>
        </p:spPr>
      </p:pic>
      <p:pic>
        <p:nvPicPr>
          <p:cNvPr id="983" name="Google Shape;983;p161"/>
          <p:cNvPicPr preferRelativeResize="0"/>
          <p:nvPr/>
        </p:nvPicPr>
        <p:blipFill rotWithShape="1">
          <a:blip r:embed="rId4">
            <a:alphaModFix/>
          </a:blip>
          <a:srcRect b="0" l="0" r="0" t="0"/>
          <a:stretch/>
        </p:blipFill>
        <p:spPr>
          <a:xfrm>
            <a:off x="7259050" y="132405"/>
            <a:ext cx="1884949" cy="2439332"/>
          </a:xfrm>
          <a:prstGeom prst="rect">
            <a:avLst/>
          </a:prstGeom>
          <a:noFill/>
          <a:ln>
            <a:noFill/>
          </a:ln>
        </p:spPr>
      </p:pic>
      <p:pic>
        <p:nvPicPr>
          <p:cNvPr id="984" name="Google Shape;984;p161"/>
          <p:cNvPicPr preferRelativeResize="0"/>
          <p:nvPr/>
        </p:nvPicPr>
        <p:blipFill rotWithShape="1">
          <a:blip r:embed="rId5">
            <a:alphaModFix/>
          </a:blip>
          <a:srcRect b="0" l="11627" r="11627" t="0"/>
          <a:stretch/>
        </p:blipFill>
        <p:spPr>
          <a:xfrm>
            <a:off x="5374100" y="132400"/>
            <a:ext cx="1884950" cy="2439352"/>
          </a:xfrm>
          <a:prstGeom prst="rect">
            <a:avLst/>
          </a:prstGeom>
          <a:noFill/>
          <a:ln>
            <a:noFill/>
          </a:ln>
        </p:spPr>
      </p:pic>
      <p:pic>
        <p:nvPicPr>
          <p:cNvPr id="985" name="Google Shape;985;p161"/>
          <p:cNvPicPr preferRelativeResize="0"/>
          <p:nvPr/>
        </p:nvPicPr>
        <p:blipFill rotWithShape="1">
          <a:blip r:embed="rId6">
            <a:alphaModFix/>
          </a:blip>
          <a:srcRect b="0" l="298" r="308" t="0"/>
          <a:stretch/>
        </p:blipFill>
        <p:spPr>
          <a:xfrm>
            <a:off x="5374100" y="2571750"/>
            <a:ext cx="1884950" cy="2439345"/>
          </a:xfrm>
          <a:prstGeom prst="rect">
            <a:avLst/>
          </a:prstGeom>
          <a:noFill/>
          <a:ln>
            <a:noFill/>
          </a:ln>
        </p:spPr>
      </p:pic>
      <p:cxnSp>
        <p:nvCxnSpPr>
          <p:cNvPr id="986" name="Google Shape;986;p161"/>
          <p:cNvCxnSpPr/>
          <p:nvPr/>
        </p:nvCxnSpPr>
        <p:spPr>
          <a:xfrm flipH="1" rot="10800000">
            <a:off x="580550" y="1374975"/>
            <a:ext cx="4227000" cy="10200"/>
          </a:xfrm>
          <a:prstGeom prst="straightConnector1">
            <a:avLst/>
          </a:prstGeom>
          <a:noFill/>
          <a:ln cap="flat" cmpd="sng" w="9525">
            <a:solidFill>
              <a:schemeClr val="dk2"/>
            </a:solidFill>
            <a:prstDash val="solid"/>
            <a:round/>
            <a:headEnd len="med" w="med" type="none"/>
            <a:tailEnd len="med" w="med" type="none"/>
          </a:ln>
        </p:spPr>
      </p:cxnSp>
      <p:cxnSp>
        <p:nvCxnSpPr>
          <p:cNvPr id="987" name="Google Shape;987;p161"/>
          <p:cNvCxnSpPr/>
          <p:nvPr/>
        </p:nvCxnSpPr>
        <p:spPr>
          <a:xfrm flipH="1" rot="10800000">
            <a:off x="580550" y="2749575"/>
            <a:ext cx="4227000" cy="10200"/>
          </a:xfrm>
          <a:prstGeom prst="straightConnector1">
            <a:avLst/>
          </a:prstGeom>
          <a:noFill/>
          <a:ln cap="flat" cmpd="sng" w="9525">
            <a:solidFill>
              <a:schemeClr val="dk2"/>
            </a:solidFill>
            <a:prstDash val="solid"/>
            <a:round/>
            <a:headEnd len="med" w="med" type="none"/>
            <a:tailEnd len="med" w="med" type="none"/>
          </a:ln>
        </p:spPr>
      </p:cxnSp>
      <p:cxnSp>
        <p:nvCxnSpPr>
          <p:cNvPr id="988" name="Google Shape;988;p161"/>
          <p:cNvCxnSpPr/>
          <p:nvPr/>
        </p:nvCxnSpPr>
        <p:spPr>
          <a:xfrm flipH="1" rot="10800000">
            <a:off x="580550" y="3935975"/>
            <a:ext cx="4227000" cy="10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44"/>
          <p:cNvSpPr/>
          <p:nvPr/>
        </p:nvSpPr>
        <p:spPr>
          <a:xfrm>
            <a:off x="597025" y="1019100"/>
            <a:ext cx="7956300" cy="37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4" name="Google Shape;744;p144"/>
          <p:cNvPicPr preferRelativeResize="0"/>
          <p:nvPr/>
        </p:nvPicPr>
        <p:blipFill>
          <a:blip r:embed="rId3">
            <a:alphaModFix/>
          </a:blip>
          <a:stretch>
            <a:fillRect/>
          </a:stretch>
        </p:blipFill>
        <p:spPr>
          <a:xfrm>
            <a:off x="3619525" y="3393350"/>
            <a:ext cx="971663" cy="1148396"/>
          </a:xfrm>
          <a:prstGeom prst="rect">
            <a:avLst/>
          </a:prstGeom>
          <a:noFill/>
          <a:ln>
            <a:noFill/>
          </a:ln>
        </p:spPr>
      </p:pic>
      <p:pic>
        <p:nvPicPr>
          <p:cNvPr id="745" name="Google Shape;745;p144"/>
          <p:cNvPicPr preferRelativeResize="0"/>
          <p:nvPr/>
        </p:nvPicPr>
        <p:blipFill>
          <a:blip r:embed="rId4">
            <a:alphaModFix/>
          </a:blip>
          <a:stretch>
            <a:fillRect/>
          </a:stretch>
        </p:blipFill>
        <p:spPr>
          <a:xfrm>
            <a:off x="4918325" y="3277662"/>
            <a:ext cx="736919" cy="1402100"/>
          </a:xfrm>
          <a:prstGeom prst="rect">
            <a:avLst/>
          </a:prstGeom>
          <a:noFill/>
          <a:ln>
            <a:noFill/>
          </a:ln>
        </p:spPr>
      </p:pic>
      <p:pic>
        <p:nvPicPr>
          <p:cNvPr id="746" name="Google Shape;746;p144"/>
          <p:cNvPicPr preferRelativeResize="0"/>
          <p:nvPr/>
        </p:nvPicPr>
        <p:blipFill>
          <a:blip r:embed="rId5">
            <a:alphaModFix/>
          </a:blip>
          <a:stretch>
            <a:fillRect/>
          </a:stretch>
        </p:blipFill>
        <p:spPr>
          <a:xfrm>
            <a:off x="6297375" y="3108837"/>
            <a:ext cx="792683" cy="1504968"/>
          </a:xfrm>
          <a:prstGeom prst="rect">
            <a:avLst/>
          </a:prstGeom>
          <a:noFill/>
          <a:ln>
            <a:noFill/>
          </a:ln>
        </p:spPr>
      </p:pic>
      <p:pic>
        <p:nvPicPr>
          <p:cNvPr id="747" name="Google Shape;747;p144"/>
          <p:cNvPicPr preferRelativeResize="0"/>
          <p:nvPr/>
        </p:nvPicPr>
        <p:blipFill>
          <a:blip r:embed="rId6">
            <a:alphaModFix/>
          </a:blip>
          <a:stretch>
            <a:fillRect/>
          </a:stretch>
        </p:blipFill>
        <p:spPr>
          <a:xfrm>
            <a:off x="7736025" y="2965075"/>
            <a:ext cx="687829" cy="1692090"/>
          </a:xfrm>
          <a:prstGeom prst="rect">
            <a:avLst/>
          </a:prstGeom>
          <a:noFill/>
          <a:ln>
            <a:noFill/>
          </a:ln>
        </p:spPr>
      </p:pic>
      <p:pic>
        <p:nvPicPr>
          <p:cNvPr id="748" name="Google Shape;748;p144"/>
          <p:cNvPicPr preferRelativeResize="0"/>
          <p:nvPr/>
        </p:nvPicPr>
        <p:blipFill>
          <a:blip r:embed="rId7">
            <a:alphaModFix/>
          </a:blip>
          <a:stretch>
            <a:fillRect/>
          </a:stretch>
        </p:blipFill>
        <p:spPr>
          <a:xfrm>
            <a:off x="3987047" y="3967545"/>
            <a:ext cx="684304" cy="734256"/>
          </a:xfrm>
          <a:prstGeom prst="rect">
            <a:avLst/>
          </a:prstGeom>
          <a:noFill/>
          <a:ln>
            <a:noFill/>
          </a:ln>
        </p:spPr>
      </p:pic>
      <p:pic>
        <p:nvPicPr>
          <p:cNvPr id="749" name="Google Shape;749;p144"/>
          <p:cNvPicPr preferRelativeResize="0"/>
          <p:nvPr/>
        </p:nvPicPr>
        <p:blipFill>
          <a:blip r:embed="rId8">
            <a:alphaModFix/>
          </a:blip>
          <a:stretch>
            <a:fillRect/>
          </a:stretch>
        </p:blipFill>
        <p:spPr>
          <a:xfrm>
            <a:off x="5225138" y="3843027"/>
            <a:ext cx="986587" cy="795392"/>
          </a:xfrm>
          <a:prstGeom prst="rect">
            <a:avLst/>
          </a:prstGeom>
          <a:noFill/>
          <a:ln>
            <a:noFill/>
          </a:ln>
        </p:spPr>
      </p:pic>
      <p:pic>
        <p:nvPicPr>
          <p:cNvPr id="750" name="Google Shape;750;p144"/>
          <p:cNvPicPr preferRelativeResize="0"/>
          <p:nvPr/>
        </p:nvPicPr>
        <p:blipFill>
          <a:blip r:embed="rId9">
            <a:alphaModFix/>
          </a:blip>
          <a:stretch>
            <a:fillRect/>
          </a:stretch>
        </p:blipFill>
        <p:spPr>
          <a:xfrm>
            <a:off x="6751098" y="3829663"/>
            <a:ext cx="878203" cy="926298"/>
          </a:xfrm>
          <a:prstGeom prst="rect">
            <a:avLst/>
          </a:prstGeom>
          <a:noFill/>
          <a:ln>
            <a:noFill/>
          </a:ln>
        </p:spPr>
      </p:pic>
      <p:pic>
        <p:nvPicPr>
          <p:cNvPr id="751" name="Google Shape;751;p144"/>
          <p:cNvPicPr preferRelativeResize="0"/>
          <p:nvPr/>
        </p:nvPicPr>
        <p:blipFill>
          <a:blip r:embed="rId10">
            <a:alphaModFix/>
          </a:blip>
          <a:stretch>
            <a:fillRect/>
          </a:stretch>
        </p:blipFill>
        <p:spPr>
          <a:xfrm>
            <a:off x="8015188" y="3641730"/>
            <a:ext cx="838737" cy="1015445"/>
          </a:xfrm>
          <a:prstGeom prst="rect">
            <a:avLst/>
          </a:prstGeom>
          <a:noFill/>
          <a:ln>
            <a:noFill/>
          </a:ln>
        </p:spPr>
      </p:pic>
      <p:sp>
        <p:nvSpPr>
          <p:cNvPr id="752" name="Google Shape;752;p144"/>
          <p:cNvSpPr txBox="1"/>
          <p:nvPr/>
        </p:nvSpPr>
        <p:spPr>
          <a:xfrm>
            <a:off x="1638775" y="308700"/>
            <a:ext cx="5826300" cy="7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latin typeface="Lato"/>
                <a:ea typeface="Lato"/>
                <a:cs typeface="Lato"/>
                <a:sym typeface="Lato"/>
              </a:rPr>
              <a:t>PERUBAHAN ZAMAN ITU PASTI</a:t>
            </a:r>
            <a:endParaRPr b="1" sz="3000">
              <a:solidFill>
                <a:schemeClr val="lt1"/>
              </a:solidFill>
              <a:latin typeface="Lato"/>
              <a:ea typeface="Lato"/>
              <a:cs typeface="Lato"/>
              <a:sym typeface="Lato"/>
            </a:endParaRPr>
          </a:p>
        </p:txBody>
      </p:sp>
      <p:sp>
        <p:nvSpPr>
          <p:cNvPr id="753" name="Google Shape;753;p144"/>
          <p:cNvSpPr txBox="1"/>
          <p:nvPr/>
        </p:nvSpPr>
        <p:spPr>
          <a:xfrm>
            <a:off x="486025" y="990900"/>
            <a:ext cx="7799700" cy="2118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i="1" lang="en" sz="2200">
                <a:solidFill>
                  <a:srgbClr val="CC0000"/>
                </a:solidFill>
                <a:latin typeface="Lato"/>
                <a:ea typeface="Lato"/>
                <a:cs typeface="Lato"/>
                <a:sym typeface="Lato"/>
              </a:rPr>
              <a:t>Mau tidak mau, suka tidak suka, cepat atau lambat, semua sekolah PASTI akan menuju ke Sekolah berbasis Digital !</a:t>
            </a:r>
            <a:endParaRPr sz="2200">
              <a:solidFill>
                <a:srgbClr val="CC0000"/>
              </a:solidFill>
              <a:latin typeface="Lato"/>
              <a:ea typeface="Lato"/>
              <a:cs typeface="Lato"/>
              <a:sym typeface="Lato"/>
            </a:endParaRPr>
          </a:p>
          <a:p>
            <a:pPr indent="0" lvl="0" marL="457200" rtl="0" algn="l">
              <a:lnSpc>
                <a:spcPct val="100000"/>
              </a:lnSpc>
              <a:spcBef>
                <a:spcPts val="0"/>
              </a:spcBef>
              <a:spcAft>
                <a:spcPts val="0"/>
              </a:spcAft>
              <a:buNone/>
            </a:pPr>
            <a:r>
              <a:t/>
            </a:r>
            <a:endParaRPr sz="2200">
              <a:latin typeface="Lato"/>
              <a:ea typeface="Lato"/>
              <a:cs typeface="Lato"/>
              <a:sym typeface="Lato"/>
            </a:endParaRPr>
          </a:p>
          <a:p>
            <a:pPr indent="0" lvl="0" marL="457200" rtl="0" algn="l">
              <a:spcBef>
                <a:spcPts val="0"/>
              </a:spcBef>
              <a:spcAft>
                <a:spcPts val="0"/>
              </a:spcAft>
              <a:buClr>
                <a:schemeClr val="dk1"/>
              </a:buClr>
              <a:buSzPts val="1100"/>
              <a:buFont typeface="Arial"/>
              <a:buNone/>
            </a:pPr>
            <a:r>
              <a:rPr i="1" lang="en" sz="2200">
                <a:solidFill>
                  <a:schemeClr val="dk1"/>
                </a:solidFill>
                <a:latin typeface="Lato"/>
                <a:ea typeface="Lato"/>
                <a:cs typeface="Lato"/>
                <a:sym typeface="Lato"/>
              </a:rPr>
              <a:t>Zaman terus  berkembang dan berubah . </a:t>
            </a:r>
            <a:endParaRPr i="1" sz="2200">
              <a:solidFill>
                <a:schemeClr val="dk1"/>
              </a:solidFill>
              <a:latin typeface="Lato"/>
              <a:ea typeface="Lato"/>
              <a:cs typeface="Lato"/>
              <a:sym typeface="Lato"/>
            </a:endParaRPr>
          </a:p>
          <a:p>
            <a:pPr indent="0" lvl="0" marL="457200" rtl="0" algn="l">
              <a:spcBef>
                <a:spcPts val="0"/>
              </a:spcBef>
              <a:spcAft>
                <a:spcPts val="0"/>
              </a:spcAft>
              <a:buClr>
                <a:schemeClr val="dk1"/>
              </a:buClr>
              <a:buSzPts val="1100"/>
              <a:buFont typeface="Arial"/>
              <a:buNone/>
            </a:pPr>
            <a:r>
              <a:rPr b="1" lang="en" sz="2200">
                <a:solidFill>
                  <a:schemeClr val="dk1"/>
                </a:solidFill>
                <a:latin typeface="Lato"/>
                <a:ea typeface="Lato"/>
                <a:cs typeface="Lato"/>
                <a:sym typeface="Lato"/>
              </a:rPr>
              <a:t>JANGAN </a:t>
            </a:r>
            <a:r>
              <a:rPr lang="en" sz="2200">
                <a:solidFill>
                  <a:schemeClr val="dk1"/>
                </a:solidFill>
                <a:latin typeface="Lato"/>
                <a:ea typeface="Lato"/>
                <a:cs typeface="Lato"/>
                <a:sym typeface="Lato"/>
              </a:rPr>
              <a:t>menghindari atau melawan perkembangan zaman, tapi menyerap dan mengadaptasinya</a:t>
            </a:r>
            <a:endParaRPr b="1" sz="2200">
              <a:latin typeface="Lato"/>
              <a:ea typeface="Lato"/>
              <a:cs typeface="Lato"/>
              <a:sym typeface="Lato"/>
            </a:endParaRPr>
          </a:p>
          <a:p>
            <a:pPr indent="0" lvl="0" marL="0" rtl="0" algn="l">
              <a:lnSpc>
                <a:spcPct val="115000"/>
              </a:lnSpc>
              <a:spcBef>
                <a:spcPts val="0"/>
              </a:spcBef>
              <a:spcAft>
                <a:spcPts val="0"/>
              </a:spcAft>
              <a:buNone/>
            </a:pPr>
            <a:r>
              <a:t/>
            </a:r>
            <a:endParaRPr b="1" sz="2300">
              <a:latin typeface="Lato"/>
              <a:ea typeface="Lato"/>
              <a:cs typeface="Lato"/>
              <a:sym typeface="Lato"/>
            </a:endParaRPr>
          </a:p>
          <a:p>
            <a:pPr indent="0" lvl="0" marL="0" rtl="0" algn="l">
              <a:lnSpc>
                <a:spcPct val="115000"/>
              </a:lnSpc>
              <a:spcBef>
                <a:spcPts val="0"/>
              </a:spcBef>
              <a:spcAft>
                <a:spcPts val="0"/>
              </a:spcAft>
              <a:buNone/>
            </a:pPr>
            <a:r>
              <a:t/>
            </a:r>
            <a:endParaRPr b="1" sz="2300">
              <a:latin typeface="Lato"/>
              <a:ea typeface="Lato"/>
              <a:cs typeface="Lato"/>
              <a:sym typeface="Lato"/>
            </a:endParaRPr>
          </a:p>
        </p:txBody>
      </p:sp>
      <p:sp>
        <p:nvSpPr>
          <p:cNvPr id="754" name="Google Shape;754;p144"/>
          <p:cNvSpPr txBox="1"/>
          <p:nvPr/>
        </p:nvSpPr>
        <p:spPr>
          <a:xfrm>
            <a:off x="235400" y="3357900"/>
            <a:ext cx="3291300" cy="1583100"/>
          </a:xfrm>
          <a:prstGeom prst="rect">
            <a:avLst/>
          </a:prstGeom>
          <a:solidFill>
            <a:srgbClr val="F1C232"/>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i="1" lang="en">
                <a:solidFill>
                  <a:srgbClr val="2A2A2A"/>
                </a:solidFill>
                <a:latin typeface="Lato"/>
                <a:ea typeface="Lato"/>
                <a:cs typeface="Lato"/>
                <a:sym typeface="Lato"/>
              </a:rPr>
              <a:t>UNTUK MENGHADAPI PERUBAHAN ZAMAN YANG SEMAKIN CEPAT, </a:t>
            </a:r>
            <a:br>
              <a:rPr b="1" i="1" lang="en">
                <a:solidFill>
                  <a:srgbClr val="2A2A2A"/>
                </a:solidFill>
                <a:latin typeface="Lato"/>
                <a:ea typeface="Lato"/>
                <a:cs typeface="Lato"/>
                <a:sym typeface="Lato"/>
              </a:rPr>
            </a:br>
            <a:r>
              <a:rPr b="1" i="1" lang="en">
                <a:solidFill>
                  <a:srgbClr val="2A2A2A"/>
                </a:solidFill>
                <a:latin typeface="Lato"/>
                <a:ea typeface="Lato"/>
                <a:cs typeface="Lato"/>
                <a:sym typeface="Lato"/>
              </a:rPr>
              <a:t>SALAH SATUNYA YAITU MEMANFAATKAN TEKNOLOGI BAGI DUNIA PENDIDIKAN INDONESIA AGAR TIDAK SEMAKIN TERTINGGAL </a:t>
            </a:r>
            <a:r>
              <a:rPr b="1" i="1" lang="en" sz="1700">
                <a:solidFill>
                  <a:srgbClr val="2A2A2A"/>
                </a:solidFill>
                <a:latin typeface="Lato"/>
                <a:ea typeface="Lato"/>
                <a:cs typeface="Lato"/>
                <a:sym typeface="Lato"/>
              </a:rPr>
              <a:t>!</a:t>
            </a:r>
            <a:endParaRPr i="1" sz="1300">
              <a:solidFill>
                <a:srgbClr val="2A2A2A"/>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62"/>
          <p:cNvSpPr/>
          <p:nvPr/>
        </p:nvSpPr>
        <p:spPr>
          <a:xfrm>
            <a:off x="-10175" y="3503700"/>
            <a:ext cx="9154200" cy="16482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4" name="Google Shape;994;p162"/>
          <p:cNvPicPr preferRelativeResize="0"/>
          <p:nvPr/>
        </p:nvPicPr>
        <p:blipFill rotWithShape="1">
          <a:blip r:embed="rId3">
            <a:alphaModFix/>
          </a:blip>
          <a:srcRect b="0" l="0" r="0" t="0"/>
          <a:stretch/>
        </p:blipFill>
        <p:spPr>
          <a:xfrm>
            <a:off x="250218" y="830624"/>
            <a:ext cx="4354290" cy="4062375"/>
          </a:xfrm>
          <a:prstGeom prst="rect">
            <a:avLst/>
          </a:prstGeom>
          <a:noFill/>
          <a:ln>
            <a:noFill/>
          </a:ln>
        </p:spPr>
      </p:pic>
      <p:pic>
        <p:nvPicPr>
          <p:cNvPr id="995" name="Google Shape;995;p162"/>
          <p:cNvPicPr preferRelativeResize="0"/>
          <p:nvPr/>
        </p:nvPicPr>
        <p:blipFill rotWithShape="1">
          <a:blip r:embed="rId4">
            <a:alphaModFix/>
          </a:blip>
          <a:srcRect b="0" l="0" r="0" t="0"/>
          <a:stretch/>
        </p:blipFill>
        <p:spPr>
          <a:xfrm rot="-236516">
            <a:off x="272058" y="204743"/>
            <a:ext cx="2066636" cy="1106913"/>
          </a:xfrm>
          <a:prstGeom prst="rect">
            <a:avLst/>
          </a:prstGeom>
          <a:noFill/>
          <a:ln cap="flat" cmpd="sng" w="28575">
            <a:solidFill>
              <a:schemeClr val="dk2"/>
            </a:solidFill>
            <a:prstDash val="solid"/>
            <a:round/>
            <a:headEnd len="sm" w="sm" type="none"/>
            <a:tailEnd len="sm" w="sm" type="none"/>
          </a:ln>
        </p:spPr>
      </p:pic>
      <p:pic>
        <p:nvPicPr>
          <p:cNvPr id="996" name="Google Shape;996;p162"/>
          <p:cNvPicPr preferRelativeResize="0"/>
          <p:nvPr/>
        </p:nvPicPr>
        <p:blipFill rotWithShape="1">
          <a:blip r:embed="rId5">
            <a:alphaModFix/>
          </a:blip>
          <a:srcRect b="0" l="0" r="0" t="0"/>
          <a:stretch/>
        </p:blipFill>
        <p:spPr>
          <a:xfrm>
            <a:off x="4456225" y="830625"/>
            <a:ext cx="4315235" cy="4062374"/>
          </a:xfrm>
          <a:prstGeom prst="rect">
            <a:avLst/>
          </a:prstGeom>
          <a:noFill/>
          <a:ln>
            <a:noFill/>
          </a:ln>
        </p:spPr>
      </p:pic>
      <p:sp>
        <p:nvSpPr>
          <p:cNvPr id="997" name="Google Shape;997;p162"/>
          <p:cNvSpPr txBox="1"/>
          <p:nvPr/>
        </p:nvSpPr>
        <p:spPr>
          <a:xfrm>
            <a:off x="2427356" y="207944"/>
            <a:ext cx="6592500" cy="68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2900" u="none" cap="none" strike="noStrike">
                <a:solidFill>
                  <a:srgbClr val="073763"/>
                </a:solidFill>
                <a:latin typeface="Calibri"/>
                <a:ea typeface="Calibri"/>
                <a:cs typeface="Calibri"/>
                <a:sym typeface="Calibri"/>
              </a:rPr>
              <a:t>Ratusan Komik Pendidikan Terlengkap</a:t>
            </a:r>
            <a:endParaRPr b="1" i="0" sz="2900" u="none" cap="none" strike="noStrike">
              <a:solidFill>
                <a:srgbClr val="073763"/>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1" name="Shape 1001"/>
        <p:cNvGrpSpPr/>
        <p:nvPr/>
      </p:nvGrpSpPr>
      <p:grpSpPr>
        <a:xfrm>
          <a:off x="0" y="0"/>
          <a:ext cx="0" cy="0"/>
          <a:chOff x="0" y="0"/>
          <a:chExt cx="0" cy="0"/>
        </a:xfrm>
      </p:grpSpPr>
      <p:sp>
        <p:nvSpPr>
          <p:cNvPr id="1002" name="Google Shape;1002;p163"/>
          <p:cNvSpPr/>
          <p:nvPr/>
        </p:nvSpPr>
        <p:spPr>
          <a:xfrm>
            <a:off x="10175" y="10175"/>
            <a:ext cx="43491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63"/>
          <p:cNvSpPr txBox="1"/>
          <p:nvPr/>
        </p:nvSpPr>
        <p:spPr>
          <a:xfrm>
            <a:off x="155126" y="431800"/>
            <a:ext cx="3949800" cy="61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b="1" lang="en" sz="2700">
                <a:solidFill>
                  <a:srgbClr val="3C78D8"/>
                </a:solidFill>
                <a:latin typeface="Calibri"/>
                <a:ea typeface="Calibri"/>
                <a:cs typeface="Calibri"/>
                <a:sym typeface="Calibri"/>
              </a:rPr>
              <a:t>MENU SEKOLAHKU:</a:t>
            </a:r>
            <a:endParaRPr b="1" sz="2700">
              <a:solidFill>
                <a:srgbClr val="3C78D8"/>
              </a:solidFill>
              <a:latin typeface="Calibri"/>
              <a:ea typeface="Calibri"/>
              <a:cs typeface="Calibri"/>
              <a:sym typeface="Calibri"/>
            </a:endParaRPr>
          </a:p>
          <a:p>
            <a:pPr indent="0" lvl="0" marL="0" rtl="0" algn="ctr">
              <a:spcBef>
                <a:spcPts val="0"/>
              </a:spcBef>
              <a:spcAft>
                <a:spcPts val="0"/>
              </a:spcAft>
              <a:buClr>
                <a:schemeClr val="dk1"/>
              </a:buClr>
              <a:buSzPts val="1400"/>
              <a:buFont typeface="Arial"/>
              <a:buNone/>
            </a:pPr>
            <a:r>
              <a:rPr b="1" lang="en" sz="2700">
                <a:solidFill>
                  <a:srgbClr val="3C78D8"/>
                </a:solidFill>
                <a:latin typeface="Calibri"/>
                <a:ea typeface="Calibri"/>
                <a:cs typeface="Calibri"/>
                <a:sym typeface="Calibri"/>
              </a:rPr>
              <a:t>PERPUSTAKAAN DIGITAL INTERNAL SEKOLAH</a:t>
            </a:r>
            <a:endParaRPr b="1" sz="2700">
              <a:solidFill>
                <a:srgbClr val="3C78D8"/>
              </a:solidFill>
              <a:latin typeface="Calibri"/>
              <a:ea typeface="Calibri"/>
              <a:cs typeface="Calibri"/>
              <a:sym typeface="Calibri"/>
            </a:endParaRPr>
          </a:p>
        </p:txBody>
      </p:sp>
      <p:sp>
        <p:nvSpPr>
          <p:cNvPr id="1004" name="Google Shape;1004;p163"/>
          <p:cNvSpPr txBox="1"/>
          <p:nvPr/>
        </p:nvSpPr>
        <p:spPr>
          <a:xfrm>
            <a:off x="4450800" y="391199"/>
            <a:ext cx="3583800" cy="12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Lato"/>
                <a:ea typeface="Lato"/>
                <a:cs typeface="Lato"/>
                <a:sym typeface="Lato"/>
              </a:rPr>
              <a:t>Managemen untuk mengelola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Dokumen</a:t>
            </a:r>
            <a:endParaRPr>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Video</a:t>
            </a:r>
            <a:endParaRPr>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Ruang Kelas</a:t>
            </a:r>
            <a:endParaRPr>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Chat</a:t>
            </a:r>
            <a:endParaRPr>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Ruang Ujian</a:t>
            </a:r>
            <a:endParaRPr>
              <a:solidFill>
                <a:schemeClr val="dk1"/>
              </a:solidFill>
              <a:latin typeface="Lato"/>
              <a:ea typeface="Lato"/>
              <a:cs typeface="Lato"/>
              <a:sym typeface="Lato"/>
            </a:endParaRPr>
          </a:p>
        </p:txBody>
      </p:sp>
      <p:sp>
        <p:nvSpPr>
          <p:cNvPr id="1005" name="Google Shape;1005;p163"/>
          <p:cNvSpPr txBox="1"/>
          <p:nvPr/>
        </p:nvSpPr>
        <p:spPr>
          <a:xfrm>
            <a:off x="4572000" y="2319775"/>
            <a:ext cx="4176000" cy="222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000"/>
              </a:spcAft>
              <a:buNone/>
            </a:pPr>
            <a:r>
              <a:rPr i="1" lang="en" sz="1600">
                <a:solidFill>
                  <a:schemeClr val="dk1"/>
                </a:solidFill>
                <a:latin typeface="Calibri"/>
                <a:ea typeface="Calibri"/>
                <a:cs typeface="Calibri"/>
                <a:sym typeface="Calibri"/>
              </a:rPr>
              <a:t>Fitur "Sekolahku" merupakan fitur yang sangat dibutuhkan oleh setiap sekolah sebagai pusat data informasi dan ruang diskusi interaktif untuk internal. </a:t>
            </a:r>
            <a:br>
              <a:rPr i="1" lang="en" sz="1600">
                <a:solidFill>
                  <a:schemeClr val="dk1"/>
                </a:solidFill>
                <a:latin typeface="Calibri"/>
                <a:ea typeface="Calibri"/>
                <a:cs typeface="Calibri"/>
                <a:sym typeface="Calibri"/>
              </a:rPr>
            </a:br>
            <a:r>
              <a:rPr i="1" lang="en" sz="1600">
                <a:solidFill>
                  <a:schemeClr val="dk1"/>
                </a:solidFill>
                <a:latin typeface="Calibri"/>
                <a:ea typeface="Calibri"/>
                <a:cs typeface="Calibri"/>
                <a:sym typeface="Calibri"/>
              </a:rPr>
              <a:t>Sekolah dapat mengunggah semua data informasi, misal berupa buku, dokumen atau video,  seluruh siswa dan guru sekolah tersebut bisa mengaksesnya dengan mudah melalui Kipin School. Data yang muncul di menu “Sekolahku”  hanya muncul lokal  untuk para siswa dan guru dari sekolah tersebut</a:t>
            </a:r>
            <a:endParaRPr i="1" sz="1600">
              <a:solidFill>
                <a:schemeClr val="dk1"/>
              </a:solidFill>
              <a:latin typeface="Calibri"/>
              <a:ea typeface="Calibri"/>
              <a:cs typeface="Calibri"/>
              <a:sym typeface="Calibri"/>
            </a:endParaRPr>
          </a:p>
        </p:txBody>
      </p:sp>
      <p:pic>
        <p:nvPicPr>
          <p:cNvPr id="1006" name="Google Shape;1006;p163"/>
          <p:cNvPicPr preferRelativeResize="0"/>
          <p:nvPr/>
        </p:nvPicPr>
        <p:blipFill>
          <a:blip r:embed="rId3">
            <a:alphaModFix/>
          </a:blip>
          <a:stretch>
            <a:fillRect/>
          </a:stretch>
        </p:blipFill>
        <p:spPr>
          <a:xfrm>
            <a:off x="7267100" y="584200"/>
            <a:ext cx="1386625" cy="1331300"/>
          </a:xfrm>
          <a:prstGeom prst="rect">
            <a:avLst/>
          </a:prstGeom>
          <a:noFill/>
          <a:ln>
            <a:noFill/>
          </a:ln>
        </p:spPr>
      </p:pic>
      <p:pic>
        <p:nvPicPr>
          <p:cNvPr id="1007" name="Google Shape;1007;p163"/>
          <p:cNvPicPr preferRelativeResize="0"/>
          <p:nvPr/>
        </p:nvPicPr>
        <p:blipFill>
          <a:blip r:embed="rId4">
            <a:alphaModFix/>
          </a:blip>
          <a:stretch>
            <a:fillRect/>
          </a:stretch>
        </p:blipFill>
        <p:spPr>
          <a:xfrm>
            <a:off x="316625" y="1993775"/>
            <a:ext cx="3583800" cy="295847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1" name="Shape 1011"/>
        <p:cNvGrpSpPr/>
        <p:nvPr/>
      </p:nvGrpSpPr>
      <p:grpSpPr>
        <a:xfrm>
          <a:off x="0" y="0"/>
          <a:ext cx="0" cy="0"/>
          <a:chOff x="0" y="0"/>
          <a:chExt cx="0" cy="0"/>
        </a:xfrm>
      </p:grpSpPr>
      <p:pic>
        <p:nvPicPr>
          <p:cNvPr id="1012" name="Google Shape;1012;p164"/>
          <p:cNvPicPr preferRelativeResize="0"/>
          <p:nvPr/>
        </p:nvPicPr>
        <p:blipFill rotWithShape="1">
          <a:blip r:embed="rId3">
            <a:alphaModFix/>
          </a:blip>
          <a:srcRect b="0" l="0" r="43081" t="0"/>
          <a:stretch/>
        </p:blipFill>
        <p:spPr>
          <a:xfrm>
            <a:off x="0" y="0"/>
            <a:ext cx="9144003" cy="5194426"/>
          </a:xfrm>
          <a:prstGeom prst="rect">
            <a:avLst/>
          </a:prstGeom>
          <a:noFill/>
          <a:ln>
            <a:noFill/>
          </a:ln>
        </p:spPr>
      </p:pic>
      <p:pic>
        <p:nvPicPr>
          <p:cNvPr id="1013" name="Google Shape;1013;p164"/>
          <p:cNvPicPr preferRelativeResize="0"/>
          <p:nvPr/>
        </p:nvPicPr>
        <p:blipFill rotWithShape="1">
          <a:blip r:embed="rId3">
            <a:alphaModFix/>
          </a:blip>
          <a:srcRect b="0" l="52201" r="19183" t="0"/>
          <a:stretch/>
        </p:blipFill>
        <p:spPr>
          <a:xfrm>
            <a:off x="73525" y="66025"/>
            <a:ext cx="2841800" cy="5194426"/>
          </a:xfrm>
          <a:prstGeom prst="rect">
            <a:avLst/>
          </a:prstGeom>
          <a:noFill/>
          <a:ln>
            <a:noFill/>
          </a:ln>
        </p:spPr>
      </p:pic>
      <p:sp>
        <p:nvSpPr>
          <p:cNvPr id="1014" name="Google Shape;1014;p164"/>
          <p:cNvSpPr txBox="1"/>
          <p:nvPr/>
        </p:nvSpPr>
        <p:spPr>
          <a:xfrm>
            <a:off x="3765400" y="655500"/>
            <a:ext cx="4557300" cy="622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200">
                <a:solidFill>
                  <a:srgbClr val="3C78D8"/>
                </a:solidFill>
                <a:latin typeface="Roboto"/>
                <a:ea typeface="Roboto"/>
                <a:cs typeface="Roboto"/>
                <a:sym typeface="Roboto"/>
              </a:rPr>
              <a:t>KIPIN SCHOOL 4.0 PRO</a:t>
            </a:r>
            <a:endParaRPr b="1" sz="3200">
              <a:solidFill>
                <a:srgbClr val="3C78D8"/>
              </a:solidFill>
              <a:latin typeface="Roboto"/>
              <a:ea typeface="Roboto"/>
              <a:cs typeface="Roboto"/>
              <a:sym typeface="Roboto"/>
            </a:endParaRPr>
          </a:p>
        </p:txBody>
      </p:sp>
      <p:pic>
        <p:nvPicPr>
          <p:cNvPr id="1015" name="Google Shape;1015;p164"/>
          <p:cNvPicPr preferRelativeResize="0"/>
          <p:nvPr/>
        </p:nvPicPr>
        <p:blipFill rotWithShape="1">
          <a:blip r:embed="rId4">
            <a:alphaModFix/>
          </a:blip>
          <a:srcRect b="54182" l="2907" r="54148" t="4791"/>
          <a:stretch/>
        </p:blipFill>
        <p:spPr>
          <a:xfrm>
            <a:off x="939400" y="1762025"/>
            <a:ext cx="2996299" cy="2362950"/>
          </a:xfrm>
          <a:prstGeom prst="rect">
            <a:avLst/>
          </a:prstGeom>
          <a:noFill/>
          <a:ln>
            <a:noFill/>
          </a:ln>
        </p:spPr>
      </p:pic>
      <p:sp>
        <p:nvSpPr>
          <p:cNvPr id="1016" name="Google Shape;1016;p164"/>
          <p:cNvSpPr/>
          <p:nvPr/>
        </p:nvSpPr>
        <p:spPr>
          <a:xfrm>
            <a:off x="3942025" y="1762025"/>
            <a:ext cx="4380600" cy="3768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64"/>
          <p:cNvSpPr txBox="1"/>
          <p:nvPr/>
        </p:nvSpPr>
        <p:spPr>
          <a:xfrm>
            <a:off x="4160500" y="1662800"/>
            <a:ext cx="4162200" cy="2561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sz="2400">
                <a:latin typeface="Lato"/>
                <a:ea typeface="Lato"/>
                <a:cs typeface="Lato"/>
                <a:sym typeface="Lato"/>
              </a:rPr>
              <a:t>Upload Dokumen</a:t>
            </a:r>
            <a:endParaRPr b="1" sz="2400">
              <a:latin typeface="Lato"/>
              <a:ea typeface="Lato"/>
              <a:cs typeface="Lato"/>
              <a:sym typeface="Lato"/>
            </a:endParaRPr>
          </a:p>
          <a:p>
            <a:pPr indent="0" lvl="0" marL="0" rtl="0" algn="just">
              <a:spcBef>
                <a:spcPts val="0"/>
              </a:spcBef>
              <a:spcAft>
                <a:spcPts val="0"/>
              </a:spcAft>
              <a:buNone/>
            </a:pPr>
            <a:r>
              <a:t/>
            </a:r>
            <a:endParaRPr sz="1600">
              <a:latin typeface="Lato"/>
              <a:ea typeface="Lato"/>
              <a:cs typeface="Lato"/>
              <a:sym typeface="Lato"/>
            </a:endParaRPr>
          </a:p>
          <a:p>
            <a:pPr indent="0" lvl="0" marL="0" rtl="0" algn="just">
              <a:spcBef>
                <a:spcPts val="0"/>
              </a:spcBef>
              <a:spcAft>
                <a:spcPts val="0"/>
              </a:spcAft>
              <a:buNone/>
            </a:pPr>
            <a:r>
              <a:rPr lang="en" sz="1600">
                <a:latin typeface="Lato"/>
                <a:ea typeface="Lato"/>
                <a:cs typeface="Lato"/>
                <a:sym typeface="Lato"/>
              </a:rPr>
              <a:t>Fitur ini memungkinkan admin dari sekolah untuk mengunggah sendiri buku,dokumen, artikel (.pdf) milik sekolah ke aplikasi Kipin School 4.0.</a:t>
            </a:r>
            <a:endParaRPr sz="1600">
              <a:latin typeface="Lato"/>
              <a:ea typeface="Lato"/>
              <a:cs typeface="Lato"/>
              <a:sym typeface="Lato"/>
            </a:endParaRPr>
          </a:p>
          <a:p>
            <a:pPr indent="0" lvl="0" marL="0" rtl="0" algn="just">
              <a:spcBef>
                <a:spcPts val="0"/>
              </a:spcBef>
              <a:spcAft>
                <a:spcPts val="0"/>
              </a:spcAft>
              <a:buClr>
                <a:schemeClr val="dk1"/>
              </a:buClr>
              <a:buSzPts val="1100"/>
              <a:buFont typeface="Arial"/>
              <a:buNone/>
            </a:pPr>
            <a:br>
              <a:rPr lang="en" sz="1600">
                <a:latin typeface="Lato"/>
                <a:ea typeface="Lato"/>
                <a:cs typeface="Lato"/>
                <a:sym typeface="Lato"/>
              </a:rPr>
            </a:br>
            <a:r>
              <a:rPr lang="en" sz="1600">
                <a:latin typeface="Lato"/>
                <a:ea typeface="Lato"/>
                <a:cs typeface="Lato"/>
                <a:sym typeface="Lato"/>
              </a:rPr>
              <a:t>Dokumen-dokumen ini nantinya hanya akan muncul lokal, di aplikasi Kipin School milik siswa yang berasal dari sekolah tsb saja.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p:txBody>
      </p:sp>
      <p:pic>
        <p:nvPicPr>
          <p:cNvPr id="1018" name="Google Shape;1018;p164"/>
          <p:cNvPicPr preferRelativeResize="0"/>
          <p:nvPr/>
        </p:nvPicPr>
        <p:blipFill>
          <a:blip r:embed="rId5">
            <a:alphaModFix/>
          </a:blip>
          <a:stretch>
            <a:fillRect/>
          </a:stretch>
        </p:blipFill>
        <p:spPr>
          <a:xfrm>
            <a:off x="7283000" y="1139525"/>
            <a:ext cx="957727" cy="62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2" name="Shape 1022"/>
        <p:cNvGrpSpPr/>
        <p:nvPr/>
      </p:nvGrpSpPr>
      <p:grpSpPr>
        <a:xfrm>
          <a:off x="0" y="0"/>
          <a:ext cx="0" cy="0"/>
          <a:chOff x="0" y="0"/>
          <a:chExt cx="0" cy="0"/>
        </a:xfrm>
      </p:grpSpPr>
      <p:pic>
        <p:nvPicPr>
          <p:cNvPr id="1023" name="Google Shape;1023;p165"/>
          <p:cNvPicPr preferRelativeResize="0"/>
          <p:nvPr/>
        </p:nvPicPr>
        <p:blipFill rotWithShape="1">
          <a:blip r:embed="rId3">
            <a:alphaModFix/>
          </a:blip>
          <a:srcRect b="0" l="0" r="43081" t="0"/>
          <a:stretch/>
        </p:blipFill>
        <p:spPr>
          <a:xfrm>
            <a:off x="0" y="0"/>
            <a:ext cx="9144003" cy="5194426"/>
          </a:xfrm>
          <a:prstGeom prst="rect">
            <a:avLst/>
          </a:prstGeom>
          <a:noFill/>
          <a:ln>
            <a:noFill/>
          </a:ln>
        </p:spPr>
      </p:pic>
      <p:pic>
        <p:nvPicPr>
          <p:cNvPr id="1024" name="Google Shape;1024;p165"/>
          <p:cNvPicPr preferRelativeResize="0"/>
          <p:nvPr/>
        </p:nvPicPr>
        <p:blipFill rotWithShape="1">
          <a:blip r:embed="rId3">
            <a:alphaModFix/>
          </a:blip>
          <a:srcRect b="0" l="52201" r="19183" t="0"/>
          <a:stretch/>
        </p:blipFill>
        <p:spPr>
          <a:xfrm>
            <a:off x="73525" y="66025"/>
            <a:ext cx="2841800" cy="5194426"/>
          </a:xfrm>
          <a:prstGeom prst="rect">
            <a:avLst/>
          </a:prstGeom>
          <a:noFill/>
          <a:ln>
            <a:noFill/>
          </a:ln>
        </p:spPr>
      </p:pic>
      <p:sp>
        <p:nvSpPr>
          <p:cNvPr id="1025" name="Google Shape;1025;p165"/>
          <p:cNvSpPr txBox="1"/>
          <p:nvPr/>
        </p:nvSpPr>
        <p:spPr>
          <a:xfrm>
            <a:off x="3765400" y="655500"/>
            <a:ext cx="4557300" cy="622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200">
                <a:solidFill>
                  <a:srgbClr val="3C78D8"/>
                </a:solidFill>
                <a:latin typeface="Roboto"/>
                <a:ea typeface="Roboto"/>
                <a:cs typeface="Roboto"/>
                <a:sym typeface="Roboto"/>
              </a:rPr>
              <a:t>KIPIN SCHOOL 4.0 PRO</a:t>
            </a:r>
            <a:endParaRPr b="1" sz="3200">
              <a:solidFill>
                <a:srgbClr val="3C78D8"/>
              </a:solidFill>
              <a:latin typeface="Roboto"/>
              <a:ea typeface="Roboto"/>
              <a:cs typeface="Roboto"/>
              <a:sym typeface="Roboto"/>
            </a:endParaRPr>
          </a:p>
        </p:txBody>
      </p:sp>
      <p:sp>
        <p:nvSpPr>
          <p:cNvPr id="1026" name="Google Shape;1026;p165"/>
          <p:cNvSpPr/>
          <p:nvPr/>
        </p:nvSpPr>
        <p:spPr>
          <a:xfrm>
            <a:off x="3942025" y="1762025"/>
            <a:ext cx="4380600" cy="376800"/>
          </a:xfrm>
          <a:prstGeom prst="roundRect">
            <a:avLst>
              <a:gd fmla="val 16667" name="adj"/>
            </a:avLst>
          </a:prstGeom>
          <a:solidFill>
            <a:srgbClr val="E87E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65"/>
          <p:cNvSpPr txBox="1"/>
          <p:nvPr/>
        </p:nvSpPr>
        <p:spPr>
          <a:xfrm>
            <a:off x="4160500" y="1662800"/>
            <a:ext cx="4162200" cy="2561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sz="2400">
                <a:solidFill>
                  <a:schemeClr val="dk1"/>
                </a:solidFill>
                <a:latin typeface="Lato"/>
                <a:ea typeface="Lato"/>
                <a:cs typeface="Lato"/>
                <a:sym typeface="Lato"/>
              </a:rPr>
              <a:t>Upload Video</a:t>
            </a:r>
            <a:endParaRPr b="1" sz="24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t/>
            </a:r>
            <a:endParaRPr sz="16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Fitur ini memungkinkan admin dari sekolah untuk mengunggah sendiri video-video (.mp4) ke aplikasi Kipin School 4.0.</a:t>
            </a:r>
            <a:endParaRPr sz="16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br>
              <a:rPr lang="en" sz="1600">
                <a:solidFill>
                  <a:schemeClr val="dk1"/>
                </a:solidFill>
                <a:latin typeface="Lato"/>
                <a:ea typeface="Lato"/>
                <a:cs typeface="Lato"/>
                <a:sym typeface="Lato"/>
              </a:rPr>
            </a:br>
            <a:r>
              <a:rPr lang="en" sz="1600">
                <a:solidFill>
                  <a:schemeClr val="dk1"/>
                </a:solidFill>
                <a:latin typeface="Lato"/>
                <a:ea typeface="Lato"/>
                <a:cs typeface="Lato"/>
                <a:sym typeface="Lato"/>
              </a:rPr>
              <a:t>Video-video ini nantinya hanya akan muncul lokal, di aplikasi Kipin School milik siswa yang berasal dari sekolah tsb saja. </a:t>
            </a:r>
            <a:endParaRPr sz="1600">
              <a:solidFill>
                <a:schemeClr val="dk1"/>
              </a:solidFill>
              <a:latin typeface="Lato"/>
              <a:ea typeface="Lato"/>
              <a:cs typeface="Lato"/>
              <a:sym typeface="Lato"/>
            </a:endParaRPr>
          </a:p>
          <a:p>
            <a:pPr indent="0" lvl="0" marL="0" rtl="0" algn="l">
              <a:spcBef>
                <a:spcPts val="0"/>
              </a:spcBef>
              <a:spcAft>
                <a:spcPts val="0"/>
              </a:spcAft>
              <a:buNone/>
            </a:pPr>
            <a:r>
              <a:t/>
            </a:r>
            <a:endParaRPr b="1" sz="2400">
              <a:latin typeface="Lato"/>
              <a:ea typeface="Lato"/>
              <a:cs typeface="Lato"/>
              <a:sym typeface="Lato"/>
            </a:endParaRPr>
          </a:p>
        </p:txBody>
      </p:sp>
      <p:pic>
        <p:nvPicPr>
          <p:cNvPr id="1028" name="Google Shape;1028;p165"/>
          <p:cNvPicPr preferRelativeResize="0"/>
          <p:nvPr/>
        </p:nvPicPr>
        <p:blipFill>
          <a:blip r:embed="rId4">
            <a:alphaModFix/>
          </a:blip>
          <a:stretch>
            <a:fillRect/>
          </a:stretch>
        </p:blipFill>
        <p:spPr>
          <a:xfrm>
            <a:off x="7283000" y="1139525"/>
            <a:ext cx="957727" cy="622500"/>
          </a:xfrm>
          <a:prstGeom prst="rect">
            <a:avLst/>
          </a:prstGeom>
          <a:noFill/>
          <a:ln>
            <a:noFill/>
          </a:ln>
        </p:spPr>
      </p:pic>
      <p:pic>
        <p:nvPicPr>
          <p:cNvPr id="1029" name="Google Shape;1029;p165"/>
          <p:cNvPicPr preferRelativeResize="0"/>
          <p:nvPr/>
        </p:nvPicPr>
        <p:blipFill rotWithShape="1">
          <a:blip r:embed="rId5">
            <a:alphaModFix/>
          </a:blip>
          <a:srcRect b="53689" l="52354" r="4837" t="4309"/>
          <a:stretch/>
        </p:blipFill>
        <p:spPr>
          <a:xfrm>
            <a:off x="977750" y="1762025"/>
            <a:ext cx="2964275" cy="23323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3" name="Shape 1033"/>
        <p:cNvGrpSpPr/>
        <p:nvPr/>
      </p:nvGrpSpPr>
      <p:grpSpPr>
        <a:xfrm>
          <a:off x="0" y="0"/>
          <a:ext cx="0" cy="0"/>
          <a:chOff x="0" y="0"/>
          <a:chExt cx="0" cy="0"/>
        </a:xfrm>
      </p:grpSpPr>
      <p:pic>
        <p:nvPicPr>
          <p:cNvPr id="1034" name="Google Shape;1034;p166"/>
          <p:cNvPicPr preferRelativeResize="0"/>
          <p:nvPr/>
        </p:nvPicPr>
        <p:blipFill rotWithShape="1">
          <a:blip r:embed="rId3">
            <a:alphaModFix/>
          </a:blip>
          <a:srcRect b="0" l="0" r="43081" t="0"/>
          <a:stretch/>
        </p:blipFill>
        <p:spPr>
          <a:xfrm>
            <a:off x="0" y="0"/>
            <a:ext cx="9144003" cy="5194426"/>
          </a:xfrm>
          <a:prstGeom prst="rect">
            <a:avLst/>
          </a:prstGeom>
          <a:noFill/>
          <a:ln>
            <a:noFill/>
          </a:ln>
        </p:spPr>
      </p:pic>
      <p:pic>
        <p:nvPicPr>
          <p:cNvPr id="1035" name="Google Shape;1035;p166"/>
          <p:cNvPicPr preferRelativeResize="0"/>
          <p:nvPr/>
        </p:nvPicPr>
        <p:blipFill rotWithShape="1">
          <a:blip r:embed="rId3">
            <a:alphaModFix/>
          </a:blip>
          <a:srcRect b="0" l="52201" r="19183" t="0"/>
          <a:stretch/>
        </p:blipFill>
        <p:spPr>
          <a:xfrm>
            <a:off x="73525" y="66025"/>
            <a:ext cx="2841800" cy="5194426"/>
          </a:xfrm>
          <a:prstGeom prst="rect">
            <a:avLst/>
          </a:prstGeom>
          <a:noFill/>
          <a:ln>
            <a:noFill/>
          </a:ln>
        </p:spPr>
      </p:pic>
      <p:sp>
        <p:nvSpPr>
          <p:cNvPr id="1036" name="Google Shape;1036;p166"/>
          <p:cNvSpPr txBox="1"/>
          <p:nvPr/>
        </p:nvSpPr>
        <p:spPr>
          <a:xfrm>
            <a:off x="3765400" y="655500"/>
            <a:ext cx="4557300" cy="622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200">
                <a:solidFill>
                  <a:srgbClr val="3C78D8"/>
                </a:solidFill>
                <a:latin typeface="Roboto"/>
                <a:ea typeface="Roboto"/>
                <a:cs typeface="Roboto"/>
                <a:sym typeface="Roboto"/>
              </a:rPr>
              <a:t>KIPIN SCHOOL 4.0 PRO</a:t>
            </a:r>
            <a:endParaRPr b="1" sz="3200">
              <a:solidFill>
                <a:srgbClr val="3C78D8"/>
              </a:solidFill>
              <a:latin typeface="Roboto"/>
              <a:ea typeface="Roboto"/>
              <a:cs typeface="Roboto"/>
              <a:sym typeface="Roboto"/>
            </a:endParaRPr>
          </a:p>
        </p:txBody>
      </p:sp>
      <p:sp>
        <p:nvSpPr>
          <p:cNvPr id="1037" name="Google Shape;1037;p166"/>
          <p:cNvSpPr/>
          <p:nvPr/>
        </p:nvSpPr>
        <p:spPr>
          <a:xfrm>
            <a:off x="3942025" y="1762025"/>
            <a:ext cx="4380600" cy="376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66"/>
          <p:cNvSpPr txBox="1"/>
          <p:nvPr/>
        </p:nvSpPr>
        <p:spPr>
          <a:xfrm>
            <a:off x="4160500" y="1662800"/>
            <a:ext cx="4162200" cy="2561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sz="2400">
                <a:solidFill>
                  <a:schemeClr val="dk1"/>
                </a:solidFill>
                <a:latin typeface="Lato"/>
                <a:ea typeface="Lato"/>
                <a:cs typeface="Lato"/>
                <a:sym typeface="Lato"/>
              </a:rPr>
              <a:t>Zoom Video Conference</a:t>
            </a:r>
            <a:endParaRPr b="1" sz="24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t/>
            </a:r>
            <a:endParaRPr sz="16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Berupa “</a:t>
            </a:r>
            <a:r>
              <a:rPr b="1" lang="en" sz="1600">
                <a:solidFill>
                  <a:schemeClr val="dk1"/>
                </a:solidFill>
                <a:latin typeface="Lato"/>
                <a:ea typeface="Lato"/>
                <a:cs typeface="Lato"/>
                <a:sym typeface="Lato"/>
              </a:rPr>
              <a:t>realtime</a:t>
            </a:r>
            <a:r>
              <a:rPr lang="en" sz="1600">
                <a:solidFill>
                  <a:schemeClr val="dk1"/>
                </a:solidFill>
                <a:latin typeface="Lato"/>
                <a:ea typeface="Lato"/>
                <a:cs typeface="Lato"/>
                <a:sym typeface="Lato"/>
              </a:rPr>
              <a:t> video chat system” yang menggunakan zoom sebagai media conference</a:t>
            </a:r>
            <a:endParaRPr sz="16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t/>
            </a:r>
            <a:endParaRPr sz="16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Manfaat dari menu ini adalah guru &amp; para siswa yang membutuhkan video conference tidak perlu mengunduh aplikasi  zoom dan tak perlu keluar dari aplikasi Kipin School </a:t>
            </a:r>
            <a:endParaRPr sz="1600">
              <a:solidFill>
                <a:schemeClr val="dk1"/>
              </a:solidFill>
              <a:latin typeface="Lato"/>
              <a:ea typeface="Lato"/>
              <a:cs typeface="Lato"/>
              <a:sym typeface="Lato"/>
            </a:endParaRPr>
          </a:p>
          <a:p>
            <a:pPr indent="0" lvl="0" marL="0" rtl="0" algn="just">
              <a:spcBef>
                <a:spcPts val="0"/>
              </a:spcBef>
              <a:spcAft>
                <a:spcPts val="0"/>
              </a:spcAft>
              <a:buNone/>
            </a:pPr>
            <a:r>
              <a:t/>
            </a:r>
            <a:endParaRPr b="1" sz="2400">
              <a:solidFill>
                <a:schemeClr val="dk1"/>
              </a:solidFill>
              <a:latin typeface="Lato"/>
              <a:ea typeface="Lato"/>
              <a:cs typeface="Lato"/>
              <a:sym typeface="Lato"/>
            </a:endParaRPr>
          </a:p>
        </p:txBody>
      </p:sp>
      <p:pic>
        <p:nvPicPr>
          <p:cNvPr id="1039" name="Google Shape;1039;p166"/>
          <p:cNvPicPr preferRelativeResize="0"/>
          <p:nvPr/>
        </p:nvPicPr>
        <p:blipFill>
          <a:blip r:embed="rId4">
            <a:alphaModFix/>
          </a:blip>
          <a:stretch>
            <a:fillRect/>
          </a:stretch>
        </p:blipFill>
        <p:spPr>
          <a:xfrm>
            <a:off x="7283000" y="1139525"/>
            <a:ext cx="957727" cy="622500"/>
          </a:xfrm>
          <a:prstGeom prst="rect">
            <a:avLst/>
          </a:prstGeom>
          <a:noFill/>
          <a:ln>
            <a:noFill/>
          </a:ln>
        </p:spPr>
      </p:pic>
      <p:pic>
        <p:nvPicPr>
          <p:cNvPr id="1040" name="Google Shape;1040;p166"/>
          <p:cNvPicPr preferRelativeResize="0"/>
          <p:nvPr/>
        </p:nvPicPr>
        <p:blipFill rotWithShape="1">
          <a:blip r:embed="rId5">
            <a:alphaModFix/>
          </a:blip>
          <a:srcRect b="6236" l="5934" r="5483" t="8103"/>
          <a:stretch/>
        </p:blipFill>
        <p:spPr>
          <a:xfrm>
            <a:off x="977775" y="1763513"/>
            <a:ext cx="3007450" cy="2359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4" name="Shape 1044"/>
        <p:cNvGrpSpPr/>
        <p:nvPr/>
      </p:nvGrpSpPr>
      <p:grpSpPr>
        <a:xfrm>
          <a:off x="0" y="0"/>
          <a:ext cx="0" cy="0"/>
          <a:chOff x="0" y="0"/>
          <a:chExt cx="0" cy="0"/>
        </a:xfrm>
      </p:grpSpPr>
      <p:pic>
        <p:nvPicPr>
          <p:cNvPr id="1045" name="Google Shape;1045;p167"/>
          <p:cNvPicPr preferRelativeResize="0"/>
          <p:nvPr/>
        </p:nvPicPr>
        <p:blipFill rotWithShape="1">
          <a:blip r:embed="rId3">
            <a:alphaModFix/>
          </a:blip>
          <a:srcRect b="0" l="0" r="43081" t="0"/>
          <a:stretch/>
        </p:blipFill>
        <p:spPr>
          <a:xfrm>
            <a:off x="0" y="0"/>
            <a:ext cx="9144003" cy="5194426"/>
          </a:xfrm>
          <a:prstGeom prst="rect">
            <a:avLst/>
          </a:prstGeom>
          <a:noFill/>
          <a:ln>
            <a:noFill/>
          </a:ln>
        </p:spPr>
      </p:pic>
      <p:pic>
        <p:nvPicPr>
          <p:cNvPr id="1046" name="Google Shape;1046;p167"/>
          <p:cNvPicPr preferRelativeResize="0"/>
          <p:nvPr/>
        </p:nvPicPr>
        <p:blipFill rotWithShape="1">
          <a:blip r:embed="rId3">
            <a:alphaModFix/>
          </a:blip>
          <a:srcRect b="0" l="52201" r="19183" t="0"/>
          <a:stretch/>
        </p:blipFill>
        <p:spPr>
          <a:xfrm>
            <a:off x="73525" y="66025"/>
            <a:ext cx="2841800" cy="5194426"/>
          </a:xfrm>
          <a:prstGeom prst="rect">
            <a:avLst/>
          </a:prstGeom>
          <a:noFill/>
          <a:ln>
            <a:noFill/>
          </a:ln>
        </p:spPr>
      </p:pic>
      <p:sp>
        <p:nvSpPr>
          <p:cNvPr id="1047" name="Google Shape;1047;p167"/>
          <p:cNvSpPr txBox="1"/>
          <p:nvPr/>
        </p:nvSpPr>
        <p:spPr>
          <a:xfrm>
            <a:off x="3765400" y="655500"/>
            <a:ext cx="4557300" cy="622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200">
                <a:solidFill>
                  <a:srgbClr val="3C78D8"/>
                </a:solidFill>
                <a:latin typeface="Roboto"/>
                <a:ea typeface="Roboto"/>
                <a:cs typeface="Roboto"/>
                <a:sym typeface="Roboto"/>
              </a:rPr>
              <a:t>KIPIN SCHOOL 4.0 PRO</a:t>
            </a:r>
            <a:endParaRPr b="1" sz="3200">
              <a:solidFill>
                <a:srgbClr val="3C78D8"/>
              </a:solidFill>
              <a:latin typeface="Roboto"/>
              <a:ea typeface="Roboto"/>
              <a:cs typeface="Roboto"/>
              <a:sym typeface="Roboto"/>
            </a:endParaRPr>
          </a:p>
        </p:txBody>
      </p:sp>
      <p:sp>
        <p:nvSpPr>
          <p:cNvPr id="1048" name="Google Shape;1048;p167"/>
          <p:cNvSpPr/>
          <p:nvPr/>
        </p:nvSpPr>
        <p:spPr>
          <a:xfrm>
            <a:off x="3942025" y="1762025"/>
            <a:ext cx="4380600" cy="3768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67"/>
          <p:cNvSpPr txBox="1"/>
          <p:nvPr/>
        </p:nvSpPr>
        <p:spPr>
          <a:xfrm>
            <a:off x="4160500" y="1662800"/>
            <a:ext cx="4162200" cy="2561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sz="2400">
                <a:solidFill>
                  <a:schemeClr val="dk1"/>
                </a:solidFill>
                <a:latin typeface="Lato"/>
                <a:ea typeface="Lato"/>
                <a:cs typeface="Lato"/>
                <a:sym typeface="Lato"/>
              </a:rPr>
              <a:t>PTO ( Asesmen)</a:t>
            </a:r>
            <a:endParaRPr b="1" sz="2400">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t/>
            </a:r>
            <a:endParaRPr sz="16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a:solidFill>
                  <a:schemeClr val="dk1"/>
                </a:solidFill>
                <a:latin typeface="Lato"/>
                <a:ea typeface="Lato"/>
                <a:cs typeface="Lato"/>
                <a:sym typeface="Lato"/>
              </a:rPr>
              <a:t>Berupa menu untuk kegiatan evaluasi pembelajaran  antara guru &amp; siswanya, baik itu adalah :</a:t>
            </a:r>
            <a:br>
              <a:rPr lang="en">
                <a:solidFill>
                  <a:schemeClr val="dk1"/>
                </a:solidFill>
                <a:latin typeface="Lato"/>
                <a:ea typeface="Lato"/>
                <a:cs typeface="Lato"/>
                <a:sym typeface="Lato"/>
              </a:rPr>
            </a:br>
            <a:r>
              <a:rPr lang="en">
                <a:solidFill>
                  <a:schemeClr val="dk1"/>
                </a:solidFill>
                <a:latin typeface="Lato"/>
                <a:ea typeface="Lato"/>
                <a:cs typeface="Lato"/>
                <a:sym typeface="Lato"/>
              </a:rPr>
              <a:t>- latihan soal</a:t>
            </a:r>
            <a:br>
              <a:rPr lang="en">
                <a:solidFill>
                  <a:schemeClr val="dk1"/>
                </a:solidFill>
                <a:latin typeface="Lato"/>
                <a:ea typeface="Lato"/>
                <a:cs typeface="Lato"/>
                <a:sym typeface="Lato"/>
              </a:rPr>
            </a:br>
            <a:r>
              <a:rPr lang="en">
                <a:solidFill>
                  <a:schemeClr val="dk1"/>
                </a:solidFill>
                <a:latin typeface="Lato"/>
                <a:ea typeface="Lato"/>
                <a:cs typeface="Lato"/>
                <a:sym typeface="Lato"/>
              </a:rPr>
              <a:t>- penilaian harian</a:t>
            </a:r>
            <a:br>
              <a:rPr lang="en">
                <a:solidFill>
                  <a:schemeClr val="dk1"/>
                </a:solidFill>
                <a:latin typeface="Lato"/>
                <a:ea typeface="Lato"/>
                <a:cs typeface="Lato"/>
                <a:sym typeface="Lato"/>
              </a:rPr>
            </a:br>
            <a:r>
              <a:rPr lang="en">
                <a:solidFill>
                  <a:schemeClr val="dk1"/>
                </a:solidFill>
                <a:latin typeface="Lato"/>
                <a:ea typeface="Lato"/>
                <a:cs typeface="Lato"/>
                <a:sym typeface="Lato"/>
              </a:rPr>
              <a:t>- ujian sekolah</a:t>
            </a:r>
            <a:endParaRPr>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just">
              <a:spcBef>
                <a:spcPts val="0"/>
              </a:spcBef>
              <a:spcAft>
                <a:spcPts val="0"/>
              </a:spcAft>
              <a:buClr>
                <a:schemeClr val="dk1"/>
              </a:buClr>
              <a:buSzPts val="1100"/>
              <a:buFont typeface="Arial"/>
              <a:buNone/>
            </a:pPr>
            <a:r>
              <a:rPr lang="en">
                <a:solidFill>
                  <a:schemeClr val="dk1"/>
                </a:solidFill>
                <a:latin typeface="Lato"/>
                <a:ea typeface="Lato"/>
                <a:cs typeface="Lato"/>
                <a:sym typeface="Lato"/>
              </a:rPr>
              <a:t>Kegiatan asesmen bisa diadakan sebanyaknya tanpa keluar biaya sama sekali dan hasil nilai langsung muncul dilayar, guru tak perlu menghitung lagi</a:t>
            </a:r>
            <a:endParaRPr>
              <a:solidFill>
                <a:schemeClr val="dk1"/>
              </a:solidFill>
              <a:latin typeface="Lato"/>
              <a:ea typeface="Lato"/>
              <a:cs typeface="Lato"/>
              <a:sym typeface="Lato"/>
            </a:endParaRPr>
          </a:p>
          <a:p>
            <a:pPr indent="0" lvl="0" marL="0" rtl="0" algn="just">
              <a:spcBef>
                <a:spcPts val="0"/>
              </a:spcBef>
              <a:spcAft>
                <a:spcPts val="0"/>
              </a:spcAft>
              <a:buNone/>
            </a:pPr>
            <a:r>
              <a:t/>
            </a:r>
            <a:endParaRPr b="1" sz="2300">
              <a:solidFill>
                <a:schemeClr val="dk1"/>
              </a:solidFill>
              <a:latin typeface="Lato"/>
              <a:ea typeface="Lato"/>
              <a:cs typeface="Lato"/>
              <a:sym typeface="Lato"/>
            </a:endParaRPr>
          </a:p>
        </p:txBody>
      </p:sp>
      <p:pic>
        <p:nvPicPr>
          <p:cNvPr id="1050" name="Google Shape;1050;p167"/>
          <p:cNvPicPr preferRelativeResize="0"/>
          <p:nvPr/>
        </p:nvPicPr>
        <p:blipFill>
          <a:blip r:embed="rId4">
            <a:alphaModFix/>
          </a:blip>
          <a:stretch>
            <a:fillRect/>
          </a:stretch>
        </p:blipFill>
        <p:spPr>
          <a:xfrm>
            <a:off x="7283000" y="1139525"/>
            <a:ext cx="957727" cy="622500"/>
          </a:xfrm>
          <a:prstGeom prst="rect">
            <a:avLst/>
          </a:prstGeom>
          <a:noFill/>
          <a:ln>
            <a:noFill/>
          </a:ln>
        </p:spPr>
      </p:pic>
      <p:pic>
        <p:nvPicPr>
          <p:cNvPr id="1051" name="Google Shape;1051;p167"/>
          <p:cNvPicPr preferRelativeResize="0"/>
          <p:nvPr/>
        </p:nvPicPr>
        <p:blipFill rotWithShape="1">
          <a:blip r:embed="rId5">
            <a:alphaModFix/>
          </a:blip>
          <a:srcRect b="6236" l="5934" r="5483" t="8103"/>
          <a:stretch/>
        </p:blipFill>
        <p:spPr>
          <a:xfrm>
            <a:off x="977775" y="1763513"/>
            <a:ext cx="3007450" cy="2359975"/>
          </a:xfrm>
          <a:prstGeom prst="rect">
            <a:avLst/>
          </a:prstGeom>
          <a:noFill/>
          <a:ln>
            <a:noFill/>
          </a:ln>
        </p:spPr>
      </p:pic>
      <p:pic>
        <p:nvPicPr>
          <p:cNvPr id="1052" name="Google Shape;1052;p167"/>
          <p:cNvPicPr preferRelativeResize="0"/>
          <p:nvPr/>
        </p:nvPicPr>
        <p:blipFill>
          <a:blip r:embed="rId6">
            <a:alphaModFix/>
          </a:blip>
          <a:stretch>
            <a:fillRect/>
          </a:stretch>
        </p:blipFill>
        <p:spPr>
          <a:xfrm>
            <a:off x="1659850" y="1887900"/>
            <a:ext cx="1735626" cy="22355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6" name="Shape 1056"/>
        <p:cNvGrpSpPr/>
        <p:nvPr/>
      </p:nvGrpSpPr>
      <p:grpSpPr>
        <a:xfrm>
          <a:off x="0" y="0"/>
          <a:ext cx="0" cy="0"/>
          <a:chOff x="0" y="0"/>
          <a:chExt cx="0" cy="0"/>
        </a:xfrm>
      </p:grpSpPr>
      <p:sp>
        <p:nvSpPr>
          <p:cNvPr id="1057" name="Google Shape;1057;p168"/>
          <p:cNvSpPr/>
          <p:nvPr/>
        </p:nvSpPr>
        <p:spPr>
          <a:xfrm>
            <a:off x="0" y="682400"/>
            <a:ext cx="9144000" cy="450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68"/>
          <p:cNvSpPr/>
          <p:nvPr/>
        </p:nvSpPr>
        <p:spPr>
          <a:xfrm>
            <a:off x="6389225" y="891447"/>
            <a:ext cx="2548500" cy="4015500"/>
          </a:xfrm>
          <a:prstGeom prst="roundRect">
            <a:avLst>
              <a:gd fmla="val 16667"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pic>
        <p:nvPicPr>
          <p:cNvPr id="1059" name="Google Shape;1059;p168"/>
          <p:cNvPicPr preferRelativeResize="0"/>
          <p:nvPr/>
        </p:nvPicPr>
        <p:blipFill rotWithShape="1">
          <a:blip r:embed="rId3">
            <a:alphaModFix/>
          </a:blip>
          <a:srcRect b="0" l="0" r="1127" t="0"/>
          <a:stretch/>
        </p:blipFill>
        <p:spPr>
          <a:xfrm>
            <a:off x="228403" y="891450"/>
            <a:ext cx="6007373" cy="4015500"/>
          </a:xfrm>
          <a:prstGeom prst="rect">
            <a:avLst/>
          </a:prstGeom>
          <a:noFill/>
          <a:ln>
            <a:noFill/>
          </a:ln>
        </p:spPr>
      </p:pic>
      <p:sp>
        <p:nvSpPr>
          <p:cNvPr id="1060" name="Google Shape;1060;p168"/>
          <p:cNvSpPr txBox="1"/>
          <p:nvPr/>
        </p:nvSpPr>
        <p:spPr>
          <a:xfrm>
            <a:off x="6441125" y="1133125"/>
            <a:ext cx="2444700" cy="4394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800"/>
              <a:buFont typeface="Arial"/>
              <a:buNone/>
            </a:pPr>
            <a:r>
              <a:rPr lang="en" sz="1800">
                <a:latin typeface="Calibri"/>
                <a:ea typeface="Calibri"/>
                <a:cs typeface="Calibri"/>
                <a:sym typeface="Calibri"/>
              </a:rPr>
              <a:t>KIPIN SCHOOL PRO sekaligus memberikan fasilitas kepada tiap sekolah untuk mempunyai sebuah </a:t>
            </a:r>
            <a:r>
              <a:rPr b="1" lang="en" sz="1800">
                <a:latin typeface="Calibri"/>
                <a:ea typeface="Calibri"/>
                <a:cs typeface="Calibri"/>
                <a:sym typeface="Calibri"/>
              </a:rPr>
              <a:t>PERPUSTAKAAN DIGITAL ONLINE.</a:t>
            </a:r>
            <a:endParaRPr b="1" sz="18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Arial"/>
              <a:buNone/>
            </a:pPr>
            <a:r>
              <a:rPr lang="en" sz="1800">
                <a:latin typeface="Calibri"/>
                <a:ea typeface="Calibri"/>
                <a:cs typeface="Calibri"/>
                <a:sym typeface="Calibri"/>
              </a:rPr>
              <a:t>Semua siswa bisa akses perpus sekolah ini dari mana saja, dari rumah, di sekolah dan dimana saja (24jam/hari, 365hari/tahun)</a:t>
            </a:r>
            <a:endParaRPr sz="1800">
              <a:latin typeface="Calibri"/>
              <a:ea typeface="Calibri"/>
              <a:cs typeface="Calibri"/>
              <a:sym typeface="Calibri"/>
            </a:endParaRPr>
          </a:p>
        </p:txBody>
      </p:sp>
      <p:sp>
        <p:nvSpPr>
          <p:cNvPr id="1061" name="Google Shape;1061;p168"/>
          <p:cNvSpPr txBox="1"/>
          <p:nvPr/>
        </p:nvSpPr>
        <p:spPr>
          <a:xfrm>
            <a:off x="-100" y="-6150"/>
            <a:ext cx="9144000" cy="66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lang="en" sz="3000">
                <a:solidFill>
                  <a:srgbClr val="0B5394"/>
                </a:solidFill>
                <a:latin typeface="Calibri"/>
                <a:ea typeface="Calibri"/>
                <a:cs typeface="Calibri"/>
                <a:sym typeface="Calibri"/>
              </a:rPr>
              <a:t>KIPIN SCHOOL PRO = PERPUSTAKAAN DIGITAL ONLINE</a:t>
            </a:r>
            <a:endParaRPr b="1" i="0" sz="3000" u="none" cap="none" strike="noStrike">
              <a:solidFill>
                <a:srgbClr val="0B5394"/>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69"/>
          <p:cNvSpPr/>
          <p:nvPr/>
        </p:nvSpPr>
        <p:spPr>
          <a:xfrm>
            <a:off x="275875" y="207550"/>
            <a:ext cx="2625966" cy="457488"/>
          </a:xfrm>
          <a:prstGeom prst="flowChartTerminator">
            <a:avLst/>
          </a:prstGeom>
          <a:solidFill>
            <a:srgbClr val="D8D8D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69"/>
          <p:cNvSpPr/>
          <p:nvPr/>
        </p:nvSpPr>
        <p:spPr>
          <a:xfrm>
            <a:off x="4624050" y="1817100"/>
            <a:ext cx="2750100" cy="315900"/>
          </a:xfrm>
          <a:prstGeom prst="roundRect">
            <a:avLst>
              <a:gd fmla="val 16667"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8" name="Google Shape;1068;p169"/>
          <p:cNvPicPr preferRelativeResize="0"/>
          <p:nvPr/>
        </p:nvPicPr>
        <p:blipFill>
          <a:blip r:embed="rId3">
            <a:alphaModFix/>
          </a:blip>
          <a:stretch>
            <a:fillRect/>
          </a:stretch>
        </p:blipFill>
        <p:spPr>
          <a:xfrm>
            <a:off x="266175" y="742657"/>
            <a:ext cx="4204200" cy="4186942"/>
          </a:xfrm>
          <a:prstGeom prst="rect">
            <a:avLst/>
          </a:prstGeom>
          <a:noFill/>
          <a:ln>
            <a:noFill/>
          </a:ln>
        </p:spPr>
      </p:pic>
      <p:sp>
        <p:nvSpPr>
          <p:cNvPr id="1069" name="Google Shape;1069;p169"/>
          <p:cNvSpPr txBox="1"/>
          <p:nvPr/>
        </p:nvSpPr>
        <p:spPr>
          <a:xfrm>
            <a:off x="4624050" y="613250"/>
            <a:ext cx="4402200" cy="8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990000"/>
                </a:solidFill>
                <a:latin typeface="Calibri"/>
                <a:ea typeface="Calibri"/>
                <a:cs typeface="Calibri"/>
                <a:sym typeface="Calibri"/>
              </a:rPr>
              <a:t>BACA BUKU DAN NONTON VIDEO DI KIPIN BISA SEPUASNYA</a:t>
            </a:r>
            <a:endParaRPr sz="1900">
              <a:solidFill>
                <a:srgbClr val="990000"/>
              </a:solidFill>
              <a:latin typeface="Calibri"/>
              <a:ea typeface="Calibri"/>
              <a:cs typeface="Calibri"/>
              <a:sym typeface="Calibri"/>
            </a:endParaRPr>
          </a:p>
          <a:p>
            <a:pPr indent="0" lvl="0" marL="0" rtl="0" algn="l">
              <a:spcBef>
                <a:spcPts val="0"/>
              </a:spcBef>
              <a:spcAft>
                <a:spcPts val="0"/>
              </a:spcAft>
              <a:buNone/>
            </a:pPr>
            <a:r>
              <a:rPr b="1" lang="en" sz="2000">
                <a:solidFill>
                  <a:srgbClr val="990000"/>
                </a:solidFill>
                <a:latin typeface="Calibri"/>
                <a:ea typeface="Calibri"/>
                <a:cs typeface="Calibri"/>
                <a:sym typeface="Calibri"/>
              </a:rPr>
              <a:t>TANPA BUTUH JALUR INTERNET LAGI</a:t>
            </a:r>
            <a:endParaRPr b="1" sz="2700">
              <a:solidFill>
                <a:srgbClr val="990000"/>
              </a:solidFill>
              <a:latin typeface="Calibri"/>
              <a:ea typeface="Calibri"/>
              <a:cs typeface="Calibri"/>
              <a:sym typeface="Calibri"/>
            </a:endParaRPr>
          </a:p>
        </p:txBody>
      </p:sp>
      <p:sp>
        <p:nvSpPr>
          <p:cNvPr id="1070" name="Google Shape;1070;p169"/>
          <p:cNvSpPr txBox="1"/>
          <p:nvPr/>
        </p:nvSpPr>
        <p:spPr>
          <a:xfrm>
            <a:off x="4572000" y="1756050"/>
            <a:ext cx="4117200" cy="12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Lato"/>
                <a:ea typeface="Lato"/>
                <a:cs typeface="Lato"/>
                <a:sym typeface="Lato"/>
              </a:rPr>
              <a:t>Teknologi “</a:t>
            </a:r>
            <a:r>
              <a:rPr b="1" lang="en" sz="1600">
                <a:solidFill>
                  <a:srgbClr val="FFFFFF"/>
                </a:solidFill>
                <a:latin typeface="Lato"/>
                <a:ea typeface="Lato"/>
                <a:cs typeface="Lato"/>
                <a:sym typeface="Lato"/>
              </a:rPr>
              <a:t>Download and Go</a:t>
            </a:r>
            <a:r>
              <a:rPr lang="en" sz="1600">
                <a:solidFill>
                  <a:srgbClr val="FFFFFF"/>
                </a:solidFill>
                <a:latin typeface="Lato"/>
                <a:ea typeface="Lato"/>
                <a:cs typeface="Lato"/>
                <a:sym typeface="Lato"/>
              </a:rPr>
              <a:t>” </a:t>
            </a:r>
            <a:r>
              <a:rPr lang="en" sz="1600">
                <a:latin typeface="Lato"/>
                <a:ea typeface="Lato"/>
                <a:cs typeface="Lato"/>
                <a:sym typeface="Lato"/>
              </a:rPr>
              <a:t>menghemat banyak bandwidth internet, sangat cocok dipakai di Indonesia yang wilayahnya luas &amp; berupa kepulauan</a:t>
            </a:r>
            <a:endParaRPr sz="1600">
              <a:latin typeface="Lato"/>
              <a:ea typeface="Lato"/>
              <a:cs typeface="Lato"/>
              <a:sym typeface="Lato"/>
            </a:endParaRPr>
          </a:p>
        </p:txBody>
      </p:sp>
      <p:sp>
        <p:nvSpPr>
          <p:cNvPr id="1071" name="Google Shape;1071;p169"/>
          <p:cNvSpPr txBox="1"/>
          <p:nvPr/>
        </p:nvSpPr>
        <p:spPr>
          <a:xfrm>
            <a:off x="4489350" y="3016750"/>
            <a:ext cx="4282500" cy="127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rgbClr val="0000FF"/>
                </a:solidFill>
                <a:latin typeface="Calibri"/>
                <a:ea typeface="Calibri"/>
                <a:cs typeface="Calibri"/>
                <a:sym typeface="Calibri"/>
              </a:rPr>
              <a:t>Data cukup di download 1x, selanjutnya baca BUKU atau tonton VIDEO via Kipin School bisa dimana saja, kapan saja tak butuh jalur internet lagi</a:t>
            </a:r>
            <a:endParaRPr b="1" i="1" sz="1800">
              <a:solidFill>
                <a:srgbClr val="0000FF"/>
              </a:solidFill>
              <a:latin typeface="Calibri"/>
              <a:ea typeface="Calibri"/>
              <a:cs typeface="Calibri"/>
              <a:sym typeface="Calibri"/>
            </a:endParaRPr>
          </a:p>
        </p:txBody>
      </p:sp>
      <p:sp>
        <p:nvSpPr>
          <p:cNvPr id="1072" name="Google Shape;1072;p169"/>
          <p:cNvSpPr txBox="1"/>
          <p:nvPr/>
        </p:nvSpPr>
        <p:spPr>
          <a:xfrm>
            <a:off x="4624050" y="4372075"/>
            <a:ext cx="42042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Lato"/>
                <a:ea typeface="Lato"/>
                <a:cs typeface="Lato"/>
                <a:sym typeface="Lato"/>
              </a:rPr>
              <a:t>Teknologi “</a:t>
            </a:r>
            <a:r>
              <a:rPr b="1" lang="en" sz="1700">
                <a:solidFill>
                  <a:srgbClr val="0C0C0C"/>
                </a:solidFill>
                <a:latin typeface="Lato"/>
                <a:ea typeface="Lato"/>
                <a:cs typeface="Lato"/>
                <a:sym typeface="Lato"/>
              </a:rPr>
              <a:t>Download and Go</a:t>
            </a:r>
            <a:r>
              <a:rPr lang="en" sz="1700">
                <a:solidFill>
                  <a:srgbClr val="0C0C0C"/>
                </a:solidFill>
                <a:latin typeface="Lato"/>
                <a:ea typeface="Lato"/>
                <a:cs typeface="Lato"/>
                <a:sym typeface="Lato"/>
              </a:rPr>
              <a:t>” </a:t>
            </a:r>
            <a:br>
              <a:rPr lang="en" sz="1700">
                <a:solidFill>
                  <a:srgbClr val="0C0C0C"/>
                </a:solidFill>
                <a:latin typeface="Lato"/>
                <a:ea typeface="Lato"/>
                <a:cs typeface="Lato"/>
                <a:sym typeface="Lato"/>
              </a:rPr>
            </a:br>
            <a:r>
              <a:rPr lang="en" sz="1700">
                <a:solidFill>
                  <a:srgbClr val="0C0C0C"/>
                </a:solidFill>
                <a:latin typeface="Lato"/>
                <a:ea typeface="Lato"/>
                <a:cs typeface="Lato"/>
                <a:sym typeface="Lato"/>
              </a:rPr>
              <a:t>sudah tertana</a:t>
            </a:r>
            <a:r>
              <a:rPr lang="en" sz="1700">
                <a:latin typeface="Lato"/>
                <a:ea typeface="Lato"/>
                <a:cs typeface="Lato"/>
                <a:sym typeface="Lato"/>
              </a:rPr>
              <a:t>m di Kipin School</a:t>
            </a:r>
            <a:endParaRPr sz="1500">
              <a:latin typeface="Abel"/>
              <a:ea typeface="Abel"/>
              <a:cs typeface="Abel"/>
              <a:sym typeface="Abel"/>
            </a:endParaRPr>
          </a:p>
        </p:txBody>
      </p:sp>
      <p:sp>
        <p:nvSpPr>
          <p:cNvPr id="1073" name="Google Shape;1073;p169"/>
          <p:cNvSpPr txBox="1"/>
          <p:nvPr/>
        </p:nvSpPr>
        <p:spPr>
          <a:xfrm>
            <a:off x="480725" y="188050"/>
            <a:ext cx="2750100" cy="4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33333"/>
                </a:solidFill>
                <a:latin typeface="Calibri"/>
                <a:ea typeface="Calibri"/>
                <a:cs typeface="Calibri"/>
                <a:sym typeface="Calibri"/>
              </a:rPr>
              <a:t>ADVANTAGE KIPIN</a:t>
            </a:r>
            <a:endParaRPr b="1" sz="2000">
              <a:solidFill>
                <a:srgbClr val="333333"/>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70"/>
          <p:cNvSpPr/>
          <p:nvPr/>
        </p:nvSpPr>
        <p:spPr>
          <a:xfrm>
            <a:off x="0" y="100"/>
            <a:ext cx="43899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70"/>
          <p:cNvSpPr txBox="1"/>
          <p:nvPr/>
        </p:nvSpPr>
        <p:spPr>
          <a:xfrm>
            <a:off x="4694350" y="690450"/>
            <a:ext cx="4105800" cy="40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750">
                <a:solidFill>
                  <a:schemeClr val="lt1"/>
                </a:solidFill>
                <a:latin typeface="Lato"/>
                <a:ea typeface="Lato"/>
                <a:cs typeface="Lato"/>
                <a:sym typeface="Lato"/>
              </a:rPr>
              <a:t>Rektor Universitas Terbuka (UT):</a:t>
            </a:r>
            <a:endParaRPr i="1" sz="1750">
              <a:solidFill>
                <a:schemeClr val="lt1"/>
              </a:solidFill>
              <a:latin typeface="Lato"/>
              <a:ea typeface="Lato"/>
              <a:cs typeface="Lato"/>
              <a:sym typeface="Lato"/>
            </a:endParaRPr>
          </a:p>
          <a:p>
            <a:pPr indent="0" lvl="0" marL="0" rtl="0" algn="ctr">
              <a:spcBef>
                <a:spcPts val="0"/>
              </a:spcBef>
              <a:spcAft>
                <a:spcPts val="0"/>
              </a:spcAft>
              <a:buNone/>
            </a:pPr>
            <a:r>
              <a:t/>
            </a:r>
            <a:endParaRPr i="1" sz="1750">
              <a:solidFill>
                <a:schemeClr val="lt1"/>
              </a:solidFill>
              <a:latin typeface="Lato"/>
              <a:ea typeface="Lato"/>
              <a:cs typeface="Lato"/>
              <a:sym typeface="Lato"/>
            </a:endParaRPr>
          </a:p>
          <a:p>
            <a:pPr indent="0" lvl="0" marL="0" rtl="0" algn="ctr">
              <a:spcBef>
                <a:spcPts val="0"/>
              </a:spcBef>
              <a:spcAft>
                <a:spcPts val="0"/>
              </a:spcAft>
              <a:buNone/>
            </a:pPr>
            <a:r>
              <a:rPr i="1" lang="en" sz="1750">
                <a:solidFill>
                  <a:schemeClr val="lt1"/>
                </a:solidFill>
                <a:latin typeface="Lato"/>
                <a:ea typeface="Lato"/>
                <a:cs typeface="Lato"/>
                <a:sym typeface="Lato"/>
              </a:rPr>
              <a:t>Saat ini terjadi kesalahpahaman terhadap pelaksanaan PJJ. Ketika pembelajaran sudah dilakukan dengan zoom, google meet atau aplikasi telekonferensi sejenis (sinkronus), itu dianggap sudah menjalankan PJJ.</a:t>
            </a:r>
            <a:endParaRPr i="1" sz="1750">
              <a:solidFill>
                <a:schemeClr val="lt1"/>
              </a:solidFill>
              <a:latin typeface="Lato"/>
              <a:ea typeface="Lato"/>
              <a:cs typeface="Lato"/>
              <a:sym typeface="Lato"/>
            </a:endParaRPr>
          </a:p>
          <a:p>
            <a:pPr indent="0" lvl="0" marL="0" rtl="0" algn="ctr">
              <a:spcBef>
                <a:spcPts val="0"/>
              </a:spcBef>
              <a:spcAft>
                <a:spcPts val="0"/>
              </a:spcAft>
              <a:buNone/>
            </a:pPr>
            <a:r>
              <a:t/>
            </a:r>
            <a:endParaRPr i="1" sz="1750">
              <a:solidFill>
                <a:schemeClr val="lt1"/>
              </a:solidFill>
              <a:latin typeface="Lato"/>
              <a:ea typeface="Lato"/>
              <a:cs typeface="Lato"/>
              <a:sym typeface="Lato"/>
            </a:endParaRPr>
          </a:p>
          <a:p>
            <a:pPr indent="0" lvl="0" marL="0" rtl="0" algn="ctr">
              <a:spcBef>
                <a:spcPts val="0"/>
              </a:spcBef>
              <a:spcAft>
                <a:spcPts val="0"/>
              </a:spcAft>
              <a:buNone/>
            </a:pPr>
            <a:r>
              <a:rPr i="1" lang="en" sz="1750">
                <a:solidFill>
                  <a:schemeClr val="lt1"/>
                </a:solidFill>
                <a:latin typeface="Lato"/>
                <a:ea typeface="Lato"/>
                <a:cs typeface="Lato"/>
                <a:sym typeface="Lato"/>
              </a:rPr>
              <a:t>Padahal yang lebih penting dalam PJJ adalah pembelajaran secara asinkronus, yaitu  tidak terikat waktu. Siswa bisa belajar secara mandiri sesuai ketersediaan waktu. PJJ tidak mutlak harus selalu memiliki akses internet, seperlunya saja</a:t>
            </a:r>
            <a:endParaRPr i="1" sz="1750">
              <a:solidFill>
                <a:schemeClr val="lt1"/>
              </a:solidFill>
              <a:latin typeface="Lato"/>
              <a:ea typeface="Lato"/>
              <a:cs typeface="Lato"/>
              <a:sym typeface="Lato"/>
            </a:endParaRPr>
          </a:p>
          <a:p>
            <a:pPr indent="0" lvl="0" marL="0" rtl="0" algn="ctr">
              <a:spcBef>
                <a:spcPts val="0"/>
              </a:spcBef>
              <a:spcAft>
                <a:spcPts val="0"/>
              </a:spcAft>
              <a:buNone/>
            </a:pPr>
            <a:r>
              <a:t/>
            </a:r>
            <a:endParaRPr i="1" sz="1750">
              <a:solidFill>
                <a:schemeClr val="lt1"/>
              </a:solidFill>
              <a:latin typeface="Lato"/>
              <a:ea typeface="Lato"/>
              <a:cs typeface="Lato"/>
              <a:sym typeface="Lato"/>
            </a:endParaRPr>
          </a:p>
          <a:p>
            <a:pPr indent="0" lvl="0" marL="0" rtl="0" algn="ctr">
              <a:spcBef>
                <a:spcPts val="0"/>
              </a:spcBef>
              <a:spcAft>
                <a:spcPts val="0"/>
              </a:spcAft>
              <a:buNone/>
            </a:pPr>
            <a:r>
              <a:t/>
            </a:r>
            <a:endParaRPr b="1" i="1" sz="1750">
              <a:solidFill>
                <a:schemeClr val="lt1"/>
              </a:solidFill>
              <a:highlight>
                <a:srgbClr val="FFFFFF"/>
              </a:highlight>
              <a:latin typeface="Lato"/>
              <a:ea typeface="Lato"/>
              <a:cs typeface="Lato"/>
              <a:sym typeface="Lato"/>
            </a:endParaRPr>
          </a:p>
        </p:txBody>
      </p:sp>
      <p:sp>
        <p:nvSpPr>
          <p:cNvPr id="1080" name="Google Shape;1080;p170"/>
          <p:cNvSpPr txBox="1"/>
          <p:nvPr/>
        </p:nvSpPr>
        <p:spPr>
          <a:xfrm>
            <a:off x="0" y="0"/>
            <a:ext cx="9144000" cy="4890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73763"/>
                </a:solidFill>
              </a:rPr>
              <a:t>KESALAHPAHAMAN TERHADAP PELAKSANAAN PJJ</a:t>
            </a:r>
            <a:endParaRPr b="1" sz="2000">
              <a:solidFill>
                <a:srgbClr val="073763"/>
              </a:solidFill>
            </a:endParaRPr>
          </a:p>
        </p:txBody>
      </p:sp>
      <p:pic>
        <p:nvPicPr>
          <p:cNvPr id="1081" name="Google Shape;1081;p170"/>
          <p:cNvPicPr preferRelativeResize="0"/>
          <p:nvPr/>
        </p:nvPicPr>
        <p:blipFill>
          <a:blip r:embed="rId3">
            <a:alphaModFix/>
          </a:blip>
          <a:stretch>
            <a:fillRect/>
          </a:stretch>
        </p:blipFill>
        <p:spPr>
          <a:xfrm>
            <a:off x="623075" y="1087125"/>
            <a:ext cx="3274050" cy="3274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71"/>
          <p:cNvSpPr/>
          <p:nvPr/>
        </p:nvSpPr>
        <p:spPr>
          <a:xfrm rot="10800000">
            <a:off x="9" y="3442554"/>
            <a:ext cx="5296266" cy="1700946"/>
          </a:xfrm>
          <a:prstGeom prst="flowChartDocument">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71"/>
          <p:cNvSpPr txBox="1"/>
          <p:nvPr/>
        </p:nvSpPr>
        <p:spPr>
          <a:xfrm>
            <a:off x="701425" y="3981300"/>
            <a:ext cx="4137900" cy="88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Lato"/>
                <a:ea typeface="Lato"/>
                <a:cs typeface="Lato"/>
                <a:sym typeface="Lato"/>
              </a:rPr>
              <a:t>Fasilitas </a:t>
            </a:r>
            <a:r>
              <a:rPr b="1" lang="en" sz="2000">
                <a:solidFill>
                  <a:schemeClr val="lt1"/>
                </a:solidFill>
                <a:latin typeface="Lato"/>
                <a:ea typeface="Lato"/>
                <a:cs typeface="Lato"/>
                <a:sym typeface="Lato"/>
              </a:rPr>
              <a:t>“Download and Go” </a:t>
            </a:r>
            <a:r>
              <a:rPr lang="en" sz="2000">
                <a:solidFill>
                  <a:schemeClr val="lt1"/>
                </a:solidFill>
                <a:latin typeface="Lato"/>
                <a:ea typeface="Lato"/>
                <a:cs typeface="Lato"/>
                <a:sym typeface="Lato"/>
              </a:rPr>
              <a:t>membantu hal-hal seperti ini !</a:t>
            </a:r>
            <a:endParaRPr sz="2000">
              <a:solidFill>
                <a:schemeClr val="lt1"/>
              </a:solidFill>
              <a:latin typeface="Lato"/>
              <a:ea typeface="Lato"/>
              <a:cs typeface="Lato"/>
              <a:sym typeface="Lato"/>
            </a:endParaRPr>
          </a:p>
        </p:txBody>
      </p:sp>
      <p:pic>
        <p:nvPicPr>
          <p:cNvPr id="1088" name="Google Shape;1088;p171"/>
          <p:cNvPicPr preferRelativeResize="0"/>
          <p:nvPr/>
        </p:nvPicPr>
        <p:blipFill>
          <a:blip r:embed="rId3">
            <a:alphaModFix/>
          </a:blip>
          <a:stretch>
            <a:fillRect/>
          </a:stretch>
        </p:blipFill>
        <p:spPr>
          <a:xfrm>
            <a:off x="5286388" y="0"/>
            <a:ext cx="3857609" cy="5143499"/>
          </a:xfrm>
          <a:prstGeom prst="rect">
            <a:avLst/>
          </a:prstGeom>
          <a:noFill/>
          <a:ln>
            <a:noFill/>
          </a:ln>
        </p:spPr>
      </p:pic>
      <p:sp>
        <p:nvSpPr>
          <p:cNvPr id="1089" name="Google Shape;1089;p171"/>
          <p:cNvSpPr txBox="1"/>
          <p:nvPr/>
        </p:nvSpPr>
        <p:spPr>
          <a:xfrm>
            <a:off x="611275" y="314425"/>
            <a:ext cx="4073700" cy="29238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800"/>
              </a:spcBef>
              <a:spcAft>
                <a:spcPts val="0"/>
              </a:spcAft>
              <a:buClr>
                <a:schemeClr val="dk1"/>
              </a:buClr>
              <a:buSzPts val="1100"/>
              <a:buFont typeface="Arial"/>
              <a:buNone/>
            </a:pPr>
            <a:r>
              <a:rPr b="1" lang="en" sz="1950">
                <a:solidFill>
                  <a:srgbClr val="B45F06"/>
                </a:solidFill>
                <a:latin typeface="Calibri"/>
                <a:ea typeface="Calibri"/>
                <a:cs typeface="Calibri"/>
                <a:sym typeface="Calibri"/>
              </a:rPr>
              <a:t>SD Negeri 154/I Talang Aro, Jambi</a:t>
            </a:r>
            <a:endParaRPr b="1" sz="1950">
              <a:solidFill>
                <a:srgbClr val="B45F06"/>
              </a:solidFill>
              <a:latin typeface="Calibri"/>
              <a:ea typeface="Calibri"/>
              <a:cs typeface="Calibri"/>
              <a:sym typeface="Calibri"/>
            </a:endParaRPr>
          </a:p>
          <a:p>
            <a:pPr indent="-342900" lvl="0" marL="457200" rtl="0" algn="l">
              <a:spcBef>
                <a:spcPts val="15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Di sekolah </a:t>
            </a:r>
            <a:r>
              <a:rPr b="1" lang="en" sz="1800">
                <a:solidFill>
                  <a:schemeClr val="dk1"/>
                </a:solidFill>
                <a:latin typeface="Calibri"/>
                <a:ea typeface="Calibri"/>
                <a:cs typeface="Calibri"/>
                <a:sym typeface="Calibri"/>
              </a:rPr>
              <a:t>tak ada sinyal internet</a:t>
            </a:r>
            <a:endParaRPr b="1"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Harus mencari sinyal internet ke bukit yg jaraknya 5-6 km dari sekolah</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Semua siswa d</a:t>
            </a:r>
            <a:r>
              <a:rPr b="1" lang="en" sz="1800">
                <a:solidFill>
                  <a:schemeClr val="dk1"/>
                </a:solidFill>
                <a:latin typeface="Calibri"/>
                <a:ea typeface="Calibri"/>
                <a:cs typeface="Calibri"/>
                <a:sym typeface="Calibri"/>
              </a:rPr>
              <a:t>ownload konten dari Kipin School, lalu dibawa ke sekolah</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Semua data yang sudah di download </a:t>
            </a:r>
            <a:r>
              <a:rPr b="1" lang="en" sz="1800">
                <a:solidFill>
                  <a:schemeClr val="dk1"/>
                </a:solidFill>
                <a:latin typeface="Calibri"/>
                <a:ea typeface="Calibri"/>
                <a:cs typeface="Calibri"/>
                <a:sym typeface="Calibri"/>
              </a:rPr>
              <a:t>bisa dipakai dimanapun tanpa butuh internet lagi</a:t>
            </a:r>
            <a:endParaRPr b="1"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45"/>
          <p:cNvSpPr txBox="1"/>
          <p:nvPr/>
        </p:nvSpPr>
        <p:spPr>
          <a:xfrm>
            <a:off x="268650" y="1699800"/>
            <a:ext cx="7960200" cy="1721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4000">
                <a:solidFill>
                  <a:schemeClr val="lt1"/>
                </a:solidFill>
                <a:latin typeface="Roboto"/>
                <a:ea typeface="Roboto"/>
                <a:cs typeface="Roboto"/>
                <a:sym typeface="Roboto"/>
              </a:rPr>
              <a:t>SUMBER PEMBELAJARAN </a:t>
            </a:r>
            <a:br>
              <a:rPr b="1" lang="en" sz="4000">
                <a:solidFill>
                  <a:schemeClr val="lt1"/>
                </a:solidFill>
                <a:latin typeface="Roboto"/>
                <a:ea typeface="Roboto"/>
                <a:cs typeface="Roboto"/>
                <a:sym typeface="Roboto"/>
              </a:rPr>
            </a:br>
            <a:r>
              <a:rPr b="1" lang="en" sz="4000">
                <a:solidFill>
                  <a:schemeClr val="lt1"/>
                </a:solidFill>
                <a:latin typeface="Roboto"/>
                <a:ea typeface="Roboto"/>
                <a:cs typeface="Roboto"/>
                <a:sym typeface="Roboto"/>
              </a:rPr>
              <a:t>DI INDONESIA</a:t>
            </a:r>
            <a:endParaRPr b="1" sz="4000">
              <a:solidFill>
                <a:schemeClr val="lt1"/>
              </a:solidFill>
              <a:latin typeface="Roboto"/>
              <a:ea typeface="Roboto"/>
              <a:cs typeface="Roboto"/>
              <a:sym typeface="Roboto"/>
            </a:endParaRPr>
          </a:p>
        </p:txBody>
      </p:sp>
      <p:sp>
        <p:nvSpPr>
          <p:cNvPr id="760" name="Google Shape;760;p145"/>
          <p:cNvSpPr txBox="1"/>
          <p:nvPr/>
        </p:nvSpPr>
        <p:spPr>
          <a:xfrm>
            <a:off x="3063900" y="1264725"/>
            <a:ext cx="2656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Arial Rounded"/>
                <a:ea typeface="Arial Rounded"/>
                <a:cs typeface="Arial Rounded"/>
                <a:sym typeface="Arial Rounded"/>
              </a:rPr>
              <a:t>FAKTA TENTANG</a:t>
            </a:r>
            <a:endParaRPr sz="2200">
              <a:solidFill>
                <a:schemeClr val="lt1"/>
              </a:solidFill>
              <a:latin typeface="Arial Rounded"/>
              <a:ea typeface="Arial Rounded"/>
              <a:cs typeface="Arial Rounded"/>
              <a:sym typeface="Arial Rounded"/>
            </a:endParaRPr>
          </a:p>
        </p:txBody>
      </p:sp>
      <p:pic>
        <p:nvPicPr>
          <p:cNvPr id="761" name="Google Shape;761;p145"/>
          <p:cNvPicPr preferRelativeResize="0"/>
          <p:nvPr/>
        </p:nvPicPr>
        <p:blipFill>
          <a:blip r:embed="rId3">
            <a:alphaModFix/>
          </a:blip>
          <a:stretch>
            <a:fillRect/>
          </a:stretch>
        </p:blipFill>
        <p:spPr>
          <a:xfrm>
            <a:off x="0" y="3890725"/>
            <a:ext cx="9144000" cy="1252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72"/>
          <p:cNvSpPr/>
          <p:nvPr/>
        </p:nvSpPr>
        <p:spPr>
          <a:xfrm>
            <a:off x="738225" y="765050"/>
            <a:ext cx="7547100" cy="324600"/>
          </a:xfrm>
          <a:prstGeom prst="roundRect">
            <a:avLst>
              <a:gd fmla="val 16667"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5" name="Google Shape;1095;p172"/>
          <p:cNvPicPr preferRelativeResize="0"/>
          <p:nvPr/>
        </p:nvPicPr>
        <p:blipFill>
          <a:blip r:embed="rId3">
            <a:alphaModFix/>
          </a:blip>
          <a:stretch>
            <a:fillRect/>
          </a:stretch>
        </p:blipFill>
        <p:spPr>
          <a:xfrm>
            <a:off x="132388" y="1477700"/>
            <a:ext cx="4293126" cy="3164424"/>
          </a:xfrm>
          <a:prstGeom prst="rect">
            <a:avLst/>
          </a:prstGeom>
          <a:noFill/>
          <a:ln>
            <a:noFill/>
          </a:ln>
        </p:spPr>
      </p:pic>
      <p:pic>
        <p:nvPicPr>
          <p:cNvPr id="1096" name="Google Shape;1096;p172"/>
          <p:cNvPicPr preferRelativeResize="0"/>
          <p:nvPr/>
        </p:nvPicPr>
        <p:blipFill>
          <a:blip r:embed="rId4">
            <a:alphaModFix/>
          </a:blip>
          <a:stretch>
            <a:fillRect/>
          </a:stretch>
        </p:blipFill>
        <p:spPr>
          <a:xfrm>
            <a:off x="4607888" y="1528050"/>
            <a:ext cx="4403724" cy="3063717"/>
          </a:xfrm>
          <a:prstGeom prst="rect">
            <a:avLst/>
          </a:prstGeom>
          <a:noFill/>
          <a:ln>
            <a:noFill/>
          </a:ln>
        </p:spPr>
      </p:pic>
      <p:sp>
        <p:nvSpPr>
          <p:cNvPr id="1097" name="Google Shape;1097;p172"/>
          <p:cNvSpPr txBox="1"/>
          <p:nvPr/>
        </p:nvSpPr>
        <p:spPr>
          <a:xfrm>
            <a:off x="1010475" y="282950"/>
            <a:ext cx="7042200" cy="48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73763"/>
                </a:solidFill>
                <a:latin typeface="Calibri"/>
                <a:ea typeface="Calibri"/>
                <a:cs typeface="Calibri"/>
                <a:sym typeface="Calibri"/>
              </a:rPr>
              <a:t>Fasilitas “</a:t>
            </a:r>
            <a:r>
              <a:rPr b="1" lang="en" sz="2100">
                <a:solidFill>
                  <a:srgbClr val="073763"/>
                </a:solidFill>
                <a:latin typeface="Calibri"/>
                <a:ea typeface="Calibri"/>
                <a:cs typeface="Calibri"/>
                <a:sym typeface="Calibri"/>
              </a:rPr>
              <a:t>Download and Go</a:t>
            </a:r>
            <a:r>
              <a:rPr lang="en" sz="2000">
                <a:solidFill>
                  <a:srgbClr val="073763"/>
                </a:solidFill>
                <a:latin typeface="Calibri"/>
                <a:ea typeface="Calibri"/>
                <a:cs typeface="Calibri"/>
                <a:sym typeface="Calibri"/>
              </a:rPr>
              <a:t>” membantu hal-hal seperti ini:</a:t>
            </a:r>
            <a:endParaRPr sz="2000">
              <a:solidFill>
                <a:srgbClr val="073763"/>
              </a:solidFill>
              <a:latin typeface="Calibri"/>
              <a:ea typeface="Calibri"/>
              <a:cs typeface="Calibri"/>
              <a:sym typeface="Calibri"/>
            </a:endParaRPr>
          </a:p>
        </p:txBody>
      </p:sp>
      <p:sp>
        <p:nvSpPr>
          <p:cNvPr id="1098" name="Google Shape;1098;p172"/>
          <p:cNvSpPr txBox="1"/>
          <p:nvPr/>
        </p:nvSpPr>
        <p:spPr>
          <a:xfrm>
            <a:off x="201825" y="688850"/>
            <a:ext cx="8659500" cy="41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FFFFF"/>
                </a:solidFill>
              </a:rPr>
              <a:t>PJJ tidak mutlak harus selalu memiliki akses internet, seperlunya saja</a:t>
            </a:r>
            <a:endParaRPr b="1" sz="1700">
              <a:solidFill>
                <a:srgbClr val="FFFFFF"/>
              </a:solidFill>
            </a:endParaRPr>
          </a:p>
        </p:txBody>
      </p:sp>
      <p:sp>
        <p:nvSpPr>
          <p:cNvPr id="1099" name="Google Shape;1099;p172"/>
          <p:cNvSpPr/>
          <p:nvPr/>
        </p:nvSpPr>
        <p:spPr>
          <a:xfrm>
            <a:off x="132638" y="1293525"/>
            <a:ext cx="4403700" cy="3473100"/>
          </a:xfrm>
          <a:prstGeom prst="roundRect">
            <a:avLst>
              <a:gd fmla="val 16667" name="adj"/>
            </a:avLst>
          </a:prstGeom>
          <a:no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72"/>
          <p:cNvSpPr/>
          <p:nvPr/>
        </p:nvSpPr>
        <p:spPr>
          <a:xfrm>
            <a:off x="4607900" y="1293525"/>
            <a:ext cx="4403700" cy="3473100"/>
          </a:xfrm>
          <a:prstGeom prst="roundRect">
            <a:avLst>
              <a:gd fmla="val 16667" name="adj"/>
            </a:avLst>
          </a:prstGeom>
          <a:no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4" name="Shape 1104"/>
        <p:cNvGrpSpPr/>
        <p:nvPr/>
      </p:nvGrpSpPr>
      <p:grpSpPr>
        <a:xfrm>
          <a:off x="0" y="0"/>
          <a:ext cx="0" cy="0"/>
          <a:chOff x="0" y="0"/>
          <a:chExt cx="0" cy="0"/>
        </a:xfrm>
      </p:grpSpPr>
      <p:sp>
        <p:nvSpPr>
          <p:cNvPr id="1105" name="Google Shape;1105;p173"/>
          <p:cNvSpPr/>
          <p:nvPr/>
        </p:nvSpPr>
        <p:spPr>
          <a:xfrm>
            <a:off x="4970350" y="1155750"/>
            <a:ext cx="4173600" cy="36297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6" name="Google Shape;1106;p173"/>
          <p:cNvPicPr preferRelativeResize="0"/>
          <p:nvPr/>
        </p:nvPicPr>
        <p:blipFill>
          <a:blip r:embed="rId3">
            <a:alphaModFix/>
          </a:blip>
          <a:stretch>
            <a:fillRect/>
          </a:stretch>
        </p:blipFill>
        <p:spPr>
          <a:xfrm>
            <a:off x="0" y="1155750"/>
            <a:ext cx="5209874" cy="3629749"/>
          </a:xfrm>
          <a:prstGeom prst="rect">
            <a:avLst/>
          </a:prstGeom>
          <a:noFill/>
          <a:ln>
            <a:noFill/>
          </a:ln>
        </p:spPr>
      </p:pic>
      <p:sp>
        <p:nvSpPr>
          <p:cNvPr id="1107" name="Google Shape;1107;p173"/>
          <p:cNvSpPr/>
          <p:nvPr/>
        </p:nvSpPr>
        <p:spPr>
          <a:xfrm>
            <a:off x="5525238" y="4309950"/>
            <a:ext cx="3447300" cy="475500"/>
          </a:xfrm>
          <a:prstGeom prst="roundRect">
            <a:avLst>
              <a:gd fmla="val 16667" name="adj"/>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alibri"/>
                <a:ea typeface="Calibri"/>
                <a:cs typeface="Calibri"/>
                <a:sym typeface="Calibri"/>
              </a:rPr>
              <a:t>Perhematan pengeluaran biaya  untuk orang tua setiap bulannya</a:t>
            </a:r>
            <a:endParaRPr sz="1000"/>
          </a:p>
        </p:txBody>
      </p:sp>
      <p:sp>
        <p:nvSpPr>
          <p:cNvPr id="1108" name="Google Shape;1108;p173"/>
          <p:cNvSpPr txBox="1"/>
          <p:nvPr/>
        </p:nvSpPr>
        <p:spPr>
          <a:xfrm>
            <a:off x="415975" y="207175"/>
            <a:ext cx="84552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073763"/>
                </a:solidFill>
                <a:latin typeface="Lato"/>
                <a:ea typeface="Lato"/>
                <a:cs typeface="Lato"/>
                <a:sym typeface="Lato"/>
              </a:rPr>
              <a:t>Kemampuan Anotasi di Kipin </a:t>
            </a:r>
            <a:br>
              <a:rPr b="1" lang="en" sz="2600">
                <a:solidFill>
                  <a:srgbClr val="073763"/>
                </a:solidFill>
                <a:latin typeface="Lato"/>
                <a:ea typeface="Lato"/>
                <a:cs typeface="Lato"/>
                <a:sym typeface="Lato"/>
              </a:rPr>
            </a:br>
            <a:r>
              <a:rPr b="1" lang="en" sz="2000">
                <a:solidFill>
                  <a:srgbClr val="073763"/>
                </a:solidFill>
                <a:latin typeface="Lato"/>
                <a:ea typeface="Lato"/>
                <a:cs typeface="Lato"/>
                <a:sym typeface="Lato"/>
              </a:rPr>
              <a:t>(corat-coret, menggambar, mewarnai di buku)</a:t>
            </a:r>
            <a:endParaRPr b="1" sz="2000">
              <a:solidFill>
                <a:srgbClr val="073763"/>
              </a:solidFill>
              <a:latin typeface="Lato"/>
              <a:ea typeface="Lato"/>
              <a:cs typeface="Lato"/>
              <a:sym typeface="Lato"/>
            </a:endParaRPr>
          </a:p>
        </p:txBody>
      </p:sp>
      <p:pic>
        <p:nvPicPr>
          <p:cNvPr id="1109" name="Google Shape;1109;p173"/>
          <p:cNvPicPr preferRelativeResize="0"/>
          <p:nvPr/>
        </p:nvPicPr>
        <p:blipFill>
          <a:blip r:embed="rId4">
            <a:alphaModFix/>
          </a:blip>
          <a:stretch>
            <a:fillRect/>
          </a:stretch>
        </p:blipFill>
        <p:spPr>
          <a:xfrm>
            <a:off x="5205662" y="1155761"/>
            <a:ext cx="3934074" cy="2354427"/>
          </a:xfrm>
          <a:prstGeom prst="rect">
            <a:avLst/>
          </a:prstGeom>
          <a:noFill/>
          <a:ln>
            <a:noFill/>
          </a:ln>
        </p:spPr>
      </p:pic>
      <p:sp>
        <p:nvSpPr>
          <p:cNvPr id="1110" name="Google Shape;1110;p173"/>
          <p:cNvSpPr txBox="1"/>
          <p:nvPr/>
        </p:nvSpPr>
        <p:spPr>
          <a:xfrm>
            <a:off x="5426800" y="3510725"/>
            <a:ext cx="3590700" cy="831300"/>
          </a:xfrm>
          <a:prstGeom prst="rect">
            <a:avLst/>
          </a:prstGeom>
          <a:noFill/>
          <a:ln>
            <a:noFill/>
          </a:ln>
        </p:spPr>
        <p:txBody>
          <a:bodyPr anchorCtr="0" anchor="t" bIns="68575" lIns="68575" spcFirstLastPara="1" rIns="68575" wrap="square" tIns="68575">
            <a:spAutoFit/>
          </a:bodyPr>
          <a:lstStyle/>
          <a:p>
            <a:pPr indent="-260350" lvl="0" marL="342900" rtl="0" algn="l">
              <a:spcBef>
                <a:spcPts val="0"/>
              </a:spcBef>
              <a:spcAft>
                <a:spcPts val="0"/>
              </a:spcAft>
              <a:buSzPts val="1500"/>
              <a:buFont typeface="Calibri"/>
              <a:buChar char="-"/>
            </a:pPr>
            <a:r>
              <a:rPr lang="en" sz="1500">
                <a:latin typeface="Calibri"/>
                <a:ea typeface="Calibri"/>
                <a:cs typeface="Calibri"/>
                <a:sym typeface="Calibri"/>
              </a:rPr>
              <a:t>Melatih anak agar adaptasi dgn digital</a:t>
            </a:r>
            <a:endParaRPr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lang="en" sz="1500">
                <a:latin typeface="Calibri"/>
                <a:ea typeface="Calibri"/>
                <a:cs typeface="Calibri"/>
                <a:sym typeface="Calibri"/>
              </a:rPr>
              <a:t>Tidak perlu membeli buku gambar lagi</a:t>
            </a:r>
            <a:endParaRPr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lang="en" sz="1500">
                <a:latin typeface="Calibri"/>
                <a:ea typeface="Calibri"/>
                <a:cs typeface="Calibri"/>
                <a:sym typeface="Calibri"/>
              </a:rPr>
              <a:t>Tidak perlu membeli pensil warna lagi</a:t>
            </a:r>
            <a:endParaRPr sz="13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4" name="Shape 1114"/>
        <p:cNvGrpSpPr/>
        <p:nvPr/>
      </p:nvGrpSpPr>
      <p:grpSpPr>
        <a:xfrm>
          <a:off x="0" y="0"/>
          <a:ext cx="0" cy="0"/>
          <a:chOff x="0" y="0"/>
          <a:chExt cx="0" cy="0"/>
        </a:xfrm>
      </p:grpSpPr>
      <p:sp>
        <p:nvSpPr>
          <p:cNvPr id="1115" name="Google Shape;1115;p174"/>
          <p:cNvSpPr/>
          <p:nvPr/>
        </p:nvSpPr>
        <p:spPr>
          <a:xfrm>
            <a:off x="-50" y="1023775"/>
            <a:ext cx="9144000" cy="34593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74"/>
          <p:cNvSpPr txBox="1"/>
          <p:nvPr/>
        </p:nvSpPr>
        <p:spPr>
          <a:xfrm>
            <a:off x="415975" y="130975"/>
            <a:ext cx="84552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rgbClr val="073763"/>
                </a:solidFill>
                <a:latin typeface="Arial Rounded"/>
                <a:ea typeface="Arial Rounded"/>
                <a:cs typeface="Arial Rounded"/>
                <a:sym typeface="Arial Rounded"/>
              </a:rPr>
              <a:t>Kemampuan Anotasi di Kipin </a:t>
            </a:r>
            <a:br>
              <a:rPr lang="en" sz="2600">
                <a:solidFill>
                  <a:srgbClr val="073763"/>
                </a:solidFill>
                <a:latin typeface="Arial Rounded"/>
                <a:ea typeface="Arial Rounded"/>
                <a:cs typeface="Arial Rounded"/>
                <a:sym typeface="Arial Rounded"/>
              </a:rPr>
            </a:br>
            <a:r>
              <a:rPr lang="en" sz="2000">
                <a:solidFill>
                  <a:srgbClr val="073763"/>
                </a:solidFill>
                <a:latin typeface="Arial Rounded"/>
                <a:ea typeface="Arial Rounded"/>
                <a:cs typeface="Arial Rounded"/>
                <a:sym typeface="Arial Rounded"/>
              </a:rPr>
              <a:t>(bisa menulis huruf jawa, arab, mandarin, dll)</a:t>
            </a:r>
            <a:endParaRPr sz="2000">
              <a:solidFill>
                <a:srgbClr val="073763"/>
              </a:solidFill>
              <a:latin typeface="Arial Rounded"/>
              <a:ea typeface="Arial Rounded"/>
              <a:cs typeface="Arial Rounded"/>
              <a:sym typeface="Arial Rounded"/>
            </a:endParaRPr>
          </a:p>
        </p:txBody>
      </p:sp>
      <p:sp>
        <p:nvSpPr>
          <p:cNvPr id="1117" name="Google Shape;1117;p174"/>
          <p:cNvSpPr txBox="1"/>
          <p:nvPr/>
        </p:nvSpPr>
        <p:spPr>
          <a:xfrm>
            <a:off x="789950" y="4559300"/>
            <a:ext cx="4770300" cy="77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1500">
                <a:solidFill>
                  <a:srgbClr val="073763"/>
                </a:solidFill>
                <a:latin typeface="Barlow"/>
                <a:ea typeface="Barlow"/>
                <a:cs typeface="Barlow"/>
                <a:sym typeface="Barlow"/>
              </a:rPr>
              <a:t>+Tersedia 3 Buku Paket Belajar Menulis Arab</a:t>
            </a:r>
            <a:endParaRPr b="1" i="0" sz="1500" u="none" cap="none" strike="noStrike">
              <a:solidFill>
                <a:srgbClr val="073763"/>
              </a:solidFill>
              <a:latin typeface="Barlow"/>
              <a:ea typeface="Barlow"/>
              <a:cs typeface="Barlow"/>
              <a:sym typeface="Barlow"/>
            </a:endParaRPr>
          </a:p>
        </p:txBody>
      </p:sp>
      <p:grpSp>
        <p:nvGrpSpPr>
          <p:cNvPr id="1118" name="Google Shape;1118;p174"/>
          <p:cNvGrpSpPr/>
          <p:nvPr/>
        </p:nvGrpSpPr>
        <p:grpSpPr>
          <a:xfrm>
            <a:off x="101600" y="1136163"/>
            <a:ext cx="6935664" cy="3234549"/>
            <a:chOff x="863600" y="1136163"/>
            <a:chExt cx="6935664" cy="3234549"/>
          </a:xfrm>
        </p:grpSpPr>
        <p:pic>
          <p:nvPicPr>
            <p:cNvPr id="1119" name="Google Shape;1119;p174"/>
            <p:cNvPicPr preferRelativeResize="0"/>
            <p:nvPr/>
          </p:nvPicPr>
          <p:blipFill>
            <a:blip r:embed="rId3">
              <a:alphaModFix/>
            </a:blip>
            <a:stretch>
              <a:fillRect/>
            </a:stretch>
          </p:blipFill>
          <p:spPr>
            <a:xfrm>
              <a:off x="3501563" y="1137519"/>
              <a:ext cx="2021000" cy="3231827"/>
            </a:xfrm>
            <a:prstGeom prst="rect">
              <a:avLst/>
            </a:prstGeom>
            <a:noFill/>
            <a:ln>
              <a:noFill/>
            </a:ln>
          </p:spPr>
        </p:pic>
        <p:pic>
          <p:nvPicPr>
            <p:cNvPr id="1120" name="Google Shape;1120;p174"/>
            <p:cNvPicPr preferRelativeResize="0"/>
            <p:nvPr/>
          </p:nvPicPr>
          <p:blipFill>
            <a:blip r:embed="rId4">
              <a:alphaModFix/>
            </a:blip>
            <a:stretch>
              <a:fillRect/>
            </a:stretch>
          </p:blipFill>
          <p:spPr>
            <a:xfrm>
              <a:off x="5716357" y="1136163"/>
              <a:ext cx="2082908" cy="3234549"/>
            </a:xfrm>
            <a:prstGeom prst="rect">
              <a:avLst/>
            </a:prstGeom>
            <a:noFill/>
            <a:ln>
              <a:noFill/>
            </a:ln>
          </p:spPr>
        </p:pic>
        <p:pic>
          <p:nvPicPr>
            <p:cNvPr id="1121" name="Google Shape;1121;p174"/>
            <p:cNvPicPr preferRelativeResize="0"/>
            <p:nvPr/>
          </p:nvPicPr>
          <p:blipFill>
            <a:blip r:embed="rId5">
              <a:alphaModFix/>
            </a:blip>
            <a:stretch>
              <a:fillRect/>
            </a:stretch>
          </p:blipFill>
          <p:spPr>
            <a:xfrm>
              <a:off x="1205614" y="1136175"/>
              <a:ext cx="2102195" cy="3154525"/>
            </a:xfrm>
            <a:prstGeom prst="rect">
              <a:avLst/>
            </a:prstGeom>
            <a:noFill/>
            <a:ln>
              <a:noFill/>
            </a:ln>
          </p:spPr>
        </p:pic>
        <p:sp>
          <p:nvSpPr>
            <p:cNvPr id="1122" name="Google Shape;1122;p174"/>
            <p:cNvSpPr/>
            <p:nvPr/>
          </p:nvSpPr>
          <p:spPr>
            <a:xfrm>
              <a:off x="926825" y="1324050"/>
              <a:ext cx="534600" cy="534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74"/>
            <p:cNvSpPr/>
            <p:nvPr/>
          </p:nvSpPr>
          <p:spPr>
            <a:xfrm>
              <a:off x="3307800" y="1324050"/>
              <a:ext cx="534600" cy="534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74"/>
            <p:cNvSpPr/>
            <p:nvPr/>
          </p:nvSpPr>
          <p:spPr>
            <a:xfrm>
              <a:off x="5609275" y="1324050"/>
              <a:ext cx="534600" cy="534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5" name="Google Shape;1125;p174"/>
            <p:cNvPicPr preferRelativeResize="0"/>
            <p:nvPr/>
          </p:nvPicPr>
          <p:blipFill>
            <a:blip r:embed="rId6">
              <a:alphaModFix/>
            </a:blip>
            <a:stretch>
              <a:fillRect/>
            </a:stretch>
          </p:blipFill>
          <p:spPr>
            <a:xfrm>
              <a:off x="863600" y="1238525"/>
              <a:ext cx="847501" cy="534600"/>
            </a:xfrm>
            <a:prstGeom prst="rect">
              <a:avLst/>
            </a:prstGeom>
            <a:noFill/>
            <a:ln>
              <a:noFill/>
            </a:ln>
          </p:spPr>
        </p:pic>
        <p:pic>
          <p:nvPicPr>
            <p:cNvPr id="1126" name="Google Shape;1126;p174"/>
            <p:cNvPicPr preferRelativeResize="0"/>
            <p:nvPr/>
          </p:nvPicPr>
          <p:blipFill>
            <a:blip r:embed="rId6">
              <a:alphaModFix/>
            </a:blip>
            <a:stretch>
              <a:fillRect/>
            </a:stretch>
          </p:blipFill>
          <p:spPr>
            <a:xfrm>
              <a:off x="3236438" y="1238525"/>
              <a:ext cx="847501" cy="534600"/>
            </a:xfrm>
            <a:prstGeom prst="rect">
              <a:avLst/>
            </a:prstGeom>
            <a:noFill/>
            <a:ln>
              <a:noFill/>
            </a:ln>
          </p:spPr>
        </p:pic>
        <p:pic>
          <p:nvPicPr>
            <p:cNvPr id="1127" name="Google Shape;1127;p174"/>
            <p:cNvPicPr preferRelativeResize="0"/>
            <p:nvPr/>
          </p:nvPicPr>
          <p:blipFill>
            <a:blip r:embed="rId6">
              <a:alphaModFix/>
            </a:blip>
            <a:stretch>
              <a:fillRect/>
            </a:stretch>
          </p:blipFill>
          <p:spPr>
            <a:xfrm>
              <a:off x="5522563" y="1238525"/>
              <a:ext cx="847501" cy="534600"/>
            </a:xfrm>
            <a:prstGeom prst="rect">
              <a:avLst/>
            </a:prstGeom>
            <a:noFill/>
            <a:ln>
              <a:noFill/>
            </a:ln>
          </p:spPr>
        </p:pic>
      </p:grpSp>
      <p:sp>
        <p:nvSpPr>
          <p:cNvPr id="1128" name="Google Shape;1128;p174"/>
          <p:cNvSpPr/>
          <p:nvPr/>
        </p:nvSpPr>
        <p:spPr>
          <a:xfrm>
            <a:off x="5102750" y="3452775"/>
            <a:ext cx="3900900" cy="16908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9" name="Google Shape;1129;p174"/>
          <p:cNvGrpSpPr/>
          <p:nvPr/>
        </p:nvGrpSpPr>
        <p:grpSpPr>
          <a:xfrm>
            <a:off x="5224960" y="3554626"/>
            <a:ext cx="3646532" cy="1456464"/>
            <a:chOff x="-479075" y="152375"/>
            <a:chExt cx="10371253" cy="4838752"/>
          </a:xfrm>
        </p:grpSpPr>
        <p:pic>
          <p:nvPicPr>
            <p:cNvPr id="1130" name="Google Shape;1130;p174"/>
            <p:cNvPicPr preferRelativeResize="0"/>
            <p:nvPr/>
          </p:nvPicPr>
          <p:blipFill>
            <a:blip r:embed="rId7">
              <a:alphaModFix/>
            </a:blip>
            <a:stretch>
              <a:fillRect/>
            </a:stretch>
          </p:blipFill>
          <p:spPr>
            <a:xfrm>
              <a:off x="-479075" y="152400"/>
              <a:ext cx="3383310" cy="4838701"/>
            </a:xfrm>
            <a:prstGeom prst="rect">
              <a:avLst/>
            </a:prstGeom>
            <a:noFill/>
            <a:ln>
              <a:noFill/>
            </a:ln>
          </p:spPr>
        </p:pic>
        <p:pic>
          <p:nvPicPr>
            <p:cNvPr id="1131" name="Google Shape;1131;p174"/>
            <p:cNvPicPr preferRelativeResize="0"/>
            <p:nvPr/>
          </p:nvPicPr>
          <p:blipFill>
            <a:blip r:embed="rId8">
              <a:alphaModFix/>
            </a:blip>
            <a:stretch>
              <a:fillRect/>
            </a:stretch>
          </p:blipFill>
          <p:spPr>
            <a:xfrm>
              <a:off x="3014885" y="152400"/>
              <a:ext cx="3383310" cy="4838701"/>
            </a:xfrm>
            <a:prstGeom prst="rect">
              <a:avLst/>
            </a:prstGeom>
            <a:noFill/>
            <a:ln>
              <a:noFill/>
            </a:ln>
          </p:spPr>
        </p:pic>
        <p:pic>
          <p:nvPicPr>
            <p:cNvPr id="1132" name="Google Shape;1132;p174"/>
            <p:cNvPicPr preferRelativeResize="0"/>
            <p:nvPr/>
          </p:nvPicPr>
          <p:blipFill>
            <a:blip r:embed="rId9">
              <a:alphaModFix/>
            </a:blip>
            <a:stretch>
              <a:fillRect/>
            </a:stretch>
          </p:blipFill>
          <p:spPr>
            <a:xfrm>
              <a:off x="6508852" y="152375"/>
              <a:ext cx="3383326" cy="4838752"/>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175"/>
          <p:cNvPicPr preferRelativeResize="0"/>
          <p:nvPr/>
        </p:nvPicPr>
        <p:blipFill>
          <a:blip r:embed="rId3">
            <a:alphaModFix/>
          </a:blip>
          <a:stretch>
            <a:fillRect/>
          </a:stretch>
        </p:blipFill>
        <p:spPr>
          <a:xfrm>
            <a:off x="6306350" y="1003750"/>
            <a:ext cx="2204080" cy="2209475"/>
          </a:xfrm>
          <a:prstGeom prst="rect">
            <a:avLst/>
          </a:prstGeom>
          <a:noFill/>
          <a:ln>
            <a:noFill/>
          </a:ln>
        </p:spPr>
      </p:pic>
      <p:pic>
        <p:nvPicPr>
          <p:cNvPr id="1138" name="Google Shape;1138;p175"/>
          <p:cNvPicPr preferRelativeResize="0"/>
          <p:nvPr/>
        </p:nvPicPr>
        <p:blipFill>
          <a:blip r:embed="rId4">
            <a:alphaModFix/>
          </a:blip>
          <a:stretch>
            <a:fillRect/>
          </a:stretch>
        </p:blipFill>
        <p:spPr>
          <a:xfrm>
            <a:off x="6406525" y="2796324"/>
            <a:ext cx="2510401" cy="1911301"/>
          </a:xfrm>
          <a:prstGeom prst="rect">
            <a:avLst/>
          </a:prstGeom>
          <a:noFill/>
          <a:ln>
            <a:noFill/>
          </a:ln>
        </p:spPr>
      </p:pic>
      <p:pic>
        <p:nvPicPr>
          <p:cNvPr id="1139" name="Google Shape;1139;p175"/>
          <p:cNvPicPr preferRelativeResize="0"/>
          <p:nvPr/>
        </p:nvPicPr>
        <p:blipFill>
          <a:blip r:embed="rId5">
            <a:alphaModFix/>
          </a:blip>
          <a:stretch>
            <a:fillRect/>
          </a:stretch>
        </p:blipFill>
        <p:spPr>
          <a:xfrm>
            <a:off x="3340225" y="555625"/>
            <a:ext cx="3787849" cy="2657600"/>
          </a:xfrm>
          <a:prstGeom prst="rect">
            <a:avLst/>
          </a:prstGeom>
          <a:noFill/>
          <a:ln>
            <a:noFill/>
          </a:ln>
        </p:spPr>
      </p:pic>
      <p:sp>
        <p:nvSpPr>
          <p:cNvPr id="1140" name="Google Shape;1140;p175"/>
          <p:cNvSpPr txBox="1"/>
          <p:nvPr/>
        </p:nvSpPr>
        <p:spPr>
          <a:xfrm>
            <a:off x="3287450" y="3575400"/>
            <a:ext cx="2838900" cy="939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Karya Mind Map dan Gambar Digital ini </a:t>
            </a:r>
            <a:r>
              <a:rPr lang="en"/>
              <a:t>menggunakan App </a:t>
            </a:r>
            <a:r>
              <a:rPr b="1" lang="en" sz="2100">
                <a:solidFill>
                  <a:srgbClr val="3D85C6"/>
                </a:solidFill>
              </a:rPr>
              <a:t>Kipin School 4.0!</a:t>
            </a:r>
            <a:endParaRPr b="1" sz="2100">
              <a:solidFill>
                <a:srgbClr val="3D85C6"/>
              </a:solidFill>
            </a:endParaRPr>
          </a:p>
        </p:txBody>
      </p:sp>
      <p:grpSp>
        <p:nvGrpSpPr>
          <p:cNvPr id="1141" name="Google Shape;1141;p175"/>
          <p:cNvGrpSpPr/>
          <p:nvPr/>
        </p:nvGrpSpPr>
        <p:grpSpPr>
          <a:xfrm>
            <a:off x="204393" y="357102"/>
            <a:ext cx="3083066" cy="4581703"/>
            <a:chOff x="218025" y="154475"/>
            <a:chExt cx="3187950" cy="4834550"/>
          </a:xfrm>
        </p:grpSpPr>
        <p:pic>
          <p:nvPicPr>
            <p:cNvPr id="1142" name="Google Shape;1142;p175"/>
            <p:cNvPicPr preferRelativeResize="0"/>
            <p:nvPr/>
          </p:nvPicPr>
          <p:blipFill rotWithShape="1">
            <a:blip r:embed="rId6">
              <a:alphaModFix/>
            </a:blip>
            <a:srcRect b="14484" l="21708" r="21889" t="6319"/>
            <a:stretch/>
          </p:blipFill>
          <p:spPr>
            <a:xfrm>
              <a:off x="218025" y="154475"/>
              <a:ext cx="3187950" cy="4834550"/>
            </a:xfrm>
            <a:prstGeom prst="rect">
              <a:avLst/>
            </a:prstGeom>
            <a:noFill/>
            <a:ln>
              <a:noFill/>
            </a:ln>
          </p:spPr>
        </p:pic>
        <p:pic>
          <p:nvPicPr>
            <p:cNvPr id="1143" name="Google Shape;1143;p175"/>
            <p:cNvPicPr preferRelativeResize="0"/>
            <p:nvPr/>
          </p:nvPicPr>
          <p:blipFill>
            <a:blip r:embed="rId7">
              <a:alphaModFix/>
            </a:blip>
            <a:stretch>
              <a:fillRect/>
            </a:stretch>
          </p:blipFill>
          <p:spPr>
            <a:xfrm>
              <a:off x="397675" y="685300"/>
              <a:ext cx="2838400" cy="3733325"/>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76"/>
          <p:cNvSpPr/>
          <p:nvPr/>
        </p:nvSpPr>
        <p:spPr>
          <a:xfrm>
            <a:off x="-10175" y="560175"/>
            <a:ext cx="9154200" cy="1130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76"/>
          <p:cNvSpPr/>
          <p:nvPr/>
        </p:nvSpPr>
        <p:spPr>
          <a:xfrm>
            <a:off x="3361100" y="3340725"/>
            <a:ext cx="4858200" cy="6111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76"/>
          <p:cNvSpPr/>
          <p:nvPr/>
        </p:nvSpPr>
        <p:spPr>
          <a:xfrm>
            <a:off x="2821275" y="1902150"/>
            <a:ext cx="5439000" cy="995700"/>
          </a:xfrm>
          <a:prstGeom prst="roundRect">
            <a:avLst>
              <a:gd fmla="val 16667"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1" name="Google Shape;1151;p176"/>
          <p:cNvPicPr preferRelativeResize="0"/>
          <p:nvPr/>
        </p:nvPicPr>
        <p:blipFill>
          <a:blip r:embed="rId3">
            <a:alphaModFix/>
          </a:blip>
          <a:stretch>
            <a:fillRect/>
          </a:stretch>
        </p:blipFill>
        <p:spPr>
          <a:xfrm>
            <a:off x="417225" y="707300"/>
            <a:ext cx="3249449" cy="4185449"/>
          </a:xfrm>
          <a:prstGeom prst="rect">
            <a:avLst/>
          </a:prstGeom>
          <a:noFill/>
          <a:ln>
            <a:noFill/>
          </a:ln>
        </p:spPr>
      </p:pic>
      <p:sp>
        <p:nvSpPr>
          <p:cNvPr id="1152" name="Google Shape;1152;p176"/>
          <p:cNvSpPr txBox="1"/>
          <p:nvPr/>
        </p:nvSpPr>
        <p:spPr>
          <a:xfrm>
            <a:off x="3756525" y="3264425"/>
            <a:ext cx="39963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Calibri"/>
                <a:ea typeface="Calibri"/>
                <a:cs typeface="Calibri"/>
                <a:sym typeface="Calibri"/>
              </a:rPr>
              <a:t>pendamping seorang guru untuk evaluasi pembelajaran</a:t>
            </a:r>
            <a:endParaRPr b="1" sz="1900">
              <a:solidFill>
                <a:schemeClr val="lt1"/>
              </a:solidFill>
              <a:latin typeface="Calibri"/>
              <a:ea typeface="Calibri"/>
              <a:cs typeface="Calibri"/>
              <a:sym typeface="Calibri"/>
            </a:endParaRPr>
          </a:p>
          <a:p>
            <a:pPr indent="0" lvl="0" marL="0" rtl="0" algn="ctr">
              <a:spcBef>
                <a:spcPts val="0"/>
              </a:spcBef>
              <a:spcAft>
                <a:spcPts val="0"/>
              </a:spcAft>
              <a:buNone/>
            </a:pPr>
            <a:r>
              <a:t/>
            </a:r>
            <a:endParaRPr b="1" sz="1900">
              <a:solidFill>
                <a:srgbClr val="CC0000"/>
              </a:solidFill>
              <a:latin typeface="Abel"/>
              <a:ea typeface="Abel"/>
              <a:cs typeface="Abel"/>
              <a:sym typeface="Abel"/>
            </a:endParaRPr>
          </a:p>
          <a:p>
            <a:pPr indent="0" lvl="0" marL="0" rtl="0" algn="ctr">
              <a:spcBef>
                <a:spcPts val="0"/>
              </a:spcBef>
              <a:spcAft>
                <a:spcPts val="0"/>
              </a:spcAft>
              <a:buNone/>
            </a:pPr>
            <a:r>
              <a:t/>
            </a:r>
            <a:endParaRPr b="1" sz="1900">
              <a:solidFill>
                <a:srgbClr val="CC0000"/>
              </a:solidFill>
              <a:latin typeface="Abel"/>
              <a:ea typeface="Abel"/>
              <a:cs typeface="Abel"/>
              <a:sym typeface="Abel"/>
            </a:endParaRPr>
          </a:p>
        </p:txBody>
      </p:sp>
      <p:pic>
        <p:nvPicPr>
          <p:cNvPr id="1153" name="Google Shape;1153;p176"/>
          <p:cNvPicPr preferRelativeResize="0"/>
          <p:nvPr/>
        </p:nvPicPr>
        <p:blipFill>
          <a:blip r:embed="rId4">
            <a:alphaModFix/>
          </a:blip>
          <a:stretch>
            <a:fillRect/>
          </a:stretch>
        </p:blipFill>
        <p:spPr>
          <a:xfrm>
            <a:off x="7628775" y="3018798"/>
            <a:ext cx="1255000" cy="1254975"/>
          </a:xfrm>
          <a:prstGeom prst="rect">
            <a:avLst/>
          </a:prstGeom>
          <a:noFill/>
          <a:ln>
            <a:noFill/>
          </a:ln>
        </p:spPr>
      </p:pic>
      <p:sp>
        <p:nvSpPr>
          <p:cNvPr id="1154" name="Google Shape;1154;p176"/>
          <p:cNvSpPr txBox="1"/>
          <p:nvPr>
            <p:ph type="ctrTitle"/>
          </p:nvPr>
        </p:nvSpPr>
        <p:spPr>
          <a:xfrm>
            <a:off x="3442200" y="707300"/>
            <a:ext cx="5165700" cy="85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1C4587"/>
                </a:solidFill>
                <a:latin typeface="Lato"/>
                <a:ea typeface="Lato"/>
                <a:cs typeface="Lato"/>
                <a:sym typeface="Lato"/>
              </a:rPr>
              <a:t>EVALUASI PEMBELAJARAN</a:t>
            </a:r>
            <a:br>
              <a:rPr b="1" lang="en" sz="2500">
                <a:solidFill>
                  <a:srgbClr val="1C4587"/>
                </a:solidFill>
                <a:latin typeface="Lato"/>
                <a:ea typeface="Lato"/>
                <a:cs typeface="Lato"/>
                <a:sym typeface="Lato"/>
              </a:rPr>
            </a:br>
            <a:r>
              <a:rPr lang="en" sz="2300">
                <a:solidFill>
                  <a:srgbClr val="1C4587"/>
                </a:solidFill>
                <a:latin typeface="Lato"/>
                <a:ea typeface="Lato"/>
                <a:cs typeface="Lato"/>
                <a:sym typeface="Lato"/>
              </a:rPr>
              <a:t>(SOLUSI ONLINE)</a:t>
            </a:r>
            <a:endParaRPr sz="5000"/>
          </a:p>
        </p:txBody>
      </p:sp>
      <p:sp>
        <p:nvSpPr>
          <p:cNvPr id="1155" name="Google Shape;1155;p176"/>
          <p:cNvSpPr txBox="1"/>
          <p:nvPr>
            <p:ph idx="4294967295" type="title"/>
          </p:nvPr>
        </p:nvSpPr>
        <p:spPr>
          <a:xfrm>
            <a:off x="3584400" y="1916200"/>
            <a:ext cx="4576500" cy="267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100">
                <a:solidFill>
                  <a:schemeClr val="lt1"/>
                </a:solidFill>
                <a:latin typeface="Lato"/>
                <a:ea typeface="Lato"/>
                <a:cs typeface="Lato"/>
                <a:sym typeface="Lato"/>
              </a:rPr>
              <a:t>P</a:t>
            </a:r>
            <a:r>
              <a:rPr lang="en" sz="3500">
                <a:solidFill>
                  <a:srgbClr val="A4C2F4"/>
                </a:solidFill>
                <a:latin typeface="Calibri"/>
                <a:ea typeface="Calibri"/>
                <a:cs typeface="Calibri"/>
                <a:sym typeface="Calibri"/>
              </a:rPr>
              <a:t>aperless</a:t>
            </a:r>
            <a:r>
              <a:rPr b="1" lang="en" sz="3500">
                <a:solidFill>
                  <a:schemeClr val="lt1"/>
                </a:solidFill>
                <a:latin typeface="Lato"/>
                <a:ea typeface="Lato"/>
                <a:cs typeface="Lato"/>
                <a:sym typeface="Lato"/>
              </a:rPr>
              <a:t> </a:t>
            </a:r>
            <a:r>
              <a:rPr b="1" lang="en" sz="4100">
                <a:solidFill>
                  <a:schemeClr val="lt1"/>
                </a:solidFill>
                <a:latin typeface="Lato"/>
                <a:ea typeface="Lato"/>
                <a:cs typeface="Lato"/>
                <a:sym typeface="Lato"/>
              </a:rPr>
              <a:t>T</a:t>
            </a:r>
            <a:r>
              <a:rPr lang="en" sz="3500">
                <a:solidFill>
                  <a:srgbClr val="A4C2F4"/>
                </a:solidFill>
                <a:latin typeface="Lato"/>
                <a:ea typeface="Lato"/>
                <a:cs typeface="Lato"/>
                <a:sym typeface="Lato"/>
              </a:rPr>
              <a:t>est</a:t>
            </a:r>
            <a:r>
              <a:rPr b="1" lang="en" sz="3500">
                <a:solidFill>
                  <a:schemeClr val="lt1"/>
                </a:solidFill>
                <a:latin typeface="Lato"/>
                <a:ea typeface="Lato"/>
                <a:cs typeface="Lato"/>
                <a:sym typeface="Lato"/>
              </a:rPr>
              <a:t> </a:t>
            </a:r>
            <a:r>
              <a:rPr b="1" lang="en" sz="4100">
                <a:solidFill>
                  <a:schemeClr val="lt1"/>
                </a:solidFill>
                <a:latin typeface="Lato"/>
                <a:ea typeface="Lato"/>
                <a:cs typeface="Lato"/>
                <a:sym typeface="Lato"/>
              </a:rPr>
              <a:t>O</a:t>
            </a:r>
            <a:r>
              <a:rPr lang="en" sz="3500">
                <a:solidFill>
                  <a:srgbClr val="A4C2F4"/>
                </a:solidFill>
                <a:latin typeface="Lato"/>
                <a:ea typeface="Lato"/>
                <a:cs typeface="Lato"/>
                <a:sym typeface="Lato"/>
              </a:rPr>
              <a:t>nline</a:t>
            </a:r>
            <a:endParaRPr sz="3500">
              <a:solidFill>
                <a:srgbClr val="A4C2F4"/>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b="1" sz="35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3400">
              <a:solidFill>
                <a:schemeClr val="lt1"/>
              </a:solidFill>
            </a:endParaRPr>
          </a:p>
          <a:p>
            <a:pPr indent="0" lvl="0" marL="0" rtl="0" algn="l">
              <a:spcBef>
                <a:spcPts val="0"/>
              </a:spcBef>
              <a:spcAft>
                <a:spcPts val="0"/>
              </a:spcAft>
              <a:buNone/>
            </a:pPr>
            <a:r>
              <a:t/>
            </a:r>
            <a:endParaRPr sz="3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77"/>
          <p:cNvSpPr/>
          <p:nvPr/>
        </p:nvSpPr>
        <p:spPr>
          <a:xfrm>
            <a:off x="-30550" y="2016650"/>
            <a:ext cx="6284100" cy="20064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77"/>
          <p:cNvSpPr/>
          <p:nvPr/>
        </p:nvSpPr>
        <p:spPr>
          <a:xfrm>
            <a:off x="957400" y="339275"/>
            <a:ext cx="7211100" cy="1076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2400">
                <a:solidFill>
                  <a:srgbClr val="004B53"/>
                </a:solidFill>
                <a:latin typeface="Lato"/>
                <a:ea typeface="Lato"/>
                <a:cs typeface="Lato"/>
                <a:sym typeface="Lato"/>
              </a:rPr>
              <a:t>Kipin PTO </a:t>
            </a:r>
            <a:r>
              <a:rPr i="0" lang="en" sz="2400" u="none" cap="none" strike="noStrike">
                <a:solidFill>
                  <a:srgbClr val="004B53"/>
                </a:solidFill>
                <a:latin typeface="Lato"/>
                <a:ea typeface="Lato"/>
                <a:cs typeface="Lato"/>
                <a:sym typeface="Lato"/>
              </a:rPr>
              <a:t>Mendukung Asesmen Kompetensi Minimum &amp; Survey Karakter dari Kemendikbud</a:t>
            </a:r>
            <a:endParaRPr i="0" sz="2400" u="none" cap="none" strike="noStrike">
              <a:solidFill>
                <a:srgbClr val="004B53"/>
              </a:solidFill>
              <a:latin typeface="Lato"/>
              <a:ea typeface="Lato"/>
              <a:cs typeface="Lato"/>
              <a:sym typeface="Lato"/>
            </a:endParaRPr>
          </a:p>
          <a:p>
            <a:pPr indent="0" lvl="0" marL="0" marR="0" rtl="0" algn="ctr">
              <a:lnSpc>
                <a:spcPct val="100000"/>
              </a:lnSpc>
              <a:spcBef>
                <a:spcPts val="0"/>
              </a:spcBef>
              <a:spcAft>
                <a:spcPts val="0"/>
              </a:spcAft>
              <a:buNone/>
            </a:pPr>
            <a:r>
              <a:rPr i="0" lang="en" sz="1800" u="none" cap="none" strike="noStrike">
                <a:solidFill>
                  <a:srgbClr val="004B53"/>
                </a:solidFill>
                <a:latin typeface="Lato"/>
                <a:ea typeface="Lato"/>
                <a:cs typeface="Lato"/>
                <a:sym typeface="Lato"/>
              </a:rPr>
              <a:t>#MerdekaBelajar</a:t>
            </a:r>
            <a:endParaRPr i="0" sz="1800" u="none" cap="none" strike="noStrike">
              <a:solidFill>
                <a:srgbClr val="004B53"/>
              </a:solidFill>
              <a:latin typeface="Lato"/>
              <a:ea typeface="Lato"/>
              <a:cs typeface="Lato"/>
              <a:sym typeface="Lato"/>
            </a:endParaRPr>
          </a:p>
        </p:txBody>
      </p:sp>
      <p:sp>
        <p:nvSpPr>
          <p:cNvPr id="1162" name="Google Shape;1162;p177"/>
          <p:cNvSpPr txBox="1"/>
          <p:nvPr>
            <p:ph idx="4294967295" type="subTitle"/>
          </p:nvPr>
        </p:nvSpPr>
        <p:spPr>
          <a:xfrm flipH="1">
            <a:off x="392775" y="2200825"/>
            <a:ext cx="1462200" cy="7665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400"/>
              <a:buNone/>
            </a:pPr>
            <a:r>
              <a:rPr b="1" lang="en" sz="2200">
                <a:solidFill>
                  <a:schemeClr val="lt1"/>
                </a:solidFill>
                <a:latin typeface="Calibri"/>
                <a:ea typeface="Calibri"/>
                <a:cs typeface="Calibri"/>
                <a:sym typeface="Calibri"/>
              </a:rPr>
              <a:t>Multiple Choice</a:t>
            </a:r>
            <a:endParaRPr b="1" sz="2200">
              <a:solidFill>
                <a:schemeClr val="lt1"/>
              </a:solidFill>
              <a:latin typeface="Calibri"/>
              <a:ea typeface="Calibri"/>
              <a:cs typeface="Calibri"/>
              <a:sym typeface="Calibri"/>
            </a:endParaRPr>
          </a:p>
        </p:txBody>
      </p:sp>
      <p:sp>
        <p:nvSpPr>
          <p:cNvPr id="1163" name="Google Shape;1163;p177"/>
          <p:cNvSpPr txBox="1"/>
          <p:nvPr>
            <p:ph idx="1" type="subTitle"/>
          </p:nvPr>
        </p:nvSpPr>
        <p:spPr>
          <a:xfrm flipH="1">
            <a:off x="3764163" y="3267175"/>
            <a:ext cx="1462200" cy="411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b="1" lang="en" sz="2200">
                <a:solidFill>
                  <a:schemeClr val="lt1"/>
                </a:solidFill>
                <a:latin typeface="Calibri"/>
                <a:ea typeface="Calibri"/>
                <a:cs typeface="Calibri"/>
                <a:sym typeface="Calibri"/>
              </a:rPr>
              <a:t>Portofolio</a:t>
            </a:r>
            <a:endParaRPr b="1" sz="2200">
              <a:solidFill>
                <a:schemeClr val="lt1"/>
              </a:solidFill>
              <a:latin typeface="Calibri"/>
              <a:ea typeface="Calibri"/>
              <a:cs typeface="Calibri"/>
              <a:sym typeface="Calibri"/>
            </a:endParaRPr>
          </a:p>
        </p:txBody>
      </p:sp>
      <p:sp>
        <p:nvSpPr>
          <p:cNvPr id="1164" name="Google Shape;1164;p177"/>
          <p:cNvSpPr txBox="1"/>
          <p:nvPr>
            <p:ph idx="4294967295" type="subTitle"/>
          </p:nvPr>
        </p:nvSpPr>
        <p:spPr>
          <a:xfrm flipH="1">
            <a:off x="339375" y="3088850"/>
            <a:ext cx="1515600" cy="7665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400"/>
              <a:buNone/>
            </a:pPr>
            <a:r>
              <a:rPr b="1" lang="en" sz="2200">
                <a:solidFill>
                  <a:schemeClr val="lt1"/>
                </a:solidFill>
                <a:latin typeface="Calibri"/>
                <a:ea typeface="Calibri"/>
                <a:cs typeface="Calibri"/>
                <a:sym typeface="Calibri"/>
              </a:rPr>
              <a:t>Penilaian Numerasi</a:t>
            </a:r>
            <a:endParaRPr b="1" sz="2200">
              <a:solidFill>
                <a:schemeClr val="lt1"/>
              </a:solidFill>
              <a:latin typeface="Calibri"/>
              <a:ea typeface="Calibri"/>
              <a:cs typeface="Calibri"/>
              <a:sym typeface="Calibri"/>
            </a:endParaRPr>
          </a:p>
        </p:txBody>
      </p:sp>
      <p:sp>
        <p:nvSpPr>
          <p:cNvPr id="1165" name="Google Shape;1165;p177"/>
          <p:cNvSpPr txBox="1"/>
          <p:nvPr>
            <p:ph idx="4294967295" type="subTitle"/>
          </p:nvPr>
        </p:nvSpPr>
        <p:spPr>
          <a:xfrm flipH="1">
            <a:off x="3703575" y="2312700"/>
            <a:ext cx="1893000" cy="670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400"/>
              <a:buNone/>
            </a:pPr>
            <a:r>
              <a:rPr b="1" lang="en" sz="2200">
                <a:solidFill>
                  <a:schemeClr val="lt1"/>
                </a:solidFill>
                <a:latin typeface="Calibri"/>
                <a:ea typeface="Calibri"/>
                <a:cs typeface="Calibri"/>
                <a:sym typeface="Calibri"/>
              </a:rPr>
              <a:t>Kemampuan Literasi</a:t>
            </a:r>
            <a:endParaRPr b="1" sz="2200">
              <a:solidFill>
                <a:schemeClr val="lt1"/>
              </a:solidFill>
              <a:latin typeface="Calibri"/>
              <a:ea typeface="Calibri"/>
              <a:cs typeface="Calibri"/>
              <a:sym typeface="Calibri"/>
            </a:endParaRPr>
          </a:p>
        </p:txBody>
      </p:sp>
      <p:sp>
        <p:nvSpPr>
          <p:cNvPr id="1166" name="Google Shape;1166;p177"/>
          <p:cNvSpPr/>
          <p:nvPr/>
        </p:nvSpPr>
        <p:spPr>
          <a:xfrm>
            <a:off x="1980375" y="2200825"/>
            <a:ext cx="766500" cy="7665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7" name="Google Shape;1167;p177"/>
          <p:cNvPicPr preferRelativeResize="0"/>
          <p:nvPr/>
        </p:nvPicPr>
        <p:blipFill>
          <a:blip r:embed="rId3">
            <a:alphaModFix/>
          </a:blip>
          <a:stretch>
            <a:fillRect/>
          </a:stretch>
        </p:blipFill>
        <p:spPr>
          <a:xfrm>
            <a:off x="5523175" y="1420975"/>
            <a:ext cx="2575150" cy="3316925"/>
          </a:xfrm>
          <a:prstGeom prst="rect">
            <a:avLst/>
          </a:prstGeom>
          <a:noFill/>
          <a:ln>
            <a:noFill/>
          </a:ln>
        </p:spPr>
      </p:pic>
      <p:sp>
        <p:nvSpPr>
          <p:cNvPr id="1168" name="Google Shape;1168;p177"/>
          <p:cNvSpPr/>
          <p:nvPr/>
        </p:nvSpPr>
        <p:spPr>
          <a:xfrm>
            <a:off x="1980375" y="3087748"/>
            <a:ext cx="766500" cy="7665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77"/>
          <p:cNvSpPr/>
          <p:nvPr/>
        </p:nvSpPr>
        <p:spPr>
          <a:xfrm>
            <a:off x="2872275" y="2202808"/>
            <a:ext cx="766500" cy="7665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77"/>
          <p:cNvSpPr/>
          <p:nvPr/>
        </p:nvSpPr>
        <p:spPr>
          <a:xfrm>
            <a:off x="2872275" y="3089731"/>
            <a:ext cx="766500" cy="7665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77"/>
          <p:cNvSpPr txBox="1"/>
          <p:nvPr>
            <p:ph idx="4294967295" type="subTitle"/>
          </p:nvPr>
        </p:nvSpPr>
        <p:spPr>
          <a:xfrm flipH="1">
            <a:off x="1683950" y="2368650"/>
            <a:ext cx="1017300" cy="5586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400"/>
              <a:buNone/>
            </a:pPr>
            <a:r>
              <a:rPr b="1" lang="en" sz="3900">
                <a:solidFill>
                  <a:srgbClr val="CC0000"/>
                </a:solidFill>
                <a:latin typeface="Calibri"/>
                <a:ea typeface="Calibri"/>
                <a:cs typeface="Calibri"/>
                <a:sym typeface="Calibri"/>
              </a:rPr>
              <a:t>1.</a:t>
            </a:r>
            <a:endParaRPr b="1" sz="3900">
              <a:solidFill>
                <a:srgbClr val="CC0000"/>
              </a:solidFill>
              <a:latin typeface="Calibri"/>
              <a:ea typeface="Calibri"/>
              <a:cs typeface="Calibri"/>
              <a:sym typeface="Calibri"/>
            </a:endParaRPr>
          </a:p>
        </p:txBody>
      </p:sp>
      <p:sp>
        <p:nvSpPr>
          <p:cNvPr id="1172" name="Google Shape;1172;p177"/>
          <p:cNvSpPr txBox="1"/>
          <p:nvPr>
            <p:ph idx="4294967295" type="subTitle"/>
          </p:nvPr>
        </p:nvSpPr>
        <p:spPr>
          <a:xfrm flipH="1">
            <a:off x="2607300" y="2368650"/>
            <a:ext cx="1017300" cy="5586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400"/>
              <a:buNone/>
            </a:pPr>
            <a:r>
              <a:rPr b="1" lang="en" sz="3900">
                <a:solidFill>
                  <a:srgbClr val="CC0000"/>
                </a:solidFill>
                <a:latin typeface="Calibri"/>
                <a:ea typeface="Calibri"/>
                <a:cs typeface="Calibri"/>
                <a:sym typeface="Calibri"/>
              </a:rPr>
              <a:t>2.</a:t>
            </a:r>
            <a:endParaRPr b="1" sz="3900">
              <a:solidFill>
                <a:srgbClr val="CC0000"/>
              </a:solidFill>
              <a:latin typeface="Calibri"/>
              <a:ea typeface="Calibri"/>
              <a:cs typeface="Calibri"/>
              <a:sym typeface="Calibri"/>
            </a:endParaRPr>
          </a:p>
        </p:txBody>
      </p:sp>
      <p:sp>
        <p:nvSpPr>
          <p:cNvPr id="1173" name="Google Shape;1173;p177"/>
          <p:cNvSpPr txBox="1"/>
          <p:nvPr>
            <p:ph idx="4294967295" type="subTitle"/>
          </p:nvPr>
        </p:nvSpPr>
        <p:spPr>
          <a:xfrm flipH="1">
            <a:off x="1681975" y="3267900"/>
            <a:ext cx="1017300" cy="5586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400"/>
              <a:buNone/>
            </a:pPr>
            <a:r>
              <a:rPr b="1" lang="en" sz="3900">
                <a:solidFill>
                  <a:srgbClr val="CC0000"/>
                </a:solidFill>
                <a:latin typeface="Calibri"/>
                <a:ea typeface="Calibri"/>
                <a:cs typeface="Calibri"/>
                <a:sym typeface="Calibri"/>
              </a:rPr>
              <a:t>3.</a:t>
            </a:r>
            <a:endParaRPr b="1" sz="3900">
              <a:solidFill>
                <a:srgbClr val="CC0000"/>
              </a:solidFill>
              <a:latin typeface="Calibri"/>
              <a:ea typeface="Calibri"/>
              <a:cs typeface="Calibri"/>
              <a:sym typeface="Calibri"/>
            </a:endParaRPr>
          </a:p>
        </p:txBody>
      </p:sp>
      <p:sp>
        <p:nvSpPr>
          <p:cNvPr id="1174" name="Google Shape;1174;p177"/>
          <p:cNvSpPr txBox="1"/>
          <p:nvPr>
            <p:ph idx="4294967295" type="subTitle"/>
          </p:nvPr>
        </p:nvSpPr>
        <p:spPr>
          <a:xfrm flipH="1">
            <a:off x="2607300" y="3267900"/>
            <a:ext cx="1017300" cy="5586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400"/>
              <a:buNone/>
            </a:pPr>
            <a:r>
              <a:rPr b="1" lang="en" sz="3900">
                <a:solidFill>
                  <a:srgbClr val="CC0000"/>
                </a:solidFill>
                <a:latin typeface="Calibri"/>
                <a:ea typeface="Calibri"/>
                <a:cs typeface="Calibri"/>
                <a:sym typeface="Calibri"/>
              </a:rPr>
              <a:t>4.</a:t>
            </a:r>
            <a:endParaRPr b="1" sz="3900">
              <a:solidFill>
                <a:srgbClr val="CC0000"/>
              </a:solidFill>
              <a:latin typeface="Calibri"/>
              <a:ea typeface="Calibri"/>
              <a:cs typeface="Calibri"/>
              <a:sym typeface="Calibri"/>
            </a:endParaRPr>
          </a:p>
        </p:txBody>
      </p:sp>
      <p:pic>
        <p:nvPicPr>
          <p:cNvPr id="1175" name="Google Shape;1175;p177"/>
          <p:cNvPicPr preferRelativeResize="0"/>
          <p:nvPr/>
        </p:nvPicPr>
        <p:blipFill>
          <a:blip r:embed="rId4">
            <a:alphaModFix/>
          </a:blip>
          <a:stretch>
            <a:fillRect/>
          </a:stretch>
        </p:blipFill>
        <p:spPr>
          <a:xfrm>
            <a:off x="6638050" y="3310175"/>
            <a:ext cx="2372450" cy="1757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79" name="Shape 1179"/>
        <p:cNvGrpSpPr/>
        <p:nvPr/>
      </p:nvGrpSpPr>
      <p:grpSpPr>
        <a:xfrm>
          <a:off x="0" y="0"/>
          <a:ext cx="0" cy="0"/>
          <a:chOff x="0" y="0"/>
          <a:chExt cx="0" cy="0"/>
        </a:xfrm>
      </p:grpSpPr>
      <p:sp>
        <p:nvSpPr>
          <p:cNvPr id="1180" name="Google Shape;1180;p178"/>
          <p:cNvSpPr/>
          <p:nvPr/>
        </p:nvSpPr>
        <p:spPr>
          <a:xfrm>
            <a:off x="-10175" y="0"/>
            <a:ext cx="9154200" cy="138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78"/>
          <p:cNvSpPr/>
          <p:nvPr/>
        </p:nvSpPr>
        <p:spPr>
          <a:xfrm>
            <a:off x="3415050" y="1923925"/>
            <a:ext cx="2298000" cy="2679000"/>
          </a:xfrm>
          <a:prstGeom prst="roundRect">
            <a:avLst>
              <a:gd fmla="val 22613" name="adj"/>
            </a:avLst>
          </a:prstGeom>
          <a:solidFill>
            <a:srgbClr val="0B53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78"/>
          <p:cNvSpPr/>
          <p:nvPr/>
        </p:nvSpPr>
        <p:spPr>
          <a:xfrm>
            <a:off x="6110350" y="1923925"/>
            <a:ext cx="2298000" cy="2679000"/>
          </a:xfrm>
          <a:prstGeom prst="roundRect">
            <a:avLst>
              <a:gd fmla="val 22613" name="adj"/>
            </a:avLst>
          </a:prstGeom>
          <a:solidFill>
            <a:srgbClr val="0B53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83" name="Google Shape;1183;p178"/>
          <p:cNvCxnSpPr/>
          <p:nvPr/>
        </p:nvCxnSpPr>
        <p:spPr>
          <a:xfrm>
            <a:off x="3911850" y="3776700"/>
            <a:ext cx="1304400" cy="0"/>
          </a:xfrm>
          <a:prstGeom prst="straightConnector1">
            <a:avLst/>
          </a:prstGeom>
          <a:noFill/>
          <a:ln cap="flat" cmpd="sng" w="19050">
            <a:solidFill>
              <a:schemeClr val="lt1"/>
            </a:solidFill>
            <a:prstDash val="solid"/>
            <a:round/>
            <a:headEnd len="sm" w="sm" type="none"/>
            <a:tailEnd len="sm" w="sm" type="none"/>
          </a:ln>
        </p:spPr>
      </p:cxnSp>
      <p:sp>
        <p:nvSpPr>
          <p:cNvPr id="1184" name="Google Shape;1184;p178"/>
          <p:cNvSpPr txBox="1"/>
          <p:nvPr/>
        </p:nvSpPr>
        <p:spPr>
          <a:xfrm>
            <a:off x="3730800" y="2363456"/>
            <a:ext cx="1666500" cy="1243200"/>
          </a:xfrm>
          <a:prstGeom prst="rect">
            <a:avLst/>
          </a:prstGeom>
          <a:noFill/>
          <a:ln>
            <a:noFill/>
          </a:ln>
        </p:spPr>
        <p:txBody>
          <a:bodyPr anchorCtr="0" anchor="ctr" bIns="0" lIns="0" spcFirstLastPara="1" rIns="0" wrap="square" tIns="6025">
            <a:noAutofit/>
          </a:bodyPr>
          <a:lstStyle/>
          <a:p>
            <a:pPr indent="0" lvl="0" marL="0" rtl="0" algn="ctr">
              <a:spcBef>
                <a:spcPts val="0"/>
              </a:spcBef>
              <a:spcAft>
                <a:spcPts val="0"/>
              </a:spcAft>
              <a:buClr>
                <a:srgbClr val="000000"/>
              </a:buClr>
              <a:buSzPts val="1400"/>
              <a:buFont typeface="Arial"/>
              <a:buNone/>
            </a:pPr>
            <a:r>
              <a:rPr lang="en">
                <a:solidFill>
                  <a:schemeClr val="lt1"/>
                </a:solidFill>
                <a:latin typeface="Abel"/>
                <a:ea typeface="Abel"/>
                <a:cs typeface="Abel"/>
                <a:sym typeface="Abel"/>
              </a:rPr>
              <a:t>Admin sekolah mengontrol penuh </a:t>
            </a:r>
            <a:br>
              <a:rPr lang="en">
                <a:solidFill>
                  <a:schemeClr val="lt1"/>
                </a:solidFill>
                <a:latin typeface="Abel"/>
                <a:ea typeface="Abel"/>
                <a:cs typeface="Abel"/>
                <a:sym typeface="Abel"/>
              </a:rPr>
            </a:br>
            <a:r>
              <a:rPr lang="en">
                <a:solidFill>
                  <a:schemeClr val="lt1"/>
                </a:solidFill>
                <a:latin typeface="Abel"/>
                <a:ea typeface="Abel"/>
                <a:cs typeface="Abel"/>
                <a:sym typeface="Abel"/>
              </a:rPr>
              <a:t>server PTO, setiap siswa mendapat pass sendiri</a:t>
            </a:r>
            <a:endParaRPr>
              <a:solidFill>
                <a:schemeClr val="lt1"/>
              </a:solidFill>
              <a:latin typeface="Abel"/>
              <a:ea typeface="Abel"/>
              <a:cs typeface="Abel"/>
              <a:sym typeface="Abel"/>
            </a:endParaRPr>
          </a:p>
          <a:p>
            <a:pPr indent="0" lvl="0" marL="0" marR="0" rtl="0" algn="ctr">
              <a:lnSpc>
                <a:spcPct val="100000"/>
              </a:lnSpc>
              <a:spcBef>
                <a:spcPts val="0"/>
              </a:spcBef>
              <a:spcAft>
                <a:spcPts val="0"/>
              </a:spcAft>
              <a:buClr>
                <a:srgbClr val="000000"/>
              </a:buClr>
              <a:buSzPts val="1400"/>
              <a:buFont typeface="Arial"/>
              <a:buNone/>
            </a:pPr>
            <a:r>
              <a:t/>
            </a:r>
            <a:endParaRPr>
              <a:solidFill>
                <a:schemeClr val="lt1"/>
              </a:solidFill>
              <a:latin typeface="Abel"/>
              <a:ea typeface="Abel"/>
              <a:cs typeface="Abel"/>
              <a:sym typeface="Abel"/>
            </a:endParaRPr>
          </a:p>
        </p:txBody>
      </p:sp>
      <p:cxnSp>
        <p:nvCxnSpPr>
          <p:cNvPr id="1185" name="Google Shape;1185;p178"/>
          <p:cNvCxnSpPr/>
          <p:nvPr/>
        </p:nvCxnSpPr>
        <p:spPr>
          <a:xfrm>
            <a:off x="6607150" y="3776700"/>
            <a:ext cx="1304400" cy="0"/>
          </a:xfrm>
          <a:prstGeom prst="straightConnector1">
            <a:avLst/>
          </a:prstGeom>
          <a:noFill/>
          <a:ln cap="flat" cmpd="sng" w="19050">
            <a:solidFill>
              <a:schemeClr val="lt1"/>
            </a:solidFill>
            <a:prstDash val="solid"/>
            <a:round/>
            <a:headEnd len="sm" w="sm" type="none"/>
            <a:tailEnd len="sm" w="sm" type="none"/>
          </a:ln>
        </p:spPr>
      </p:cxnSp>
      <p:sp>
        <p:nvSpPr>
          <p:cNvPr id="1186" name="Google Shape;1186;p178"/>
          <p:cNvSpPr txBox="1"/>
          <p:nvPr/>
        </p:nvSpPr>
        <p:spPr>
          <a:xfrm>
            <a:off x="6426100" y="2363456"/>
            <a:ext cx="1666500" cy="1243200"/>
          </a:xfrm>
          <a:prstGeom prst="rect">
            <a:avLst/>
          </a:prstGeom>
          <a:noFill/>
          <a:ln>
            <a:noFill/>
          </a:ln>
        </p:spPr>
        <p:txBody>
          <a:bodyPr anchorCtr="0" anchor="ctr" bIns="0" lIns="0" spcFirstLastPara="1" rIns="0" wrap="square" tIns="60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Abel"/>
                <a:ea typeface="Abel"/>
                <a:cs typeface="Abel"/>
                <a:sym typeface="Abel"/>
              </a:rPr>
              <a:t>Kemampuan software PTO paling lengkap untuk kegiatan </a:t>
            </a:r>
            <a:br>
              <a:rPr lang="en">
                <a:solidFill>
                  <a:schemeClr val="lt1"/>
                </a:solidFill>
                <a:latin typeface="Abel"/>
                <a:ea typeface="Abel"/>
                <a:cs typeface="Abel"/>
                <a:sym typeface="Abel"/>
              </a:rPr>
            </a:br>
            <a:r>
              <a:rPr lang="en">
                <a:solidFill>
                  <a:schemeClr val="lt1"/>
                </a:solidFill>
                <a:latin typeface="Abel"/>
                <a:ea typeface="Abel"/>
                <a:cs typeface="Abel"/>
                <a:sym typeface="Abel"/>
              </a:rPr>
              <a:t>asesmen</a:t>
            </a:r>
            <a:endParaRPr b="0" i="0" sz="1400" u="none" cap="none" strike="noStrike">
              <a:solidFill>
                <a:schemeClr val="lt1"/>
              </a:solidFill>
              <a:latin typeface="Abel"/>
              <a:ea typeface="Abel"/>
              <a:cs typeface="Abel"/>
              <a:sym typeface="Abel"/>
            </a:endParaRPr>
          </a:p>
        </p:txBody>
      </p:sp>
      <p:sp>
        <p:nvSpPr>
          <p:cNvPr id="1187" name="Google Shape;1187;p178"/>
          <p:cNvSpPr/>
          <p:nvPr/>
        </p:nvSpPr>
        <p:spPr>
          <a:xfrm flipH="1">
            <a:off x="3999950" y="1457281"/>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78"/>
          <p:cNvSpPr/>
          <p:nvPr/>
        </p:nvSpPr>
        <p:spPr>
          <a:xfrm flipH="1">
            <a:off x="6728648" y="1429562"/>
            <a:ext cx="1101819" cy="81023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78"/>
          <p:cNvSpPr txBox="1"/>
          <p:nvPr/>
        </p:nvSpPr>
        <p:spPr>
          <a:xfrm>
            <a:off x="3833250" y="1588646"/>
            <a:ext cx="1461600" cy="544500"/>
          </a:xfrm>
          <a:prstGeom prst="rect">
            <a:avLst/>
          </a:prstGeom>
          <a:noFill/>
          <a:ln>
            <a:noFill/>
          </a:ln>
        </p:spPr>
        <p:txBody>
          <a:bodyPr anchorCtr="0" anchor="ctr" bIns="72000" lIns="91425" spcFirstLastPara="1" rIns="91425"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Playfair Display"/>
              <a:ea typeface="Playfair Display"/>
              <a:cs typeface="Playfair Display"/>
              <a:sym typeface="Playfair Display"/>
            </a:endParaRPr>
          </a:p>
        </p:txBody>
      </p:sp>
      <p:sp>
        <p:nvSpPr>
          <p:cNvPr id="1190" name="Google Shape;1190;p178"/>
          <p:cNvSpPr txBox="1"/>
          <p:nvPr/>
        </p:nvSpPr>
        <p:spPr>
          <a:xfrm>
            <a:off x="3399299" y="1084502"/>
            <a:ext cx="1461600" cy="544500"/>
          </a:xfrm>
          <a:prstGeom prst="rect">
            <a:avLst/>
          </a:prstGeom>
          <a:noFill/>
          <a:ln>
            <a:noFill/>
          </a:ln>
        </p:spPr>
        <p:txBody>
          <a:bodyPr anchorCtr="0" anchor="ctr" bIns="72000" lIns="91425" spcFirstLastPara="1" rIns="91425"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Playfair Display"/>
              <a:ea typeface="Playfair Display"/>
              <a:cs typeface="Playfair Display"/>
              <a:sym typeface="Playfair Display"/>
            </a:endParaRPr>
          </a:p>
        </p:txBody>
      </p:sp>
      <p:sp>
        <p:nvSpPr>
          <p:cNvPr id="1191" name="Google Shape;1191;p178"/>
          <p:cNvSpPr txBox="1"/>
          <p:nvPr/>
        </p:nvSpPr>
        <p:spPr>
          <a:xfrm>
            <a:off x="3980550" y="3929998"/>
            <a:ext cx="1167000" cy="281400"/>
          </a:xfrm>
          <a:prstGeom prst="rect">
            <a:avLst/>
          </a:prstGeom>
          <a:noFill/>
          <a:ln>
            <a:noFill/>
          </a:ln>
        </p:spPr>
        <p:txBody>
          <a:bodyPr anchorCtr="0" anchor="t" bIns="0" lIns="0" spcFirstLastPara="1" rIns="0" wrap="square" tIns="67600">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rPr>
              <a:t>S</a:t>
            </a:r>
            <a:r>
              <a:rPr b="1" lang="en" sz="1800">
                <a:solidFill>
                  <a:schemeClr val="lt1"/>
                </a:solidFill>
              </a:rPr>
              <a:t>ecure</a:t>
            </a:r>
            <a:endParaRPr b="1" i="0" sz="1800" u="none" cap="none" strike="noStrike">
              <a:solidFill>
                <a:schemeClr val="lt1"/>
              </a:solidFill>
            </a:endParaRPr>
          </a:p>
        </p:txBody>
      </p:sp>
      <p:sp>
        <p:nvSpPr>
          <p:cNvPr id="1192" name="Google Shape;1192;p178"/>
          <p:cNvSpPr txBox="1"/>
          <p:nvPr/>
        </p:nvSpPr>
        <p:spPr>
          <a:xfrm>
            <a:off x="6675850" y="3929998"/>
            <a:ext cx="1167000" cy="281400"/>
          </a:xfrm>
          <a:prstGeom prst="rect">
            <a:avLst/>
          </a:prstGeom>
          <a:noFill/>
          <a:ln>
            <a:noFill/>
          </a:ln>
        </p:spPr>
        <p:txBody>
          <a:bodyPr anchorCtr="0" anchor="t" bIns="0" lIns="0" spcFirstLastPara="1" rIns="0" wrap="square" tIns="67600">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chemeClr val="lt1"/>
                </a:solidFill>
              </a:rPr>
              <a:t>Canggih</a:t>
            </a:r>
            <a:endParaRPr b="1" i="0" sz="1800" u="none" cap="none" strike="noStrike">
              <a:solidFill>
                <a:schemeClr val="lt1"/>
              </a:solidFill>
            </a:endParaRPr>
          </a:p>
        </p:txBody>
      </p:sp>
      <p:sp>
        <p:nvSpPr>
          <p:cNvPr id="1193" name="Google Shape;1193;p178"/>
          <p:cNvSpPr txBox="1"/>
          <p:nvPr>
            <p:ph type="title"/>
          </p:nvPr>
        </p:nvSpPr>
        <p:spPr>
          <a:xfrm>
            <a:off x="686450" y="603550"/>
            <a:ext cx="7704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64285"/>
              <a:buNone/>
            </a:pPr>
            <a:r>
              <a:rPr b="1" lang="en" sz="2800">
                <a:solidFill>
                  <a:srgbClr val="073763"/>
                </a:solidFill>
                <a:latin typeface="Lato"/>
                <a:ea typeface="Lato"/>
                <a:cs typeface="Lato"/>
                <a:sym typeface="Lato"/>
              </a:rPr>
              <a:t>PTO Cloud :</a:t>
            </a:r>
            <a:br>
              <a:rPr lang="en" sz="2400">
                <a:latin typeface="Lato"/>
                <a:ea typeface="Lato"/>
                <a:cs typeface="Lato"/>
                <a:sym typeface="Lato"/>
              </a:rPr>
            </a:br>
            <a:r>
              <a:rPr lang="en" sz="1900">
                <a:latin typeface="Abel"/>
                <a:ea typeface="Abel"/>
                <a:cs typeface="Abel"/>
                <a:sym typeface="Abel"/>
              </a:rPr>
              <a:t>Setiap sekolah disediakan web untuk kegiatan asesmen sendiri</a:t>
            </a:r>
            <a:endParaRPr sz="1900">
              <a:latin typeface="Abel"/>
              <a:ea typeface="Abel"/>
              <a:cs typeface="Abel"/>
              <a:sym typeface="Abel"/>
            </a:endParaRPr>
          </a:p>
        </p:txBody>
      </p:sp>
      <p:grpSp>
        <p:nvGrpSpPr>
          <p:cNvPr id="1194" name="Google Shape;1194;p178"/>
          <p:cNvGrpSpPr/>
          <p:nvPr/>
        </p:nvGrpSpPr>
        <p:grpSpPr>
          <a:xfrm>
            <a:off x="4314281" y="1724912"/>
            <a:ext cx="499533" cy="305136"/>
            <a:chOff x="7009649" y="1541981"/>
            <a:chExt cx="524940" cy="320655"/>
          </a:xfrm>
        </p:grpSpPr>
        <p:sp>
          <p:nvSpPr>
            <p:cNvPr id="1195" name="Google Shape;1195;p178"/>
            <p:cNvSpPr/>
            <p:nvPr/>
          </p:nvSpPr>
          <p:spPr>
            <a:xfrm>
              <a:off x="7009649" y="1541981"/>
              <a:ext cx="524940" cy="320655"/>
            </a:xfrm>
            <a:custGeom>
              <a:rect b="b" l="l" r="r" t="t"/>
              <a:pathLst>
                <a:path extrusionOk="0" h="10074" w="16492">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78"/>
            <p:cNvSpPr/>
            <p:nvPr/>
          </p:nvSpPr>
          <p:spPr>
            <a:xfrm>
              <a:off x="7110104" y="1604909"/>
              <a:ext cx="61782" cy="41697"/>
            </a:xfrm>
            <a:custGeom>
              <a:rect b="b" l="l" r="r" t="t"/>
              <a:pathLst>
                <a:path extrusionOk="0" h="1310" w="1941">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78"/>
            <p:cNvSpPr/>
            <p:nvPr/>
          </p:nvSpPr>
          <p:spPr>
            <a:xfrm>
              <a:off x="7110455" y="1655296"/>
              <a:ext cx="96700" cy="15183"/>
            </a:xfrm>
            <a:custGeom>
              <a:rect b="b" l="l" r="r" t="t"/>
              <a:pathLst>
                <a:path extrusionOk="0" h="477" w="3038">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78"/>
            <p:cNvSpPr/>
            <p:nvPr/>
          </p:nvSpPr>
          <p:spPr>
            <a:xfrm>
              <a:off x="7146104" y="1676909"/>
              <a:ext cx="61050" cy="41729"/>
            </a:xfrm>
            <a:custGeom>
              <a:rect b="b" l="l" r="r" t="t"/>
              <a:pathLst>
                <a:path extrusionOk="0" h="1311" w="1918">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78"/>
            <p:cNvSpPr/>
            <p:nvPr/>
          </p:nvSpPr>
          <p:spPr>
            <a:xfrm>
              <a:off x="7110455" y="1726563"/>
              <a:ext cx="96700" cy="15183"/>
            </a:xfrm>
            <a:custGeom>
              <a:rect b="b" l="l" r="r" t="t"/>
              <a:pathLst>
                <a:path extrusionOk="0" h="477" w="3038">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78"/>
            <p:cNvSpPr/>
            <p:nvPr/>
          </p:nvSpPr>
          <p:spPr>
            <a:xfrm>
              <a:off x="7262825" y="1636739"/>
              <a:ext cx="48541" cy="80371"/>
            </a:xfrm>
            <a:custGeom>
              <a:rect b="b" l="l" r="r" t="t"/>
              <a:pathLst>
                <a:path extrusionOk="0" h="2525" w="1525">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78"/>
            <p:cNvSpPr/>
            <p:nvPr/>
          </p:nvSpPr>
          <p:spPr>
            <a:xfrm>
              <a:off x="7380691" y="1636357"/>
              <a:ext cx="48891" cy="80371"/>
            </a:xfrm>
            <a:custGeom>
              <a:rect b="b" l="l" r="r" t="t"/>
              <a:pathLst>
                <a:path extrusionOk="0" h="2525" w="1536">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78"/>
            <p:cNvSpPr/>
            <p:nvPr/>
          </p:nvSpPr>
          <p:spPr>
            <a:xfrm>
              <a:off x="7321933" y="1626744"/>
              <a:ext cx="48923" cy="99851"/>
            </a:xfrm>
            <a:custGeom>
              <a:rect b="b" l="l" r="r" t="t"/>
              <a:pathLst>
                <a:path extrusionOk="0" h="3137" w="1537">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3" name="Google Shape;1203;p178"/>
          <p:cNvGrpSpPr/>
          <p:nvPr/>
        </p:nvGrpSpPr>
        <p:grpSpPr>
          <a:xfrm>
            <a:off x="7162599" y="1650693"/>
            <a:ext cx="355024" cy="332630"/>
            <a:chOff x="2623237" y="2431047"/>
            <a:chExt cx="355024" cy="332630"/>
          </a:xfrm>
        </p:grpSpPr>
        <p:sp>
          <p:nvSpPr>
            <p:cNvPr id="1204" name="Google Shape;1204;p178"/>
            <p:cNvSpPr/>
            <p:nvPr/>
          </p:nvSpPr>
          <p:spPr>
            <a:xfrm>
              <a:off x="2655856" y="2604370"/>
              <a:ext cx="48579" cy="64506"/>
            </a:xfrm>
            <a:custGeom>
              <a:rect b="b" l="l" r="r" t="t"/>
              <a:pathLst>
                <a:path extrusionOk="0" h="2025" w="1525">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78"/>
            <p:cNvSpPr/>
            <p:nvPr/>
          </p:nvSpPr>
          <p:spPr>
            <a:xfrm>
              <a:off x="2623237" y="2431047"/>
              <a:ext cx="355024" cy="332630"/>
            </a:xfrm>
            <a:custGeom>
              <a:rect b="b" l="l" r="r" t="t"/>
              <a:pathLst>
                <a:path extrusionOk="0" h="10442" w="11145">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78"/>
            <p:cNvSpPr/>
            <p:nvPr/>
          </p:nvSpPr>
          <p:spPr>
            <a:xfrm>
              <a:off x="2897827" y="2604753"/>
              <a:ext cx="48197" cy="64506"/>
            </a:xfrm>
            <a:custGeom>
              <a:rect b="b" l="l" r="r" t="t"/>
              <a:pathLst>
                <a:path extrusionOk="0" h="2025" w="1513">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78"/>
            <p:cNvSpPr/>
            <p:nvPr/>
          </p:nvSpPr>
          <p:spPr>
            <a:xfrm>
              <a:off x="2775695" y="2551650"/>
              <a:ext cx="51223" cy="51223"/>
            </a:xfrm>
            <a:custGeom>
              <a:rect b="b" l="l" r="r" t="t"/>
              <a:pathLst>
                <a:path extrusionOk="0" h="1608" w="1608">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08" name="Google Shape;1208;p178"/>
          <p:cNvPicPr preferRelativeResize="0"/>
          <p:nvPr/>
        </p:nvPicPr>
        <p:blipFill>
          <a:blip r:embed="rId3">
            <a:alphaModFix/>
          </a:blip>
          <a:stretch>
            <a:fillRect/>
          </a:stretch>
        </p:blipFill>
        <p:spPr>
          <a:xfrm>
            <a:off x="699300" y="1499175"/>
            <a:ext cx="2318438" cy="3021338"/>
          </a:xfrm>
          <a:prstGeom prst="rect">
            <a:avLst/>
          </a:prstGeom>
          <a:noFill/>
          <a:ln>
            <a:noFill/>
          </a:ln>
        </p:spPr>
      </p:pic>
      <p:sp>
        <p:nvSpPr>
          <p:cNvPr id="1209" name="Google Shape;1209;p178"/>
          <p:cNvSpPr txBox="1"/>
          <p:nvPr/>
        </p:nvSpPr>
        <p:spPr>
          <a:xfrm>
            <a:off x="766550" y="4392375"/>
            <a:ext cx="2251200" cy="30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contoh :</a:t>
            </a:r>
            <a:br>
              <a:rPr lang="en">
                <a:latin typeface="Abel"/>
                <a:ea typeface="Abel"/>
                <a:cs typeface="Abel"/>
                <a:sym typeface="Abel"/>
              </a:rPr>
            </a:br>
            <a:r>
              <a:rPr b="1" lang="en">
                <a:latin typeface="Abel"/>
                <a:ea typeface="Abel"/>
                <a:cs typeface="Abel"/>
                <a:sym typeface="Abel"/>
              </a:rPr>
              <a:t>sekolahmu.study.id</a:t>
            </a:r>
            <a:endParaRPr b="1">
              <a:latin typeface="Abel"/>
              <a:ea typeface="Abel"/>
              <a:cs typeface="Abel"/>
              <a:sym typeface="Abel"/>
            </a:endParaRPr>
          </a:p>
        </p:txBody>
      </p:sp>
      <p:pic>
        <p:nvPicPr>
          <p:cNvPr id="1210" name="Google Shape;1210;p178"/>
          <p:cNvPicPr preferRelativeResize="0"/>
          <p:nvPr/>
        </p:nvPicPr>
        <p:blipFill>
          <a:blip r:embed="rId4">
            <a:alphaModFix/>
          </a:blip>
          <a:stretch>
            <a:fillRect/>
          </a:stretch>
        </p:blipFill>
        <p:spPr>
          <a:xfrm>
            <a:off x="5497800" y="2533500"/>
            <a:ext cx="975837" cy="1243200"/>
          </a:xfrm>
          <a:prstGeom prst="rect">
            <a:avLst/>
          </a:prstGeom>
          <a:noFill/>
          <a:ln>
            <a:noFill/>
          </a:ln>
        </p:spPr>
      </p:pic>
      <p:cxnSp>
        <p:nvCxnSpPr>
          <p:cNvPr id="1211" name="Google Shape;1211;p178"/>
          <p:cNvCxnSpPr/>
          <p:nvPr/>
        </p:nvCxnSpPr>
        <p:spPr>
          <a:xfrm flipH="1" rot="10800000">
            <a:off x="-20375" y="415150"/>
            <a:ext cx="7483500" cy="22800"/>
          </a:xfrm>
          <a:prstGeom prst="straightConnector1">
            <a:avLst/>
          </a:prstGeom>
          <a:noFill/>
          <a:ln cap="flat" cmpd="sng" w="9525">
            <a:solidFill>
              <a:srgbClr val="595959"/>
            </a:solidFill>
            <a:prstDash val="solid"/>
            <a:round/>
            <a:headEnd len="med" w="med" type="none"/>
            <a:tailEnd len="med" w="med" type="none"/>
          </a:ln>
        </p:spPr>
      </p:cxnSp>
      <p:sp>
        <p:nvSpPr>
          <p:cNvPr id="1212" name="Google Shape;1212;p178"/>
          <p:cNvSpPr/>
          <p:nvPr/>
        </p:nvSpPr>
        <p:spPr>
          <a:xfrm>
            <a:off x="6264700" y="229075"/>
            <a:ext cx="2219832" cy="435726"/>
          </a:xfrm>
          <a:prstGeom prst="flowChartTerminator">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78"/>
          <p:cNvSpPr txBox="1"/>
          <p:nvPr/>
        </p:nvSpPr>
        <p:spPr>
          <a:xfrm>
            <a:off x="6341850" y="192175"/>
            <a:ext cx="2219700" cy="6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888888"/>
                </a:solidFill>
                <a:latin typeface="Roboto"/>
                <a:ea typeface="Roboto"/>
                <a:cs typeface="Roboto"/>
                <a:sym typeface="Roboto"/>
              </a:rPr>
              <a:t>SOLUSI ONLINE</a:t>
            </a:r>
            <a:endParaRPr b="1" sz="2000">
              <a:solidFill>
                <a:srgbClr val="888888"/>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7" name="Shape 1217"/>
        <p:cNvGrpSpPr/>
        <p:nvPr/>
      </p:nvGrpSpPr>
      <p:grpSpPr>
        <a:xfrm>
          <a:off x="0" y="0"/>
          <a:ext cx="0" cy="0"/>
          <a:chOff x="0" y="0"/>
          <a:chExt cx="0" cy="0"/>
        </a:xfrm>
      </p:grpSpPr>
      <p:cxnSp>
        <p:nvCxnSpPr>
          <p:cNvPr id="1218" name="Google Shape;1218;p179"/>
          <p:cNvCxnSpPr/>
          <p:nvPr/>
        </p:nvCxnSpPr>
        <p:spPr>
          <a:xfrm flipH="1" rot="10800000">
            <a:off x="503775" y="2250825"/>
            <a:ext cx="8683200" cy="867000"/>
          </a:xfrm>
          <a:prstGeom prst="curvedConnector3">
            <a:avLst>
              <a:gd fmla="val 50000" name="adj1"/>
            </a:avLst>
          </a:prstGeom>
          <a:noFill/>
          <a:ln cap="flat" cmpd="sng" w="19050">
            <a:solidFill>
              <a:srgbClr val="434343"/>
            </a:solidFill>
            <a:prstDash val="solid"/>
            <a:round/>
            <a:headEnd len="sm" w="sm" type="none"/>
            <a:tailEnd len="sm" w="sm" type="none"/>
          </a:ln>
        </p:spPr>
      </p:cxnSp>
      <p:sp>
        <p:nvSpPr>
          <p:cNvPr id="1219" name="Google Shape;1219;p179"/>
          <p:cNvSpPr txBox="1"/>
          <p:nvPr>
            <p:ph type="title"/>
          </p:nvPr>
        </p:nvSpPr>
        <p:spPr>
          <a:xfrm>
            <a:off x="719750" y="445025"/>
            <a:ext cx="8424300" cy="5727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600">
                <a:solidFill>
                  <a:schemeClr val="lt1"/>
                </a:solidFill>
                <a:latin typeface="Lato"/>
                <a:ea typeface="Lato"/>
                <a:cs typeface="Lato"/>
                <a:sym typeface="Lato"/>
              </a:rPr>
              <a:t>8 Keunggulan PTO Cloud </a:t>
            </a:r>
            <a:endParaRPr b="1" sz="2600">
              <a:solidFill>
                <a:schemeClr val="lt1"/>
              </a:solidFill>
              <a:latin typeface="Lato"/>
              <a:ea typeface="Lato"/>
              <a:cs typeface="Lato"/>
              <a:sym typeface="Lato"/>
            </a:endParaRPr>
          </a:p>
        </p:txBody>
      </p:sp>
      <p:sp>
        <p:nvSpPr>
          <p:cNvPr id="1220" name="Google Shape;1220;p179"/>
          <p:cNvSpPr/>
          <p:nvPr/>
        </p:nvSpPr>
        <p:spPr>
          <a:xfrm>
            <a:off x="6684170" y="2019351"/>
            <a:ext cx="812774" cy="597683"/>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79"/>
          <p:cNvSpPr/>
          <p:nvPr/>
        </p:nvSpPr>
        <p:spPr>
          <a:xfrm>
            <a:off x="4846238" y="2261997"/>
            <a:ext cx="832234" cy="595466"/>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79"/>
          <p:cNvSpPr/>
          <p:nvPr/>
        </p:nvSpPr>
        <p:spPr>
          <a:xfrm>
            <a:off x="3027770" y="2536151"/>
            <a:ext cx="812774" cy="597683"/>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79"/>
          <p:cNvSpPr/>
          <p:nvPr/>
        </p:nvSpPr>
        <p:spPr>
          <a:xfrm>
            <a:off x="1189838" y="2801834"/>
            <a:ext cx="832234" cy="595417"/>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79"/>
          <p:cNvSpPr txBox="1"/>
          <p:nvPr>
            <p:ph idx="4294967295" type="title"/>
          </p:nvPr>
        </p:nvSpPr>
        <p:spPr>
          <a:xfrm>
            <a:off x="822375" y="2220175"/>
            <a:ext cx="15672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Multi-Access</a:t>
            </a:r>
            <a:endParaRPr b="1" sz="1800">
              <a:solidFill>
                <a:srgbClr val="0B5394"/>
              </a:solidFill>
            </a:endParaRPr>
          </a:p>
        </p:txBody>
      </p:sp>
      <p:sp>
        <p:nvSpPr>
          <p:cNvPr id="1225" name="Google Shape;1225;p179"/>
          <p:cNvSpPr txBox="1"/>
          <p:nvPr>
            <p:ph idx="4294967295" type="subTitle"/>
          </p:nvPr>
        </p:nvSpPr>
        <p:spPr>
          <a:xfrm>
            <a:off x="616775" y="3506464"/>
            <a:ext cx="1674900" cy="11919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1600"/>
              </a:spcAft>
              <a:buClr>
                <a:srgbClr val="434343"/>
              </a:buClr>
              <a:buSzPts val="750"/>
              <a:buFont typeface="Abel"/>
              <a:buNone/>
            </a:pPr>
            <a:r>
              <a:rPr i="0" lang="en" sz="1225" u="none" cap="none" strike="noStrike">
                <a:solidFill>
                  <a:srgbClr val="434343"/>
                </a:solidFill>
              </a:rPr>
              <a:t>Dapat diakses melalui gawai yang terhubung dengan internet: PC, smartphone, tablet</a:t>
            </a:r>
            <a:br>
              <a:rPr i="0" lang="en" sz="1225" u="none" cap="none" strike="noStrike">
                <a:solidFill>
                  <a:srgbClr val="434343"/>
                </a:solidFill>
              </a:rPr>
            </a:br>
            <a:br>
              <a:rPr i="0" lang="en" sz="1225" u="none" cap="none" strike="noStrike">
                <a:solidFill>
                  <a:srgbClr val="434343"/>
                </a:solidFill>
              </a:rPr>
            </a:br>
            <a:r>
              <a:rPr i="0" lang="en" sz="1225" u="none" cap="none" strike="noStrike">
                <a:solidFill>
                  <a:srgbClr val="434343"/>
                </a:solidFill>
              </a:rPr>
              <a:t>Cukup support browser</a:t>
            </a:r>
            <a:endParaRPr i="0" sz="1225" u="none" cap="none" strike="noStrike">
              <a:solidFill>
                <a:srgbClr val="434343"/>
              </a:solidFill>
            </a:endParaRPr>
          </a:p>
        </p:txBody>
      </p:sp>
      <p:sp>
        <p:nvSpPr>
          <p:cNvPr id="1226" name="Google Shape;1226;p179"/>
          <p:cNvSpPr txBox="1"/>
          <p:nvPr>
            <p:ph idx="4294967295" type="subTitle"/>
          </p:nvPr>
        </p:nvSpPr>
        <p:spPr>
          <a:xfrm>
            <a:off x="4375076" y="2966625"/>
            <a:ext cx="2092800" cy="17319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90000"/>
              </a:lnSpc>
              <a:spcBef>
                <a:spcPts val="0"/>
              </a:spcBef>
              <a:spcAft>
                <a:spcPts val="0"/>
              </a:spcAft>
              <a:buClr>
                <a:srgbClr val="434343"/>
              </a:buClr>
              <a:buSzPts val="1200"/>
              <a:buFont typeface="Abel"/>
              <a:buChar char="-"/>
            </a:pPr>
            <a:r>
              <a:rPr i="0" lang="en" sz="1200" u="none" cap="none" strike="noStrike">
                <a:solidFill>
                  <a:srgbClr val="434343"/>
                </a:solidFill>
              </a:rPr>
              <a:t>Penilaian berupa ujian dengan </a:t>
            </a:r>
            <a:r>
              <a:rPr b="1" lang="en" sz="1200"/>
              <a:t>p</a:t>
            </a:r>
            <a:r>
              <a:rPr b="1" i="0" lang="en" sz="1200" u="none" cap="none" strike="noStrike">
                <a:solidFill>
                  <a:srgbClr val="434343"/>
                </a:solidFill>
              </a:rPr>
              <a:t>ilihan </a:t>
            </a:r>
            <a:r>
              <a:rPr b="1" lang="en" sz="1200"/>
              <a:t>g</a:t>
            </a:r>
            <a:r>
              <a:rPr b="1" i="0" lang="en" sz="1200" u="none" cap="none" strike="noStrike">
                <a:solidFill>
                  <a:srgbClr val="434343"/>
                </a:solidFill>
              </a:rPr>
              <a:t>anda = hasil langsung keluar</a:t>
            </a:r>
            <a:br>
              <a:rPr i="0" lang="en" sz="1200" u="none" cap="none" strike="noStrike">
                <a:solidFill>
                  <a:srgbClr val="434343"/>
                </a:solidFill>
              </a:rPr>
            </a:br>
            <a:endParaRPr i="0" sz="1200" u="none" cap="none" strike="noStrike">
              <a:solidFill>
                <a:srgbClr val="434343"/>
              </a:solidFill>
            </a:endParaRPr>
          </a:p>
          <a:p>
            <a:pPr indent="-171450" lvl="0" marL="171450" marR="0" rtl="0" algn="l">
              <a:lnSpc>
                <a:spcPct val="90000"/>
              </a:lnSpc>
              <a:spcBef>
                <a:spcPts val="0"/>
              </a:spcBef>
              <a:spcAft>
                <a:spcPts val="0"/>
              </a:spcAft>
              <a:buClr>
                <a:srgbClr val="434343"/>
              </a:buClr>
              <a:buSzPts val="1200"/>
              <a:buChar char="-"/>
            </a:pPr>
            <a:r>
              <a:rPr i="0" lang="en" sz="1200" u="none" cap="none" strike="noStrike">
                <a:solidFill>
                  <a:srgbClr val="434343"/>
                </a:solidFill>
              </a:rPr>
              <a:t>Penilaian ujian </a:t>
            </a:r>
            <a:r>
              <a:rPr b="1" i="0" lang="en" sz="1200" u="none" cap="none" strike="noStrike">
                <a:solidFill>
                  <a:srgbClr val="434343"/>
                </a:solidFill>
              </a:rPr>
              <a:t>essay = koreksi mudah dan bobot nilai ditentukan guru sendiri </a:t>
            </a:r>
            <a:endParaRPr b="1" sz="1200"/>
          </a:p>
        </p:txBody>
      </p:sp>
      <p:sp>
        <p:nvSpPr>
          <p:cNvPr id="1227" name="Google Shape;1227;p179"/>
          <p:cNvSpPr txBox="1"/>
          <p:nvPr>
            <p:ph idx="4294967295" type="subTitle"/>
          </p:nvPr>
        </p:nvSpPr>
        <p:spPr>
          <a:xfrm>
            <a:off x="6488775" y="2725125"/>
            <a:ext cx="1990800" cy="14103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1600"/>
              </a:spcAft>
              <a:buClr>
                <a:srgbClr val="434343"/>
              </a:buClr>
              <a:buSzPts val="1200"/>
              <a:buFont typeface="Abel"/>
              <a:buNone/>
            </a:pPr>
            <a:r>
              <a:rPr i="0" lang="en" sz="1200" u="none" cap="none" strike="noStrike">
                <a:solidFill>
                  <a:srgbClr val="434343"/>
                </a:solidFill>
              </a:rPr>
              <a:t>Asesmen berupa ujian di </a:t>
            </a:r>
            <a:r>
              <a:rPr lang="en" sz="1200"/>
              <a:t>server</a:t>
            </a:r>
            <a:r>
              <a:rPr i="0" lang="en" sz="1200" u="none" cap="none" strike="noStrike">
                <a:solidFill>
                  <a:srgbClr val="434343"/>
                </a:solidFill>
              </a:rPr>
              <a:t> dan pengumpulan tugas sekolah dengan sistem unggah.</a:t>
            </a:r>
            <a:br>
              <a:rPr i="0" lang="en" sz="1200" u="none" cap="none" strike="noStrike">
                <a:solidFill>
                  <a:srgbClr val="434343"/>
                </a:solidFill>
              </a:rPr>
            </a:br>
            <a:r>
              <a:rPr i="0" lang="en" sz="1200" u="none" cap="none" strike="noStrike">
                <a:solidFill>
                  <a:srgbClr val="434343"/>
                </a:solidFill>
              </a:rPr>
              <a:t> </a:t>
            </a:r>
            <a:br>
              <a:rPr i="0" lang="en" sz="1200" u="none" cap="none" strike="noStrike">
                <a:solidFill>
                  <a:srgbClr val="434343"/>
                </a:solidFill>
              </a:rPr>
            </a:br>
            <a:r>
              <a:rPr i="0" lang="en" sz="1200" u="none" cap="none" strike="noStrike">
                <a:solidFill>
                  <a:srgbClr val="434343"/>
                </a:solidFill>
              </a:rPr>
              <a:t>Tanpa kertas = </a:t>
            </a:r>
            <a:r>
              <a:rPr b="1" i="0" lang="en" sz="1200" u="none" cap="none" strike="noStrike">
                <a:solidFill>
                  <a:srgbClr val="434343"/>
                </a:solidFill>
              </a:rPr>
              <a:t>Go green!</a:t>
            </a:r>
            <a:endParaRPr i="0" sz="1200" u="none" cap="none" strike="noStrike">
              <a:solidFill>
                <a:srgbClr val="434343"/>
              </a:solidFill>
            </a:endParaRPr>
          </a:p>
        </p:txBody>
      </p:sp>
      <p:sp>
        <p:nvSpPr>
          <p:cNvPr id="1228" name="Google Shape;1228;p179"/>
          <p:cNvSpPr txBox="1"/>
          <p:nvPr>
            <p:ph idx="4294967295" type="subTitle"/>
          </p:nvPr>
        </p:nvSpPr>
        <p:spPr>
          <a:xfrm>
            <a:off x="2570552" y="3241888"/>
            <a:ext cx="16749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1600"/>
              </a:spcAft>
              <a:buClr>
                <a:srgbClr val="434343"/>
              </a:buClr>
              <a:buSzPts val="570"/>
              <a:buFont typeface="Abel"/>
              <a:buNone/>
            </a:pPr>
            <a:r>
              <a:rPr i="0" lang="en" sz="1200" u="none" cap="none" strike="noStrike">
                <a:solidFill>
                  <a:srgbClr val="434343"/>
                </a:solidFill>
              </a:rPr>
              <a:t>Input soal dapat melalui Ms. Word &amp; Ms. Excel: mudah, cepat, dan dapat dilakukan offline </a:t>
            </a:r>
            <a:br>
              <a:rPr lang="en" sz="1200"/>
            </a:br>
            <a:r>
              <a:rPr lang="en" sz="1200"/>
              <a:t>Import soal hanya hitungan menit</a:t>
            </a:r>
            <a:endParaRPr sz="1200"/>
          </a:p>
        </p:txBody>
      </p:sp>
      <p:sp>
        <p:nvSpPr>
          <p:cNvPr id="1229" name="Google Shape;1229;p179"/>
          <p:cNvSpPr txBox="1"/>
          <p:nvPr>
            <p:ph idx="4294967295" type="title"/>
          </p:nvPr>
        </p:nvSpPr>
        <p:spPr>
          <a:xfrm>
            <a:off x="2650575" y="1955625"/>
            <a:ext cx="15672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Kemudahan Input Soal</a:t>
            </a:r>
            <a:endParaRPr b="1" sz="1800">
              <a:solidFill>
                <a:srgbClr val="0B5394"/>
              </a:solidFill>
            </a:endParaRPr>
          </a:p>
        </p:txBody>
      </p:sp>
      <p:sp>
        <p:nvSpPr>
          <p:cNvPr id="1230" name="Google Shape;1230;p179"/>
          <p:cNvSpPr txBox="1"/>
          <p:nvPr>
            <p:ph idx="4294967295" type="title"/>
          </p:nvPr>
        </p:nvSpPr>
        <p:spPr>
          <a:xfrm>
            <a:off x="4478775" y="1680363"/>
            <a:ext cx="15672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Bermacam Asesmen</a:t>
            </a:r>
            <a:endParaRPr b="1" sz="1800">
              <a:solidFill>
                <a:srgbClr val="0B5394"/>
              </a:solidFill>
            </a:endParaRPr>
          </a:p>
        </p:txBody>
      </p:sp>
      <p:sp>
        <p:nvSpPr>
          <p:cNvPr id="1231" name="Google Shape;1231;p179"/>
          <p:cNvSpPr txBox="1"/>
          <p:nvPr>
            <p:ph idx="4294967295" type="title"/>
          </p:nvPr>
        </p:nvSpPr>
        <p:spPr>
          <a:xfrm>
            <a:off x="6316922" y="1438825"/>
            <a:ext cx="15672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Paperless</a:t>
            </a:r>
            <a:endParaRPr b="1" sz="1800">
              <a:solidFill>
                <a:srgbClr val="0B5394"/>
              </a:solidFill>
            </a:endParaRPr>
          </a:p>
        </p:txBody>
      </p:sp>
      <p:sp>
        <p:nvSpPr>
          <p:cNvPr id="1232" name="Google Shape;1232;p179"/>
          <p:cNvSpPr txBox="1"/>
          <p:nvPr>
            <p:ph idx="4294967295" type="title"/>
          </p:nvPr>
        </p:nvSpPr>
        <p:spPr>
          <a:xfrm>
            <a:off x="822375" y="2898700"/>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solidFill>
                  <a:srgbClr val="FBFBFB"/>
                </a:solidFill>
              </a:rPr>
              <a:t>01</a:t>
            </a:r>
            <a:endParaRPr sz="2400">
              <a:solidFill>
                <a:srgbClr val="FBFBFB"/>
              </a:solidFill>
            </a:endParaRPr>
          </a:p>
        </p:txBody>
      </p:sp>
      <p:sp>
        <p:nvSpPr>
          <p:cNvPr id="1233" name="Google Shape;1233;p179"/>
          <p:cNvSpPr txBox="1"/>
          <p:nvPr>
            <p:ph idx="4294967295" type="title"/>
          </p:nvPr>
        </p:nvSpPr>
        <p:spPr>
          <a:xfrm>
            <a:off x="2650575" y="2634150"/>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t>02</a:t>
            </a:r>
            <a:endParaRPr sz="2400"/>
          </a:p>
        </p:txBody>
      </p:sp>
      <p:sp>
        <p:nvSpPr>
          <p:cNvPr id="1234" name="Google Shape;1234;p179"/>
          <p:cNvSpPr txBox="1"/>
          <p:nvPr>
            <p:ph idx="4294967295" type="title"/>
          </p:nvPr>
        </p:nvSpPr>
        <p:spPr>
          <a:xfrm>
            <a:off x="4478775" y="2358888"/>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t>03</a:t>
            </a:r>
            <a:endParaRPr sz="2400"/>
          </a:p>
        </p:txBody>
      </p:sp>
      <p:sp>
        <p:nvSpPr>
          <p:cNvPr id="1235" name="Google Shape;1235;p179"/>
          <p:cNvSpPr txBox="1"/>
          <p:nvPr>
            <p:ph idx="4294967295" type="title"/>
          </p:nvPr>
        </p:nvSpPr>
        <p:spPr>
          <a:xfrm>
            <a:off x="6316922" y="2117350"/>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solidFill>
                  <a:srgbClr val="FBFBFB"/>
                </a:solidFill>
              </a:rPr>
              <a:t>04</a:t>
            </a:r>
            <a:endParaRPr sz="2400">
              <a:solidFill>
                <a:srgbClr val="FBFBFB"/>
              </a:solidFill>
            </a:endParaRPr>
          </a:p>
        </p:txBody>
      </p:sp>
      <p:pic>
        <p:nvPicPr>
          <p:cNvPr id="1236" name="Google Shape;1236;p179"/>
          <p:cNvPicPr preferRelativeResize="0"/>
          <p:nvPr/>
        </p:nvPicPr>
        <p:blipFill>
          <a:blip r:embed="rId3">
            <a:alphaModFix/>
          </a:blip>
          <a:stretch>
            <a:fillRect/>
          </a:stretch>
        </p:blipFill>
        <p:spPr>
          <a:xfrm>
            <a:off x="373725" y="182400"/>
            <a:ext cx="1431300" cy="18234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0" name="Shape 1240"/>
        <p:cNvGrpSpPr/>
        <p:nvPr/>
      </p:nvGrpSpPr>
      <p:grpSpPr>
        <a:xfrm>
          <a:off x="0" y="0"/>
          <a:ext cx="0" cy="0"/>
          <a:chOff x="0" y="0"/>
          <a:chExt cx="0" cy="0"/>
        </a:xfrm>
      </p:grpSpPr>
      <p:sp>
        <p:nvSpPr>
          <p:cNvPr id="1241" name="Google Shape;1241;p180"/>
          <p:cNvSpPr txBox="1"/>
          <p:nvPr>
            <p:ph type="title"/>
          </p:nvPr>
        </p:nvSpPr>
        <p:spPr>
          <a:xfrm>
            <a:off x="719750" y="445025"/>
            <a:ext cx="8424300" cy="5727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600">
                <a:solidFill>
                  <a:schemeClr val="lt1"/>
                </a:solidFill>
                <a:latin typeface="Lato"/>
                <a:ea typeface="Lato"/>
                <a:cs typeface="Lato"/>
                <a:sym typeface="Lato"/>
              </a:rPr>
              <a:t>8 Keunggulan PTO Cloud </a:t>
            </a:r>
            <a:endParaRPr b="1" sz="2600">
              <a:solidFill>
                <a:schemeClr val="lt1"/>
              </a:solidFill>
              <a:latin typeface="Lato"/>
              <a:ea typeface="Lato"/>
              <a:cs typeface="Lato"/>
              <a:sym typeface="Lato"/>
            </a:endParaRPr>
          </a:p>
        </p:txBody>
      </p:sp>
      <p:pic>
        <p:nvPicPr>
          <p:cNvPr id="1242" name="Google Shape;1242;p180"/>
          <p:cNvPicPr preferRelativeResize="0"/>
          <p:nvPr/>
        </p:nvPicPr>
        <p:blipFill>
          <a:blip r:embed="rId3">
            <a:alphaModFix/>
          </a:blip>
          <a:stretch>
            <a:fillRect/>
          </a:stretch>
        </p:blipFill>
        <p:spPr>
          <a:xfrm>
            <a:off x="373725" y="182400"/>
            <a:ext cx="1431300" cy="1823476"/>
          </a:xfrm>
          <a:prstGeom prst="rect">
            <a:avLst/>
          </a:prstGeom>
          <a:noFill/>
          <a:ln>
            <a:noFill/>
          </a:ln>
        </p:spPr>
      </p:pic>
      <p:cxnSp>
        <p:nvCxnSpPr>
          <p:cNvPr id="1243" name="Google Shape;1243;p180"/>
          <p:cNvCxnSpPr/>
          <p:nvPr/>
        </p:nvCxnSpPr>
        <p:spPr>
          <a:xfrm rot="10800000">
            <a:off x="0" y="2654400"/>
            <a:ext cx="8404200" cy="896100"/>
          </a:xfrm>
          <a:prstGeom prst="curvedConnector3">
            <a:avLst>
              <a:gd fmla="val 50000" name="adj1"/>
            </a:avLst>
          </a:prstGeom>
          <a:noFill/>
          <a:ln cap="flat" cmpd="sng" w="19050">
            <a:solidFill>
              <a:srgbClr val="434343"/>
            </a:solidFill>
            <a:prstDash val="solid"/>
            <a:round/>
            <a:headEnd len="sm" w="sm" type="none"/>
            <a:tailEnd len="sm" w="sm" type="none"/>
          </a:ln>
        </p:spPr>
      </p:cxnSp>
      <p:sp>
        <p:nvSpPr>
          <p:cNvPr id="1244" name="Google Shape;1244;p180"/>
          <p:cNvSpPr/>
          <p:nvPr/>
        </p:nvSpPr>
        <p:spPr>
          <a:xfrm flipH="1">
            <a:off x="825756" y="2440689"/>
            <a:ext cx="812774" cy="597683"/>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80"/>
          <p:cNvSpPr/>
          <p:nvPr/>
        </p:nvSpPr>
        <p:spPr>
          <a:xfrm flipH="1">
            <a:off x="2810865" y="2510478"/>
            <a:ext cx="832234" cy="595466"/>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80"/>
          <p:cNvSpPr txBox="1"/>
          <p:nvPr>
            <p:ph idx="4294967295" type="title"/>
          </p:nvPr>
        </p:nvSpPr>
        <p:spPr>
          <a:xfrm>
            <a:off x="221293" y="1899482"/>
            <a:ext cx="20217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Acak</a:t>
            </a:r>
            <a:endParaRPr b="1" sz="1800">
              <a:solidFill>
                <a:srgbClr val="0B5394"/>
              </a:solidFill>
            </a:endParaRPr>
          </a:p>
        </p:txBody>
      </p:sp>
      <p:sp>
        <p:nvSpPr>
          <p:cNvPr id="1247" name="Google Shape;1247;p180"/>
          <p:cNvSpPr txBox="1"/>
          <p:nvPr>
            <p:ph idx="4294967295" type="subTitle"/>
          </p:nvPr>
        </p:nvSpPr>
        <p:spPr>
          <a:xfrm>
            <a:off x="296152" y="3074500"/>
            <a:ext cx="19200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434343"/>
              </a:buClr>
              <a:buSzPts val="1200"/>
              <a:buFont typeface="Abel"/>
              <a:buNone/>
            </a:pPr>
            <a:r>
              <a:rPr i="0" lang="en" sz="1200" u="none" cap="none" strike="noStrike">
                <a:solidFill>
                  <a:srgbClr val="434343"/>
                </a:solidFill>
              </a:rPr>
              <a:t>Sistem acak untuk menghindari kecurangan dalam mengerjakan soal </a:t>
            </a:r>
            <a:endParaRPr i="0" sz="1200" u="none" cap="none" strike="noStrike">
              <a:solidFill>
                <a:srgbClr val="434343"/>
              </a:solidFill>
            </a:endParaRPr>
          </a:p>
        </p:txBody>
      </p:sp>
      <p:sp>
        <p:nvSpPr>
          <p:cNvPr id="1248" name="Google Shape;1248;p180"/>
          <p:cNvSpPr txBox="1"/>
          <p:nvPr>
            <p:ph idx="4294967295" type="subTitle"/>
          </p:nvPr>
        </p:nvSpPr>
        <p:spPr>
          <a:xfrm>
            <a:off x="2216138" y="3197075"/>
            <a:ext cx="20217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434343"/>
              </a:buClr>
              <a:buSzPts val="1200"/>
              <a:buFont typeface="Abel"/>
              <a:buNone/>
            </a:pPr>
            <a:r>
              <a:rPr i="0" lang="en" sz="1200" u="none" cap="none" strike="noStrike">
                <a:solidFill>
                  <a:srgbClr val="434343"/>
                </a:solidFill>
              </a:rPr>
              <a:t>Guru dengan mudah mengatur kapan asesmen dimulai dan diakhiri secara otom</a:t>
            </a:r>
            <a:r>
              <a:rPr lang="en" sz="1200"/>
              <a:t>atis</a:t>
            </a:r>
            <a:endParaRPr i="0" sz="1200" u="none" cap="none" strike="noStrike">
              <a:solidFill>
                <a:srgbClr val="434343"/>
              </a:solidFill>
            </a:endParaRPr>
          </a:p>
        </p:txBody>
      </p:sp>
      <p:sp>
        <p:nvSpPr>
          <p:cNvPr id="1249" name="Google Shape;1249;p180"/>
          <p:cNvSpPr txBox="1"/>
          <p:nvPr>
            <p:ph idx="4294967295" type="title"/>
          </p:nvPr>
        </p:nvSpPr>
        <p:spPr>
          <a:xfrm>
            <a:off x="2361421" y="2025709"/>
            <a:ext cx="20217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Time Management</a:t>
            </a:r>
            <a:endParaRPr b="1" sz="1800">
              <a:solidFill>
                <a:srgbClr val="0B5394"/>
              </a:solidFill>
            </a:endParaRPr>
          </a:p>
        </p:txBody>
      </p:sp>
      <p:sp>
        <p:nvSpPr>
          <p:cNvPr id="1250" name="Google Shape;1250;p180"/>
          <p:cNvSpPr txBox="1"/>
          <p:nvPr>
            <p:ph idx="4294967295" type="title"/>
          </p:nvPr>
        </p:nvSpPr>
        <p:spPr>
          <a:xfrm>
            <a:off x="4440275" y="2613801"/>
            <a:ext cx="2021700" cy="401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55555"/>
              <a:buNone/>
            </a:pPr>
            <a:r>
              <a:rPr b="1" lang="en" sz="1800">
                <a:solidFill>
                  <a:srgbClr val="0B5394"/>
                </a:solidFill>
              </a:rPr>
              <a:t>Private Room</a:t>
            </a:r>
            <a:endParaRPr b="1" sz="1800">
              <a:solidFill>
                <a:srgbClr val="0B5394"/>
              </a:solidFill>
            </a:endParaRPr>
          </a:p>
        </p:txBody>
      </p:sp>
      <p:sp>
        <p:nvSpPr>
          <p:cNvPr id="1251" name="Google Shape;1251;p180"/>
          <p:cNvSpPr txBox="1"/>
          <p:nvPr>
            <p:ph idx="4294967295" type="title"/>
          </p:nvPr>
        </p:nvSpPr>
        <p:spPr>
          <a:xfrm>
            <a:off x="483663" y="2532037"/>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t>05</a:t>
            </a:r>
            <a:endParaRPr sz="2400"/>
          </a:p>
        </p:txBody>
      </p:sp>
      <p:sp>
        <p:nvSpPr>
          <p:cNvPr id="1252" name="Google Shape;1252;p180"/>
          <p:cNvSpPr txBox="1"/>
          <p:nvPr>
            <p:ph idx="4294967295" type="title"/>
          </p:nvPr>
        </p:nvSpPr>
        <p:spPr>
          <a:xfrm>
            <a:off x="2443382" y="2640026"/>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t>06</a:t>
            </a:r>
            <a:endParaRPr sz="2400"/>
          </a:p>
        </p:txBody>
      </p:sp>
      <p:sp>
        <p:nvSpPr>
          <p:cNvPr id="1253" name="Google Shape;1253;p180"/>
          <p:cNvSpPr/>
          <p:nvPr/>
        </p:nvSpPr>
        <p:spPr>
          <a:xfrm flipH="1">
            <a:off x="6833344" y="3261321"/>
            <a:ext cx="812774" cy="597683"/>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80"/>
          <p:cNvSpPr txBox="1"/>
          <p:nvPr>
            <p:ph idx="4294967295" type="subTitle"/>
          </p:nvPr>
        </p:nvSpPr>
        <p:spPr>
          <a:xfrm>
            <a:off x="4186563" y="3769775"/>
            <a:ext cx="22110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434343"/>
              </a:buClr>
              <a:buSzPts val="1200"/>
              <a:buFont typeface="Abel"/>
              <a:buNone/>
            </a:pPr>
            <a:r>
              <a:rPr i="0" lang="en" sz="1200" u="none" cap="none" strike="noStrike">
                <a:solidFill>
                  <a:srgbClr val="434343"/>
                </a:solidFill>
              </a:rPr>
              <a:t>Akun login masing-masing </a:t>
            </a:r>
            <a:r>
              <a:rPr lang="en" sz="1200"/>
              <a:t>guru</a:t>
            </a:r>
            <a:r>
              <a:rPr i="0" lang="en" sz="1200" u="none" cap="none" strike="noStrike">
                <a:solidFill>
                  <a:srgbClr val="434343"/>
                </a:solidFill>
              </a:rPr>
              <a:t> hanya dapat digunakan untuk satu orang. Data guru </a:t>
            </a:r>
            <a:r>
              <a:rPr lang="en" sz="1200"/>
              <a:t>terpisah dan terkunci dari guru lain</a:t>
            </a:r>
            <a:endParaRPr i="0" sz="1200" u="none" cap="none" strike="noStrike">
              <a:solidFill>
                <a:srgbClr val="434343"/>
              </a:solidFill>
            </a:endParaRPr>
          </a:p>
        </p:txBody>
      </p:sp>
      <p:sp>
        <p:nvSpPr>
          <p:cNvPr id="1255" name="Google Shape;1255;p180"/>
          <p:cNvSpPr txBox="1"/>
          <p:nvPr>
            <p:ph idx="4294967295" type="title"/>
          </p:nvPr>
        </p:nvSpPr>
        <p:spPr>
          <a:xfrm>
            <a:off x="6461975" y="3359320"/>
            <a:ext cx="1567200" cy="401700"/>
          </a:xfrm>
          <a:prstGeom prst="rect">
            <a:avLst/>
          </a:prstGeom>
          <a:noFill/>
          <a:ln>
            <a:noFill/>
          </a:ln>
        </p:spPr>
        <p:txBody>
          <a:bodyPr anchorCtr="0" anchor="ctr" bIns="72000" lIns="91425" spcFirstLastPara="1" rIns="91425" wrap="square" tIns="0">
            <a:normAutofit fontScale="90000"/>
          </a:bodyPr>
          <a:lstStyle/>
          <a:p>
            <a:pPr indent="0" lvl="0" marL="0" rtl="0" algn="ctr">
              <a:lnSpc>
                <a:spcPct val="100000"/>
              </a:lnSpc>
              <a:spcBef>
                <a:spcPts val="0"/>
              </a:spcBef>
              <a:spcAft>
                <a:spcPts val="0"/>
              </a:spcAft>
              <a:buSzPct val="116666"/>
              <a:buNone/>
            </a:pPr>
            <a:r>
              <a:rPr lang="en" sz="2400"/>
              <a:t>08</a:t>
            </a:r>
            <a:endParaRPr sz="2400"/>
          </a:p>
        </p:txBody>
      </p:sp>
      <p:sp>
        <p:nvSpPr>
          <p:cNvPr id="1256" name="Google Shape;1256;p180"/>
          <p:cNvSpPr/>
          <p:nvPr/>
        </p:nvSpPr>
        <p:spPr>
          <a:xfrm flipH="1">
            <a:off x="4832565" y="3074498"/>
            <a:ext cx="832234" cy="595466"/>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Playfair Display"/>
                <a:ea typeface="Playfair Display"/>
                <a:cs typeface="Playfair Display"/>
                <a:sym typeface="Playfair Display"/>
              </a:rPr>
              <a:t> </a:t>
            </a:r>
            <a:endParaRPr b="0" i="0" sz="2800" u="none" cap="none" strike="noStrike">
              <a:solidFill>
                <a:schemeClr val="lt1"/>
              </a:solidFill>
              <a:latin typeface="Playfair Display"/>
              <a:ea typeface="Playfair Display"/>
              <a:cs typeface="Playfair Display"/>
              <a:sym typeface="Playfair Display"/>
            </a:endParaRPr>
          </a:p>
        </p:txBody>
      </p:sp>
      <p:sp>
        <p:nvSpPr>
          <p:cNvPr id="1257" name="Google Shape;1257;p180"/>
          <p:cNvSpPr txBox="1"/>
          <p:nvPr/>
        </p:nvSpPr>
        <p:spPr>
          <a:xfrm>
            <a:off x="4465082" y="3160747"/>
            <a:ext cx="1567200" cy="401700"/>
          </a:xfrm>
          <a:prstGeom prst="rect">
            <a:avLst/>
          </a:prstGeom>
          <a:noFill/>
          <a:ln>
            <a:noFill/>
          </a:ln>
        </p:spPr>
        <p:txBody>
          <a:bodyPr anchorCtr="0" anchor="ctr" bIns="72000" lIns="91425" spcFirstLastPara="1" rIns="91425" wrap="square" tIns="0">
            <a:noAutofit/>
          </a:bodyPr>
          <a:lstStyle/>
          <a:p>
            <a:pPr indent="0" lvl="0" marL="0" marR="0" rtl="0" algn="ctr">
              <a:lnSpc>
                <a:spcPct val="100000"/>
              </a:lnSpc>
              <a:spcBef>
                <a:spcPts val="0"/>
              </a:spcBef>
              <a:spcAft>
                <a:spcPts val="0"/>
              </a:spcAft>
              <a:buClr>
                <a:srgbClr val="434343"/>
              </a:buClr>
              <a:buSzPts val="2800"/>
              <a:buFont typeface="Playfair Display"/>
              <a:buNone/>
            </a:pPr>
            <a:r>
              <a:rPr b="0" i="0" lang="en" sz="2400" u="none" cap="none" strike="noStrike">
                <a:solidFill>
                  <a:srgbClr val="434343"/>
                </a:solidFill>
                <a:latin typeface="Playfair Display"/>
                <a:ea typeface="Playfair Display"/>
                <a:cs typeface="Playfair Display"/>
                <a:sym typeface="Playfair Display"/>
              </a:rPr>
              <a:t>07</a:t>
            </a:r>
            <a:endParaRPr/>
          </a:p>
        </p:txBody>
      </p:sp>
      <p:sp>
        <p:nvSpPr>
          <p:cNvPr id="1258" name="Google Shape;1258;p180"/>
          <p:cNvSpPr txBox="1"/>
          <p:nvPr/>
        </p:nvSpPr>
        <p:spPr>
          <a:xfrm>
            <a:off x="6228881" y="2844503"/>
            <a:ext cx="2021700" cy="401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2800"/>
              <a:buFont typeface="Playfair Display"/>
              <a:buNone/>
            </a:pPr>
            <a:r>
              <a:rPr b="1" i="0" lang="en" sz="1800" u="none" cap="none" strike="noStrike">
                <a:solidFill>
                  <a:srgbClr val="0B5394"/>
                </a:solidFill>
              </a:rPr>
              <a:t>Tampilan</a:t>
            </a:r>
            <a:endParaRPr b="1" i="0" sz="1800" u="none" cap="none" strike="noStrike">
              <a:solidFill>
                <a:srgbClr val="0B5394"/>
              </a:solidFill>
            </a:endParaRPr>
          </a:p>
        </p:txBody>
      </p:sp>
      <p:sp>
        <p:nvSpPr>
          <p:cNvPr id="1259" name="Google Shape;1259;p180"/>
          <p:cNvSpPr txBox="1"/>
          <p:nvPr/>
        </p:nvSpPr>
        <p:spPr>
          <a:xfrm>
            <a:off x="6543575" y="3957000"/>
            <a:ext cx="22869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434343"/>
              </a:buClr>
              <a:buSzPts val="1200"/>
              <a:buFont typeface="Abel"/>
              <a:buNone/>
            </a:pPr>
            <a:r>
              <a:rPr i="0" lang="en" sz="1200" u="none" cap="none" strike="noStrike">
                <a:solidFill>
                  <a:srgbClr val="434343"/>
                </a:solidFill>
              </a:rPr>
              <a:t>Tampilan </a:t>
            </a:r>
            <a:r>
              <a:rPr lang="en" sz="1200">
                <a:solidFill>
                  <a:srgbClr val="434343"/>
                </a:solidFill>
              </a:rPr>
              <a:t>standar nasional </a:t>
            </a:r>
            <a:r>
              <a:rPr i="0" lang="en" sz="1200" u="none" cap="none" strike="noStrike">
                <a:solidFill>
                  <a:srgbClr val="434343"/>
                </a:solidFill>
              </a:rPr>
              <a:t> dan didukung dengan sistem yang mudah untuk Guru dan Siswa</a:t>
            </a:r>
            <a:endParaRPr i="0" sz="1200" u="none" cap="none" strike="noStrike">
              <a:solidFill>
                <a:srgbClr val="43434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3" name="Shape 1263"/>
        <p:cNvGrpSpPr/>
        <p:nvPr/>
      </p:nvGrpSpPr>
      <p:grpSpPr>
        <a:xfrm>
          <a:off x="0" y="0"/>
          <a:ext cx="0" cy="0"/>
          <a:chOff x="0" y="0"/>
          <a:chExt cx="0" cy="0"/>
        </a:xfrm>
      </p:grpSpPr>
      <p:sp>
        <p:nvSpPr>
          <p:cNvPr id="1264" name="Google Shape;1264;p181"/>
          <p:cNvSpPr txBox="1"/>
          <p:nvPr>
            <p:ph type="title"/>
          </p:nvPr>
        </p:nvSpPr>
        <p:spPr>
          <a:xfrm>
            <a:off x="719750" y="445025"/>
            <a:ext cx="8424300" cy="5727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600">
                <a:solidFill>
                  <a:schemeClr val="lt1"/>
                </a:solidFill>
                <a:latin typeface="Lato"/>
                <a:ea typeface="Lato"/>
                <a:cs typeface="Lato"/>
                <a:sym typeface="Lato"/>
              </a:rPr>
              <a:t>FITUR FITUR DI PTO</a:t>
            </a:r>
            <a:endParaRPr b="1" sz="2600">
              <a:solidFill>
                <a:schemeClr val="lt1"/>
              </a:solidFill>
              <a:latin typeface="Lato"/>
              <a:ea typeface="Lato"/>
              <a:cs typeface="Lato"/>
              <a:sym typeface="Lato"/>
            </a:endParaRPr>
          </a:p>
        </p:txBody>
      </p:sp>
      <p:pic>
        <p:nvPicPr>
          <p:cNvPr id="1265" name="Google Shape;1265;p181"/>
          <p:cNvPicPr preferRelativeResize="0"/>
          <p:nvPr/>
        </p:nvPicPr>
        <p:blipFill>
          <a:blip r:embed="rId3">
            <a:alphaModFix/>
          </a:blip>
          <a:stretch>
            <a:fillRect/>
          </a:stretch>
        </p:blipFill>
        <p:spPr>
          <a:xfrm>
            <a:off x="373725" y="182400"/>
            <a:ext cx="1431300" cy="1823476"/>
          </a:xfrm>
          <a:prstGeom prst="rect">
            <a:avLst/>
          </a:prstGeom>
          <a:noFill/>
          <a:ln>
            <a:noFill/>
          </a:ln>
        </p:spPr>
      </p:pic>
      <p:sp>
        <p:nvSpPr>
          <p:cNvPr id="1266" name="Google Shape;1266;p181"/>
          <p:cNvSpPr/>
          <p:nvPr/>
        </p:nvSpPr>
        <p:spPr>
          <a:xfrm>
            <a:off x="4317377" y="2912468"/>
            <a:ext cx="812774" cy="597683"/>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81"/>
          <p:cNvSpPr/>
          <p:nvPr/>
        </p:nvSpPr>
        <p:spPr>
          <a:xfrm>
            <a:off x="6847003" y="2918302"/>
            <a:ext cx="832135" cy="595466"/>
          </a:xfrm>
          <a:custGeom>
            <a:rect b="b" l="l" r="r" t="t"/>
            <a:pathLst>
              <a:path extrusionOk="0" h="12087" w="16891">
                <a:moveTo>
                  <a:pt x="8923" y="1"/>
                </a:moveTo>
                <a:cubicBezTo>
                  <a:pt x="8501" y="1"/>
                  <a:pt x="8062" y="17"/>
                  <a:pt x="7597" y="38"/>
                </a:cubicBezTo>
                <a:cubicBezTo>
                  <a:pt x="3897" y="207"/>
                  <a:pt x="0" y="3746"/>
                  <a:pt x="1015" y="7878"/>
                </a:cubicBezTo>
                <a:cubicBezTo>
                  <a:pt x="1452" y="9664"/>
                  <a:pt x="3221" y="12086"/>
                  <a:pt x="7824" y="12086"/>
                </a:cubicBezTo>
                <a:cubicBezTo>
                  <a:pt x="9195" y="12086"/>
                  <a:pt x="10817" y="11871"/>
                  <a:pt x="12730" y="11361"/>
                </a:cubicBezTo>
                <a:cubicBezTo>
                  <a:pt x="15026" y="10749"/>
                  <a:pt x="16514" y="10013"/>
                  <a:pt x="16712" y="7878"/>
                </a:cubicBezTo>
                <a:cubicBezTo>
                  <a:pt x="16891" y="5973"/>
                  <a:pt x="16089" y="3654"/>
                  <a:pt x="14103" y="1910"/>
                </a:cubicBezTo>
                <a:cubicBezTo>
                  <a:pt x="12287" y="314"/>
                  <a:pt x="10773" y="1"/>
                  <a:pt x="8923"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81"/>
          <p:cNvSpPr/>
          <p:nvPr/>
        </p:nvSpPr>
        <p:spPr>
          <a:xfrm>
            <a:off x="1773869" y="2918302"/>
            <a:ext cx="832234" cy="595466"/>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81"/>
          <p:cNvSpPr/>
          <p:nvPr/>
        </p:nvSpPr>
        <p:spPr>
          <a:xfrm>
            <a:off x="4288115" y="1193950"/>
            <a:ext cx="812774" cy="597683"/>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81"/>
          <p:cNvSpPr/>
          <p:nvPr/>
        </p:nvSpPr>
        <p:spPr>
          <a:xfrm>
            <a:off x="6759929" y="1195034"/>
            <a:ext cx="832135" cy="595515"/>
          </a:xfrm>
          <a:custGeom>
            <a:rect b="b" l="l" r="r" t="t"/>
            <a:pathLst>
              <a:path extrusionOk="0" h="12088" w="16891">
                <a:moveTo>
                  <a:pt x="8918" y="0"/>
                </a:moveTo>
                <a:cubicBezTo>
                  <a:pt x="8498" y="0"/>
                  <a:pt x="8060" y="16"/>
                  <a:pt x="7597" y="37"/>
                </a:cubicBezTo>
                <a:cubicBezTo>
                  <a:pt x="3897" y="205"/>
                  <a:pt x="0" y="3748"/>
                  <a:pt x="1015" y="7880"/>
                </a:cubicBezTo>
                <a:cubicBezTo>
                  <a:pt x="1452" y="9665"/>
                  <a:pt x="3222" y="12087"/>
                  <a:pt x="7828" y="12087"/>
                </a:cubicBezTo>
                <a:cubicBezTo>
                  <a:pt x="9198" y="12087"/>
                  <a:pt x="10819" y="11873"/>
                  <a:pt x="12730" y="11364"/>
                </a:cubicBezTo>
                <a:cubicBezTo>
                  <a:pt x="15026" y="10749"/>
                  <a:pt x="16514" y="10016"/>
                  <a:pt x="16712" y="7880"/>
                </a:cubicBezTo>
                <a:cubicBezTo>
                  <a:pt x="16891" y="5972"/>
                  <a:pt x="16089" y="3653"/>
                  <a:pt x="14103" y="1909"/>
                </a:cubicBezTo>
                <a:cubicBezTo>
                  <a:pt x="12285" y="315"/>
                  <a:pt x="10771" y="0"/>
                  <a:pt x="8918"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81"/>
          <p:cNvSpPr/>
          <p:nvPr/>
        </p:nvSpPr>
        <p:spPr>
          <a:xfrm>
            <a:off x="1748268" y="1201748"/>
            <a:ext cx="832234" cy="595417"/>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81"/>
          <p:cNvSpPr txBox="1"/>
          <p:nvPr>
            <p:ph idx="4294967295" type="title"/>
          </p:nvPr>
        </p:nvSpPr>
        <p:spPr>
          <a:xfrm>
            <a:off x="1212325" y="168550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Monitoring</a:t>
            </a:r>
            <a:endParaRPr b="1" sz="1800">
              <a:latin typeface="Abel"/>
              <a:ea typeface="Abel"/>
              <a:cs typeface="Abel"/>
              <a:sym typeface="Abel"/>
            </a:endParaRPr>
          </a:p>
        </p:txBody>
      </p:sp>
      <p:sp>
        <p:nvSpPr>
          <p:cNvPr id="1273" name="Google Shape;1273;p181"/>
          <p:cNvSpPr txBox="1"/>
          <p:nvPr>
            <p:ph idx="4294967295" type="subTitle"/>
          </p:nvPr>
        </p:nvSpPr>
        <p:spPr>
          <a:xfrm>
            <a:off x="835979" y="2125175"/>
            <a:ext cx="23694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Admin dan guru dapat memonitor aktivitas login siswa</a:t>
            </a:r>
            <a:endParaRPr sz="1200"/>
          </a:p>
        </p:txBody>
      </p:sp>
      <p:sp>
        <p:nvSpPr>
          <p:cNvPr id="1274" name="Google Shape;1274;p181"/>
          <p:cNvSpPr txBox="1"/>
          <p:nvPr>
            <p:ph idx="4294967295" type="title"/>
          </p:nvPr>
        </p:nvSpPr>
        <p:spPr>
          <a:xfrm>
            <a:off x="6174896" y="168550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Hasil Ujian</a:t>
            </a:r>
            <a:endParaRPr b="1" sz="1800">
              <a:latin typeface="Abel"/>
              <a:ea typeface="Abel"/>
              <a:cs typeface="Abel"/>
              <a:sym typeface="Abel"/>
            </a:endParaRPr>
          </a:p>
        </p:txBody>
      </p:sp>
      <p:sp>
        <p:nvSpPr>
          <p:cNvPr id="1275" name="Google Shape;1275;p181"/>
          <p:cNvSpPr txBox="1"/>
          <p:nvPr>
            <p:ph idx="4294967295" type="subTitle"/>
          </p:nvPr>
        </p:nvSpPr>
        <p:spPr>
          <a:xfrm>
            <a:off x="5888869" y="2125175"/>
            <a:ext cx="2515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Hasil ujian siswa tersaji dengan cepat dan rapi, dapat diunduh sebagai file Ms. Excel</a:t>
            </a:r>
            <a:endParaRPr sz="1200"/>
          </a:p>
        </p:txBody>
      </p:sp>
      <p:sp>
        <p:nvSpPr>
          <p:cNvPr id="1276" name="Google Shape;1276;p181"/>
          <p:cNvSpPr txBox="1"/>
          <p:nvPr>
            <p:ph idx="4294967295" type="title"/>
          </p:nvPr>
        </p:nvSpPr>
        <p:spPr>
          <a:xfrm>
            <a:off x="3693402" y="3405125"/>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Active/Non-Active</a:t>
            </a:r>
            <a:endParaRPr b="1" sz="1800">
              <a:latin typeface="Abel"/>
              <a:ea typeface="Abel"/>
              <a:cs typeface="Abel"/>
              <a:sym typeface="Abel"/>
            </a:endParaRPr>
          </a:p>
        </p:txBody>
      </p:sp>
      <p:sp>
        <p:nvSpPr>
          <p:cNvPr id="1277" name="Google Shape;1277;p181"/>
          <p:cNvSpPr txBox="1"/>
          <p:nvPr>
            <p:ph idx="4294967295" type="subTitle"/>
          </p:nvPr>
        </p:nvSpPr>
        <p:spPr>
          <a:xfrm>
            <a:off x="3441380" y="3844825"/>
            <a:ext cx="2515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Admin sekolah dapat dengan mudah mengaktifkan/ menonaktifkan siswa sesuai dengan kebutuhan</a:t>
            </a:r>
            <a:endParaRPr sz="1200"/>
          </a:p>
        </p:txBody>
      </p:sp>
      <p:sp>
        <p:nvSpPr>
          <p:cNvPr id="1278" name="Google Shape;1278;p181"/>
          <p:cNvSpPr txBox="1"/>
          <p:nvPr>
            <p:ph idx="4294967295" type="title"/>
          </p:nvPr>
        </p:nvSpPr>
        <p:spPr>
          <a:xfrm>
            <a:off x="3693402" y="168550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Latihan Soal/Ujian</a:t>
            </a:r>
            <a:endParaRPr b="1" sz="1800">
              <a:latin typeface="Abel"/>
              <a:ea typeface="Abel"/>
              <a:cs typeface="Abel"/>
              <a:sym typeface="Abel"/>
            </a:endParaRPr>
          </a:p>
        </p:txBody>
      </p:sp>
      <p:sp>
        <p:nvSpPr>
          <p:cNvPr id="1279" name="Google Shape;1279;p181"/>
          <p:cNvSpPr txBox="1"/>
          <p:nvPr>
            <p:ph idx="4294967295" type="subTitle"/>
          </p:nvPr>
        </p:nvSpPr>
        <p:spPr>
          <a:xfrm>
            <a:off x="3441380" y="2125175"/>
            <a:ext cx="2515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Guru dapat membuat latihan soal sebanyak-banyaknya untuk siswa dengan lebih efisien</a:t>
            </a:r>
            <a:endParaRPr sz="1200"/>
          </a:p>
        </p:txBody>
      </p:sp>
      <p:sp>
        <p:nvSpPr>
          <p:cNvPr id="1280" name="Google Shape;1280;p181"/>
          <p:cNvSpPr txBox="1"/>
          <p:nvPr>
            <p:ph idx="4294967295" type="title"/>
          </p:nvPr>
        </p:nvSpPr>
        <p:spPr>
          <a:xfrm>
            <a:off x="1211562" y="3405125"/>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Analisa Soal</a:t>
            </a:r>
            <a:endParaRPr b="1" sz="1800">
              <a:latin typeface="Abel"/>
              <a:ea typeface="Abel"/>
              <a:cs typeface="Abel"/>
              <a:sym typeface="Abel"/>
            </a:endParaRPr>
          </a:p>
        </p:txBody>
      </p:sp>
      <p:sp>
        <p:nvSpPr>
          <p:cNvPr id="1281" name="Google Shape;1281;p181"/>
          <p:cNvSpPr txBox="1"/>
          <p:nvPr>
            <p:ph idx="4294967295" type="subTitle"/>
          </p:nvPr>
        </p:nvSpPr>
        <p:spPr>
          <a:xfrm>
            <a:off x="835175" y="3844825"/>
            <a:ext cx="23694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Tersedia peta jawaban hasil ujian siswa sebagai bahan analisa kemampuan siswa dan melihat tingkat kusulitan pertanyaan</a:t>
            </a:r>
            <a:endParaRPr sz="1200"/>
          </a:p>
        </p:txBody>
      </p:sp>
      <p:sp>
        <p:nvSpPr>
          <p:cNvPr id="1282" name="Google Shape;1282;p181"/>
          <p:cNvSpPr txBox="1"/>
          <p:nvPr>
            <p:ph idx="4294967295" type="title"/>
          </p:nvPr>
        </p:nvSpPr>
        <p:spPr>
          <a:xfrm>
            <a:off x="6174896" y="340515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Tugas</a:t>
            </a:r>
            <a:endParaRPr b="1" sz="1800">
              <a:latin typeface="Abel"/>
              <a:ea typeface="Abel"/>
              <a:cs typeface="Abel"/>
              <a:sym typeface="Abel"/>
            </a:endParaRPr>
          </a:p>
        </p:txBody>
      </p:sp>
      <p:sp>
        <p:nvSpPr>
          <p:cNvPr id="1283" name="Google Shape;1283;p181"/>
          <p:cNvSpPr txBox="1"/>
          <p:nvPr>
            <p:ph idx="4294967295" type="subTitle"/>
          </p:nvPr>
        </p:nvSpPr>
        <p:spPr>
          <a:xfrm>
            <a:off x="5888812" y="3844825"/>
            <a:ext cx="2515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Menu yang dapat dimanfaatkan oleh Guru untuk wadah pengumpulan tugas berupa portfolio, makalah, laporan, dll</a:t>
            </a:r>
            <a:endParaRPr sz="1200"/>
          </a:p>
        </p:txBody>
      </p:sp>
      <p:grpSp>
        <p:nvGrpSpPr>
          <p:cNvPr id="1284" name="Google Shape;1284;p181"/>
          <p:cNvGrpSpPr/>
          <p:nvPr/>
        </p:nvGrpSpPr>
        <p:grpSpPr>
          <a:xfrm>
            <a:off x="2023361" y="1303949"/>
            <a:ext cx="344879" cy="343573"/>
            <a:chOff x="4195399" y="1970604"/>
            <a:chExt cx="344879" cy="343573"/>
          </a:xfrm>
        </p:grpSpPr>
        <p:sp>
          <p:nvSpPr>
            <p:cNvPr id="1285" name="Google Shape;1285;p181"/>
            <p:cNvSpPr/>
            <p:nvPr/>
          </p:nvSpPr>
          <p:spPr>
            <a:xfrm>
              <a:off x="4195399" y="1970604"/>
              <a:ext cx="344878" cy="343573"/>
            </a:xfrm>
            <a:custGeom>
              <a:rect b="b" l="l" r="r" t="t"/>
              <a:pathLst>
                <a:path extrusionOk="0" h="10794" w="10835">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81"/>
            <p:cNvSpPr/>
            <p:nvPr/>
          </p:nvSpPr>
          <p:spPr>
            <a:xfrm>
              <a:off x="4311356" y="1993458"/>
              <a:ext cx="206959" cy="197378"/>
            </a:xfrm>
            <a:custGeom>
              <a:rect b="b" l="l" r="r" t="t"/>
              <a:pathLst>
                <a:path extrusionOk="0" h="6201" w="6502">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81"/>
            <p:cNvSpPr/>
            <p:nvPr/>
          </p:nvSpPr>
          <p:spPr>
            <a:xfrm>
              <a:off x="4372374" y="2030476"/>
              <a:ext cx="94026" cy="114493"/>
            </a:xfrm>
            <a:custGeom>
              <a:rect b="b" l="l" r="r" t="t"/>
              <a:pathLst>
                <a:path extrusionOk="0" h="3597" w="2954">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81"/>
            <p:cNvSpPr/>
            <p:nvPr/>
          </p:nvSpPr>
          <p:spPr>
            <a:xfrm>
              <a:off x="4426167" y="2098561"/>
              <a:ext cx="114111" cy="113474"/>
            </a:xfrm>
            <a:custGeom>
              <a:rect b="b" l="l" r="r" t="t"/>
              <a:pathLst>
                <a:path extrusionOk="0" h="3565" w="3585">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89" name="Google Shape;1289;p181"/>
          <p:cNvSpPr/>
          <p:nvPr/>
        </p:nvSpPr>
        <p:spPr>
          <a:xfrm>
            <a:off x="4500538" y="1293954"/>
            <a:ext cx="365632" cy="363561"/>
          </a:xfrm>
          <a:custGeom>
            <a:rect b="b" l="l" r="r" t="t"/>
            <a:pathLst>
              <a:path extrusionOk="0" h="11413" w="11478">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90" name="Google Shape;1290;p181"/>
          <p:cNvGrpSpPr/>
          <p:nvPr/>
        </p:nvGrpSpPr>
        <p:grpSpPr>
          <a:xfrm>
            <a:off x="7066693" y="1284190"/>
            <a:ext cx="271214" cy="383088"/>
            <a:chOff x="1333682" y="3344330"/>
            <a:chExt cx="271214" cy="383088"/>
          </a:xfrm>
        </p:grpSpPr>
        <p:sp>
          <p:nvSpPr>
            <p:cNvPr id="1291" name="Google Shape;1291;p181"/>
            <p:cNvSpPr/>
            <p:nvPr/>
          </p:nvSpPr>
          <p:spPr>
            <a:xfrm>
              <a:off x="1334065" y="3377332"/>
              <a:ext cx="270831" cy="350086"/>
            </a:xfrm>
            <a:custGeom>
              <a:rect b="b" l="l" r="r" t="t"/>
              <a:pathLst>
                <a:path extrusionOk="0" h="10990" w="8502">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81"/>
            <p:cNvSpPr/>
            <p:nvPr/>
          </p:nvSpPr>
          <p:spPr>
            <a:xfrm>
              <a:off x="1333682" y="3344330"/>
              <a:ext cx="189697" cy="292461"/>
            </a:xfrm>
            <a:custGeom>
              <a:rect b="b" l="l" r="r" t="t"/>
              <a:pathLst>
                <a:path extrusionOk="0" h="9181" w="5955">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81"/>
            <p:cNvSpPr/>
            <p:nvPr/>
          </p:nvSpPr>
          <p:spPr>
            <a:xfrm>
              <a:off x="1444060" y="3469488"/>
              <a:ext cx="100917" cy="11404"/>
            </a:xfrm>
            <a:custGeom>
              <a:rect b="b" l="l" r="r" t="t"/>
              <a:pathLst>
                <a:path extrusionOk="0" h="358" w="3168">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81"/>
            <p:cNvSpPr/>
            <p:nvPr/>
          </p:nvSpPr>
          <p:spPr>
            <a:xfrm>
              <a:off x="1444060" y="3493762"/>
              <a:ext cx="100917" cy="11404"/>
            </a:xfrm>
            <a:custGeom>
              <a:rect b="b" l="l" r="r" t="t"/>
              <a:pathLst>
                <a:path extrusionOk="0" h="358" w="3168">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81"/>
            <p:cNvSpPr/>
            <p:nvPr/>
          </p:nvSpPr>
          <p:spPr>
            <a:xfrm>
              <a:off x="1444060" y="3541927"/>
              <a:ext cx="100917" cy="11404"/>
            </a:xfrm>
            <a:custGeom>
              <a:rect b="b" l="l" r="r" t="t"/>
              <a:pathLst>
                <a:path extrusionOk="0" h="358" w="3168">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81"/>
            <p:cNvSpPr/>
            <p:nvPr/>
          </p:nvSpPr>
          <p:spPr>
            <a:xfrm>
              <a:off x="1444060" y="3565818"/>
              <a:ext cx="100917" cy="11404"/>
            </a:xfrm>
            <a:custGeom>
              <a:rect b="b" l="l" r="r" t="t"/>
              <a:pathLst>
                <a:path extrusionOk="0" h="358" w="3168">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81"/>
            <p:cNvSpPr/>
            <p:nvPr/>
          </p:nvSpPr>
          <p:spPr>
            <a:xfrm>
              <a:off x="1444060" y="3614747"/>
              <a:ext cx="100917" cy="11404"/>
            </a:xfrm>
            <a:custGeom>
              <a:rect b="b" l="l" r="r" t="t"/>
              <a:pathLst>
                <a:path extrusionOk="0" h="358" w="3168">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81"/>
            <p:cNvSpPr/>
            <p:nvPr/>
          </p:nvSpPr>
          <p:spPr>
            <a:xfrm>
              <a:off x="1444060" y="3638256"/>
              <a:ext cx="100917" cy="11404"/>
            </a:xfrm>
            <a:custGeom>
              <a:rect b="b" l="l" r="r" t="t"/>
              <a:pathLst>
                <a:path extrusionOk="0" h="358" w="3168">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81"/>
            <p:cNvSpPr/>
            <p:nvPr/>
          </p:nvSpPr>
          <p:spPr>
            <a:xfrm>
              <a:off x="1371622" y="3459454"/>
              <a:ext cx="70208" cy="57084"/>
            </a:xfrm>
            <a:custGeom>
              <a:rect b="b" l="l" r="r" t="t"/>
              <a:pathLst>
                <a:path extrusionOk="0" h="1792" w="2204">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81"/>
            <p:cNvSpPr/>
            <p:nvPr/>
          </p:nvSpPr>
          <p:spPr>
            <a:xfrm>
              <a:off x="1371622" y="3532434"/>
              <a:ext cx="70208" cy="56543"/>
            </a:xfrm>
            <a:custGeom>
              <a:rect b="b" l="l" r="r" t="t"/>
              <a:pathLst>
                <a:path extrusionOk="0" h="1775" w="2204">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81"/>
            <p:cNvSpPr/>
            <p:nvPr/>
          </p:nvSpPr>
          <p:spPr>
            <a:xfrm>
              <a:off x="1371622" y="3605254"/>
              <a:ext cx="70208" cy="55810"/>
            </a:xfrm>
            <a:custGeom>
              <a:rect b="b" l="l" r="r" t="t"/>
              <a:pathLst>
                <a:path extrusionOk="0" h="1752" w="2204">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2" name="Google Shape;1302;p181"/>
          <p:cNvGrpSpPr/>
          <p:nvPr/>
        </p:nvGrpSpPr>
        <p:grpSpPr>
          <a:xfrm>
            <a:off x="4339177" y="3090775"/>
            <a:ext cx="355091" cy="252429"/>
            <a:chOff x="5216456" y="3725484"/>
            <a:chExt cx="356196" cy="265631"/>
          </a:xfrm>
        </p:grpSpPr>
        <p:sp>
          <p:nvSpPr>
            <p:cNvPr id="1303" name="Google Shape;1303;p181"/>
            <p:cNvSpPr/>
            <p:nvPr/>
          </p:nvSpPr>
          <p:spPr>
            <a:xfrm>
              <a:off x="5216456" y="3814335"/>
              <a:ext cx="296465" cy="176780"/>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81"/>
            <p:cNvSpPr/>
            <p:nvPr/>
          </p:nvSpPr>
          <p:spPr>
            <a:xfrm>
              <a:off x="5304925" y="3725484"/>
              <a:ext cx="267726" cy="170715"/>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5" name="Google Shape;1305;p181"/>
          <p:cNvGrpSpPr/>
          <p:nvPr/>
        </p:nvGrpSpPr>
        <p:grpSpPr>
          <a:xfrm>
            <a:off x="4700642" y="3043661"/>
            <a:ext cx="266886" cy="299535"/>
            <a:chOff x="5779408" y="3699191"/>
            <a:chExt cx="317646" cy="318756"/>
          </a:xfrm>
        </p:grpSpPr>
        <p:sp>
          <p:nvSpPr>
            <p:cNvPr id="1306" name="Google Shape;1306;p181"/>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81"/>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8" name="Google Shape;1308;p181"/>
          <p:cNvGrpSpPr/>
          <p:nvPr/>
        </p:nvGrpSpPr>
        <p:grpSpPr>
          <a:xfrm>
            <a:off x="2025048" y="3067850"/>
            <a:ext cx="350576" cy="280454"/>
            <a:chOff x="7500054" y="2934735"/>
            <a:chExt cx="350576" cy="280454"/>
          </a:xfrm>
        </p:grpSpPr>
        <p:sp>
          <p:nvSpPr>
            <p:cNvPr id="1309" name="Google Shape;1309;p181"/>
            <p:cNvSpPr/>
            <p:nvPr/>
          </p:nvSpPr>
          <p:spPr>
            <a:xfrm>
              <a:off x="7571671" y="2959371"/>
              <a:ext cx="191426" cy="10249"/>
            </a:xfrm>
            <a:custGeom>
              <a:rect b="b" l="l" r="r" t="t"/>
              <a:pathLst>
                <a:path extrusionOk="0" h="322" w="6014">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81"/>
            <p:cNvSpPr/>
            <p:nvPr/>
          </p:nvSpPr>
          <p:spPr>
            <a:xfrm>
              <a:off x="7500054" y="2934735"/>
              <a:ext cx="350576" cy="280454"/>
            </a:xfrm>
            <a:custGeom>
              <a:rect b="b" l="l" r="r" t="t"/>
              <a:pathLst>
                <a:path extrusionOk="0" h="8811" w="11014">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81"/>
            <p:cNvSpPr/>
            <p:nvPr/>
          </p:nvSpPr>
          <p:spPr>
            <a:xfrm>
              <a:off x="7539459" y="3074564"/>
              <a:ext cx="82663" cy="10249"/>
            </a:xfrm>
            <a:custGeom>
              <a:rect b="b" l="l" r="r" t="t"/>
              <a:pathLst>
                <a:path extrusionOk="0" h="322" w="2597">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81"/>
            <p:cNvSpPr/>
            <p:nvPr/>
          </p:nvSpPr>
          <p:spPr>
            <a:xfrm>
              <a:off x="7539459" y="3099582"/>
              <a:ext cx="82663" cy="10249"/>
            </a:xfrm>
            <a:custGeom>
              <a:rect b="b" l="l" r="r" t="t"/>
              <a:pathLst>
                <a:path extrusionOk="0" h="322" w="2597">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81"/>
            <p:cNvSpPr/>
            <p:nvPr/>
          </p:nvSpPr>
          <p:spPr>
            <a:xfrm>
              <a:off x="7539459" y="3124601"/>
              <a:ext cx="82663" cy="10631"/>
            </a:xfrm>
            <a:custGeom>
              <a:rect b="b" l="l" r="r" t="t"/>
              <a:pathLst>
                <a:path extrusionOk="0" h="334" w="2597">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81"/>
            <p:cNvSpPr/>
            <p:nvPr/>
          </p:nvSpPr>
          <p:spPr>
            <a:xfrm>
              <a:off x="7539459" y="3149587"/>
              <a:ext cx="82663" cy="10663"/>
            </a:xfrm>
            <a:custGeom>
              <a:rect b="b" l="l" r="r" t="t"/>
              <a:pathLst>
                <a:path extrusionOk="0" h="335" w="2597">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81"/>
            <p:cNvSpPr/>
            <p:nvPr/>
          </p:nvSpPr>
          <p:spPr>
            <a:xfrm>
              <a:off x="7539459" y="3174988"/>
              <a:ext cx="82663" cy="10281"/>
            </a:xfrm>
            <a:custGeom>
              <a:rect b="b" l="l" r="r" t="t"/>
              <a:pathLst>
                <a:path extrusionOk="0" h="323" w="2597">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81"/>
            <p:cNvSpPr/>
            <p:nvPr/>
          </p:nvSpPr>
          <p:spPr>
            <a:xfrm>
              <a:off x="7539459" y="3011286"/>
              <a:ext cx="220614" cy="47395"/>
            </a:xfrm>
            <a:custGeom>
              <a:rect b="b" l="l" r="r" t="t"/>
              <a:pathLst>
                <a:path extrusionOk="0" h="1489" w="6931">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17" name="Google Shape;1317;p181"/>
          <p:cNvGrpSpPr/>
          <p:nvPr/>
        </p:nvGrpSpPr>
        <p:grpSpPr>
          <a:xfrm>
            <a:off x="7110673" y="3052143"/>
            <a:ext cx="362223" cy="361108"/>
            <a:chOff x="3513010" y="3816134"/>
            <a:chExt cx="362223" cy="361108"/>
          </a:xfrm>
        </p:grpSpPr>
        <p:sp>
          <p:nvSpPr>
            <p:cNvPr id="1318" name="Google Shape;1318;p181"/>
            <p:cNvSpPr/>
            <p:nvPr/>
          </p:nvSpPr>
          <p:spPr>
            <a:xfrm>
              <a:off x="3513010" y="3816134"/>
              <a:ext cx="362223" cy="361108"/>
            </a:xfrm>
            <a:custGeom>
              <a:rect b="b" l="l" r="r" t="t"/>
              <a:pathLst>
                <a:path extrusionOk="0" h="11336" w="11371">
                  <a:moveTo>
                    <a:pt x="1381" y="346"/>
                  </a:moveTo>
                  <a:cubicBezTo>
                    <a:pt x="1846" y="358"/>
                    <a:pt x="2262" y="715"/>
                    <a:pt x="2358" y="1191"/>
                  </a:cubicBezTo>
                  <a:lnTo>
                    <a:pt x="1881" y="1191"/>
                  </a:lnTo>
                  <a:cubicBezTo>
                    <a:pt x="1786" y="1191"/>
                    <a:pt x="1715" y="1263"/>
                    <a:pt x="1715" y="1358"/>
                  </a:cubicBezTo>
                  <a:cubicBezTo>
                    <a:pt x="1715" y="1727"/>
                    <a:pt x="1417" y="2025"/>
                    <a:pt x="1048" y="2025"/>
                  </a:cubicBezTo>
                  <a:cubicBezTo>
                    <a:pt x="667" y="2025"/>
                    <a:pt x="369" y="1727"/>
                    <a:pt x="369" y="1358"/>
                  </a:cubicBezTo>
                  <a:cubicBezTo>
                    <a:pt x="369" y="798"/>
                    <a:pt x="822" y="346"/>
                    <a:pt x="1381" y="346"/>
                  </a:cubicBezTo>
                  <a:close/>
                  <a:moveTo>
                    <a:pt x="2358" y="1537"/>
                  </a:moveTo>
                  <a:lnTo>
                    <a:pt x="2358" y="2037"/>
                  </a:lnTo>
                  <a:lnTo>
                    <a:pt x="1774" y="2037"/>
                  </a:lnTo>
                  <a:cubicBezTo>
                    <a:pt x="1893" y="1906"/>
                    <a:pt x="1977" y="1727"/>
                    <a:pt x="2012" y="1537"/>
                  </a:cubicBezTo>
                  <a:close/>
                  <a:moveTo>
                    <a:pt x="9109" y="4489"/>
                  </a:moveTo>
                  <a:lnTo>
                    <a:pt x="9109" y="4489"/>
                  </a:lnTo>
                  <a:cubicBezTo>
                    <a:pt x="8739" y="5049"/>
                    <a:pt x="8287" y="5585"/>
                    <a:pt x="7787" y="6085"/>
                  </a:cubicBezTo>
                  <a:cubicBezTo>
                    <a:pt x="7275" y="6597"/>
                    <a:pt x="6739" y="7037"/>
                    <a:pt x="6192" y="7406"/>
                  </a:cubicBezTo>
                  <a:cubicBezTo>
                    <a:pt x="6584" y="6859"/>
                    <a:pt x="7013" y="6323"/>
                    <a:pt x="7513" y="5823"/>
                  </a:cubicBezTo>
                  <a:cubicBezTo>
                    <a:pt x="8025" y="5311"/>
                    <a:pt x="8561" y="4870"/>
                    <a:pt x="9109" y="4489"/>
                  </a:cubicBezTo>
                  <a:close/>
                  <a:moveTo>
                    <a:pt x="4036" y="9359"/>
                  </a:moveTo>
                  <a:cubicBezTo>
                    <a:pt x="4346" y="9359"/>
                    <a:pt x="4620" y="9573"/>
                    <a:pt x="4691" y="9871"/>
                  </a:cubicBezTo>
                  <a:lnTo>
                    <a:pt x="3382" y="9871"/>
                  </a:lnTo>
                  <a:cubicBezTo>
                    <a:pt x="3453" y="9573"/>
                    <a:pt x="3727" y="9359"/>
                    <a:pt x="4036" y="9359"/>
                  </a:cubicBezTo>
                  <a:close/>
                  <a:moveTo>
                    <a:pt x="10359" y="9359"/>
                  </a:moveTo>
                  <a:cubicBezTo>
                    <a:pt x="10728" y="9359"/>
                    <a:pt x="11025" y="9657"/>
                    <a:pt x="11025" y="10026"/>
                  </a:cubicBezTo>
                  <a:cubicBezTo>
                    <a:pt x="11025" y="10597"/>
                    <a:pt x="10585" y="11038"/>
                    <a:pt x="10037" y="11038"/>
                  </a:cubicBezTo>
                  <a:lnTo>
                    <a:pt x="4584" y="11038"/>
                  </a:lnTo>
                  <a:cubicBezTo>
                    <a:pt x="4870" y="10788"/>
                    <a:pt x="5037" y="10431"/>
                    <a:pt x="5037" y="10026"/>
                  </a:cubicBezTo>
                  <a:cubicBezTo>
                    <a:pt x="5037" y="9776"/>
                    <a:pt x="4929" y="9538"/>
                    <a:pt x="4775" y="9359"/>
                  </a:cubicBezTo>
                  <a:close/>
                  <a:moveTo>
                    <a:pt x="1346" y="1"/>
                  </a:moveTo>
                  <a:cubicBezTo>
                    <a:pt x="596" y="1"/>
                    <a:pt x="0" y="596"/>
                    <a:pt x="0" y="1334"/>
                  </a:cubicBezTo>
                  <a:cubicBezTo>
                    <a:pt x="0" y="1906"/>
                    <a:pt x="465" y="2346"/>
                    <a:pt x="1012" y="2346"/>
                  </a:cubicBezTo>
                  <a:lnTo>
                    <a:pt x="2358" y="2346"/>
                  </a:lnTo>
                  <a:lnTo>
                    <a:pt x="2358" y="7514"/>
                  </a:lnTo>
                  <a:cubicBezTo>
                    <a:pt x="2358" y="7609"/>
                    <a:pt x="2429" y="7680"/>
                    <a:pt x="2512" y="7680"/>
                  </a:cubicBezTo>
                  <a:cubicBezTo>
                    <a:pt x="2608" y="7680"/>
                    <a:pt x="2679" y="7609"/>
                    <a:pt x="2679" y="7514"/>
                  </a:cubicBezTo>
                  <a:lnTo>
                    <a:pt x="2679" y="1334"/>
                  </a:lnTo>
                  <a:cubicBezTo>
                    <a:pt x="2679" y="929"/>
                    <a:pt x="2501" y="572"/>
                    <a:pt x="2239" y="322"/>
                  </a:cubicBezTo>
                  <a:lnTo>
                    <a:pt x="7680" y="322"/>
                  </a:lnTo>
                  <a:cubicBezTo>
                    <a:pt x="8227" y="322"/>
                    <a:pt x="8680" y="775"/>
                    <a:pt x="8680" y="1334"/>
                  </a:cubicBezTo>
                  <a:lnTo>
                    <a:pt x="8680" y="2870"/>
                  </a:lnTo>
                  <a:cubicBezTo>
                    <a:pt x="8192" y="3108"/>
                    <a:pt x="7739" y="3430"/>
                    <a:pt x="7358" y="3811"/>
                  </a:cubicBezTo>
                  <a:cubicBezTo>
                    <a:pt x="6549" y="4608"/>
                    <a:pt x="6537" y="5192"/>
                    <a:pt x="6525" y="6144"/>
                  </a:cubicBezTo>
                  <a:lnTo>
                    <a:pt x="6525" y="6394"/>
                  </a:lnTo>
                  <a:cubicBezTo>
                    <a:pt x="6132" y="6859"/>
                    <a:pt x="5811" y="7347"/>
                    <a:pt x="5513" y="7847"/>
                  </a:cubicBezTo>
                  <a:cubicBezTo>
                    <a:pt x="5465" y="7907"/>
                    <a:pt x="5477" y="7990"/>
                    <a:pt x="5537" y="8049"/>
                  </a:cubicBezTo>
                  <a:cubicBezTo>
                    <a:pt x="5572" y="8085"/>
                    <a:pt x="5608" y="8097"/>
                    <a:pt x="5656" y="8097"/>
                  </a:cubicBezTo>
                  <a:cubicBezTo>
                    <a:pt x="5691" y="8097"/>
                    <a:pt x="5715" y="8097"/>
                    <a:pt x="5751" y="8061"/>
                  </a:cubicBezTo>
                  <a:cubicBezTo>
                    <a:pt x="6251" y="7776"/>
                    <a:pt x="6727" y="7442"/>
                    <a:pt x="7192" y="7049"/>
                  </a:cubicBezTo>
                  <a:lnTo>
                    <a:pt x="7442" y="7049"/>
                  </a:lnTo>
                  <a:cubicBezTo>
                    <a:pt x="7930" y="7037"/>
                    <a:pt x="8323" y="7037"/>
                    <a:pt x="8692" y="6918"/>
                  </a:cubicBezTo>
                  <a:lnTo>
                    <a:pt x="8692" y="9002"/>
                  </a:lnTo>
                  <a:lnTo>
                    <a:pt x="4036" y="9002"/>
                  </a:lnTo>
                  <a:cubicBezTo>
                    <a:pt x="3465" y="9002"/>
                    <a:pt x="3024" y="9466"/>
                    <a:pt x="3024" y="10014"/>
                  </a:cubicBezTo>
                  <a:cubicBezTo>
                    <a:pt x="3024" y="10097"/>
                    <a:pt x="3096" y="10181"/>
                    <a:pt x="3191" y="10181"/>
                  </a:cubicBezTo>
                  <a:lnTo>
                    <a:pt x="4691" y="10181"/>
                  </a:lnTo>
                  <a:cubicBezTo>
                    <a:pt x="4620" y="10657"/>
                    <a:pt x="4203" y="11014"/>
                    <a:pt x="3691" y="11014"/>
                  </a:cubicBezTo>
                  <a:cubicBezTo>
                    <a:pt x="3144" y="11014"/>
                    <a:pt x="2679" y="10562"/>
                    <a:pt x="2679" y="10002"/>
                  </a:cubicBezTo>
                  <a:lnTo>
                    <a:pt x="2679" y="8168"/>
                  </a:lnTo>
                  <a:cubicBezTo>
                    <a:pt x="2679" y="8085"/>
                    <a:pt x="2608" y="8002"/>
                    <a:pt x="2512" y="8002"/>
                  </a:cubicBezTo>
                  <a:cubicBezTo>
                    <a:pt x="2429" y="8002"/>
                    <a:pt x="2358" y="8085"/>
                    <a:pt x="2358" y="8168"/>
                  </a:cubicBezTo>
                  <a:lnTo>
                    <a:pt x="2358" y="10002"/>
                  </a:lnTo>
                  <a:cubicBezTo>
                    <a:pt x="2358" y="10740"/>
                    <a:pt x="2953" y="11335"/>
                    <a:pt x="3691" y="11335"/>
                  </a:cubicBezTo>
                  <a:lnTo>
                    <a:pt x="10013" y="11335"/>
                  </a:lnTo>
                  <a:cubicBezTo>
                    <a:pt x="10764" y="11335"/>
                    <a:pt x="11359" y="10740"/>
                    <a:pt x="11359" y="10002"/>
                  </a:cubicBezTo>
                  <a:cubicBezTo>
                    <a:pt x="11371" y="9478"/>
                    <a:pt x="10930" y="9038"/>
                    <a:pt x="10359" y="9038"/>
                  </a:cubicBezTo>
                  <a:lnTo>
                    <a:pt x="9025" y="9038"/>
                  </a:lnTo>
                  <a:lnTo>
                    <a:pt x="9025" y="6811"/>
                  </a:lnTo>
                  <a:cubicBezTo>
                    <a:pt x="9263" y="6692"/>
                    <a:pt x="9513" y="6513"/>
                    <a:pt x="9775" y="6252"/>
                  </a:cubicBezTo>
                  <a:cubicBezTo>
                    <a:pt x="10013" y="6013"/>
                    <a:pt x="10228" y="5763"/>
                    <a:pt x="10406" y="5478"/>
                  </a:cubicBezTo>
                  <a:cubicBezTo>
                    <a:pt x="10430" y="5430"/>
                    <a:pt x="10430" y="5370"/>
                    <a:pt x="10418" y="5311"/>
                  </a:cubicBezTo>
                  <a:cubicBezTo>
                    <a:pt x="10394" y="5251"/>
                    <a:pt x="10347" y="5228"/>
                    <a:pt x="10299" y="5204"/>
                  </a:cubicBezTo>
                  <a:lnTo>
                    <a:pt x="9894" y="5132"/>
                  </a:lnTo>
                  <a:cubicBezTo>
                    <a:pt x="10728" y="4489"/>
                    <a:pt x="11264" y="3525"/>
                    <a:pt x="11323" y="2465"/>
                  </a:cubicBezTo>
                  <a:lnTo>
                    <a:pt x="11323" y="2453"/>
                  </a:lnTo>
                  <a:cubicBezTo>
                    <a:pt x="11323" y="2406"/>
                    <a:pt x="11311" y="2358"/>
                    <a:pt x="11287" y="2322"/>
                  </a:cubicBezTo>
                  <a:cubicBezTo>
                    <a:pt x="11252" y="2287"/>
                    <a:pt x="11204" y="2275"/>
                    <a:pt x="11145" y="2275"/>
                  </a:cubicBezTo>
                  <a:cubicBezTo>
                    <a:pt x="10764" y="2311"/>
                    <a:pt x="10394" y="2346"/>
                    <a:pt x="10037" y="2430"/>
                  </a:cubicBezTo>
                  <a:cubicBezTo>
                    <a:pt x="9942" y="2442"/>
                    <a:pt x="9882" y="2525"/>
                    <a:pt x="9894" y="2620"/>
                  </a:cubicBezTo>
                  <a:cubicBezTo>
                    <a:pt x="9916" y="2696"/>
                    <a:pt x="9988" y="2753"/>
                    <a:pt x="10073" y="2753"/>
                  </a:cubicBezTo>
                  <a:cubicBezTo>
                    <a:pt x="10080" y="2753"/>
                    <a:pt x="10089" y="2752"/>
                    <a:pt x="10097" y="2751"/>
                  </a:cubicBezTo>
                  <a:cubicBezTo>
                    <a:pt x="10371" y="2692"/>
                    <a:pt x="10656" y="2644"/>
                    <a:pt x="10966" y="2620"/>
                  </a:cubicBezTo>
                  <a:lnTo>
                    <a:pt x="10966" y="2620"/>
                  </a:lnTo>
                  <a:cubicBezTo>
                    <a:pt x="10847" y="3632"/>
                    <a:pt x="10275" y="4537"/>
                    <a:pt x="9382" y="5073"/>
                  </a:cubicBezTo>
                  <a:lnTo>
                    <a:pt x="9359" y="5085"/>
                  </a:lnTo>
                  <a:cubicBezTo>
                    <a:pt x="9299" y="5120"/>
                    <a:pt x="9275" y="5192"/>
                    <a:pt x="9287" y="5263"/>
                  </a:cubicBezTo>
                  <a:cubicBezTo>
                    <a:pt x="9299" y="5347"/>
                    <a:pt x="9359" y="5382"/>
                    <a:pt x="9418" y="5406"/>
                  </a:cubicBezTo>
                  <a:lnTo>
                    <a:pt x="9978" y="5490"/>
                  </a:lnTo>
                  <a:cubicBezTo>
                    <a:pt x="9835" y="5668"/>
                    <a:pt x="9692" y="5847"/>
                    <a:pt x="9525" y="6002"/>
                  </a:cubicBezTo>
                  <a:cubicBezTo>
                    <a:pt x="8870" y="6656"/>
                    <a:pt x="8406" y="6716"/>
                    <a:pt x="7573" y="6728"/>
                  </a:cubicBezTo>
                  <a:cubicBezTo>
                    <a:pt x="7727" y="6597"/>
                    <a:pt x="7870" y="6454"/>
                    <a:pt x="8013" y="6311"/>
                  </a:cubicBezTo>
                  <a:cubicBezTo>
                    <a:pt x="8728" y="5597"/>
                    <a:pt x="9299" y="4835"/>
                    <a:pt x="9775" y="4037"/>
                  </a:cubicBezTo>
                  <a:cubicBezTo>
                    <a:pt x="9823" y="3977"/>
                    <a:pt x="9811" y="3882"/>
                    <a:pt x="9751" y="3823"/>
                  </a:cubicBezTo>
                  <a:cubicBezTo>
                    <a:pt x="9718" y="3789"/>
                    <a:pt x="9681" y="3774"/>
                    <a:pt x="9639" y="3774"/>
                  </a:cubicBezTo>
                  <a:cubicBezTo>
                    <a:pt x="9608" y="3774"/>
                    <a:pt x="9574" y="3783"/>
                    <a:pt x="9537" y="3799"/>
                  </a:cubicBezTo>
                  <a:cubicBezTo>
                    <a:pt x="8739" y="4251"/>
                    <a:pt x="7966" y="4847"/>
                    <a:pt x="7263" y="5561"/>
                  </a:cubicBezTo>
                  <a:cubicBezTo>
                    <a:pt x="7120" y="5716"/>
                    <a:pt x="6977" y="5847"/>
                    <a:pt x="6846" y="6002"/>
                  </a:cubicBezTo>
                  <a:cubicBezTo>
                    <a:pt x="6882" y="5168"/>
                    <a:pt x="6918" y="4704"/>
                    <a:pt x="7573" y="4049"/>
                  </a:cubicBezTo>
                  <a:cubicBezTo>
                    <a:pt x="8085" y="3537"/>
                    <a:pt x="8728" y="3156"/>
                    <a:pt x="9454" y="2906"/>
                  </a:cubicBezTo>
                  <a:cubicBezTo>
                    <a:pt x="9537" y="2870"/>
                    <a:pt x="9585" y="2787"/>
                    <a:pt x="9561" y="2692"/>
                  </a:cubicBezTo>
                  <a:cubicBezTo>
                    <a:pt x="9531" y="2623"/>
                    <a:pt x="9470" y="2578"/>
                    <a:pt x="9395" y="2578"/>
                  </a:cubicBezTo>
                  <a:cubicBezTo>
                    <a:pt x="9379" y="2578"/>
                    <a:pt x="9363" y="2580"/>
                    <a:pt x="9347" y="2584"/>
                  </a:cubicBezTo>
                  <a:cubicBezTo>
                    <a:pt x="9228" y="2632"/>
                    <a:pt x="9109" y="2680"/>
                    <a:pt x="9001" y="2715"/>
                  </a:cubicBezTo>
                  <a:lnTo>
                    <a:pt x="9001" y="1334"/>
                  </a:lnTo>
                  <a:cubicBezTo>
                    <a:pt x="9001" y="596"/>
                    <a:pt x="8406" y="1"/>
                    <a:pt x="7668"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81"/>
            <p:cNvSpPr/>
            <p:nvPr/>
          </p:nvSpPr>
          <p:spPr>
            <a:xfrm>
              <a:off x="3618450" y="3879112"/>
              <a:ext cx="157045" cy="24688"/>
            </a:xfrm>
            <a:custGeom>
              <a:rect b="b" l="l" r="r" t="t"/>
              <a:pathLst>
                <a:path extrusionOk="0" h="775" w="4930">
                  <a:moveTo>
                    <a:pt x="155" y="0"/>
                  </a:moveTo>
                  <a:cubicBezTo>
                    <a:pt x="72" y="0"/>
                    <a:pt x="0" y="72"/>
                    <a:pt x="0" y="167"/>
                  </a:cubicBezTo>
                  <a:cubicBezTo>
                    <a:pt x="0" y="250"/>
                    <a:pt x="72" y="334"/>
                    <a:pt x="155" y="334"/>
                  </a:cubicBezTo>
                  <a:cubicBezTo>
                    <a:pt x="322" y="334"/>
                    <a:pt x="381" y="405"/>
                    <a:pt x="500" y="512"/>
                  </a:cubicBezTo>
                  <a:cubicBezTo>
                    <a:pt x="619" y="631"/>
                    <a:pt x="786" y="774"/>
                    <a:pt x="1084" y="774"/>
                  </a:cubicBezTo>
                  <a:cubicBezTo>
                    <a:pt x="1381" y="774"/>
                    <a:pt x="1524" y="631"/>
                    <a:pt x="1667" y="512"/>
                  </a:cubicBezTo>
                  <a:cubicBezTo>
                    <a:pt x="1762" y="405"/>
                    <a:pt x="1846" y="334"/>
                    <a:pt x="2000" y="334"/>
                  </a:cubicBezTo>
                  <a:cubicBezTo>
                    <a:pt x="2167" y="334"/>
                    <a:pt x="2227" y="405"/>
                    <a:pt x="2346" y="512"/>
                  </a:cubicBezTo>
                  <a:cubicBezTo>
                    <a:pt x="2465" y="631"/>
                    <a:pt x="2631" y="774"/>
                    <a:pt x="2929" y="774"/>
                  </a:cubicBezTo>
                  <a:cubicBezTo>
                    <a:pt x="3227" y="774"/>
                    <a:pt x="3370" y="631"/>
                    <a:pt x="3501" y="512"/>
                  </a:cubicBezTo>
                  <a:cubicBezTo>
                    <a:pt x="3608" y="405"/>
                    <a:pt x="3679" y="334"/>
                    <a:pt x="3846" y="334"/>
                  </a:cubicBezTo>
                  <a:cubicBezTo>
                    <a:pt x="4013" y="334"/>
                    <a:pt x="4072" y="405"/>
                    <a:pt x="4191" y="512"/>
                  </a:cubicBezTo>
                  <a:cubicBezTo>
                    <a:pt x="4310" y="631"/>
                    <a:pt x="4477" y="774"/>
                    <a:pt x="4775" y="774"/>
                  </a:cubicBezTo>
                  <a:cubicBezTo>
                    <a:pt x="4858" y="774"/>
                    <a:pt x="4929" y="703"/>
                    <a:pt x="4929" y="607"/>
                  </a:cubicBezTo>
                  <a:cubicBezTo>
                    <a:pt x="4929" y="524"/>
                    <a:pt x="4858" y="453"/>
                    <a:pt x="4775" y="453"/>
                  </a:cubicBezTo>
                  <a:cubicBezTo>
                    <a:pt x="4608" y="453"/>
                    <a:pt x="4548" y="369"/>
                    <a:pt x="4429" y="274"/>
                  </a:cubicBezTo>
                  <a:cubicBezTo>
                    <a:pt x="4310" y="155"/>
                    <a:pt x="4144" y="0"/>
                    <a:pt x="3846" y="0"/>
                  </a:cubicBezTo>
                  <a:cubicBezTo>
                    <a:pt x="3548" y="0"/>
                    <a:pt x="3405" y="155"/>
                    <a:pt x="3263" y="274"/>
                  </a:cubicBezTo>
                  <a:cubicBezTo>
                    <a:pt x="3167" y="369"/>
                    <a:pt x="3084" y="453"/>
                    <a:pt x="2929" y="453"/>
                  </a:cubicBezTo>
                  <a:cubicBezTo>
                    <a:pt x="2762" y="453"/>
                    <a:pt x="2703" y="369"/>
                    <a:pt x="2584" y="274"/>
                  </a:cubicBezTo>
                  <a:cubicBezTo>
                    <a:pt x="2465" y="155"/>
                    <a:pt x="2298" y="0"/>
                    <a:pt x="2000" y="0"/>
                  </a:cubicBezTo>
                  <a:cubicBezTo>
                    <a:pt x="1703" y="0"/>
                    <a:pt x="1560" y="155"/>
                    <a:pt x="1417" y="274"/>
                  </a:cubicBezTo>
                  <a:cubicBezTo>
                    <a:pt x="1322" y="369"/>
                    <a:pt x="1238" y="453"/>
                    <a:pt x="1084" y="453"/>
                  </a:cubicBezTo>
                  <a:cubicBezTo>
                    <a:pt x="917" y="453"/>
                    <a:pt x="857" y="369"/>
                    <a:pt x="738" y="274"/>
                  </a:cubicBezTo>
                  <a:cubicBezTo>
                    <a:pt x="619" y="155"/>
                    <a:pt x="453"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81"/>
            <p:cNvSpPr/>
            <p:nvPr/>
          </p:nvSpPr>
          <p:spPr>
            <a:xfrm>
              <a:off x="3618450" y="3921192"/>
              <a:ext cx="127834" cy="24688"/>
            </a:xfrm>
            <a:custGeom>
              <a:rect b="b" l="l" r="r" t="t"/>
              <a:pathLst>
                <a:path extrusionOk="0" h="775" w="4013">
                  <a:moveTo>
                    <a:pt x="155" y="1"/>
                  </a:moveTo>
                  <a:cubicBezTo>
                    <a:pt x="72" y="1"/>
                    <a:pt x="0" y="84"/>
                    <a:pt x="0" y="167"/>
                  </a:cubicBezTo>
                  <a:cubicBezTo>
                    <a:pt x="0" y="263"/>
                    <a:pt x="72" y="334"/>
                    <a:pt x="155" y="334"/>
                  </a:cubicBezTo>
                  <a:cubicBezTo>
                    <a:pt x="322" y="334"/>
                    <a:pt x="381" y="406"/>
                    <a:pt x="500" y="513"/>
                  </a:cubicBezTo>
                  <a:cubicBezTo>
                    <a:pt x="619" y="632"/>
                    <a:pt x="786" y="775"/>
                    <a:pt x="1084" y="775"/>
                  </a:cubicBezTo>
                  <a:cubicBezTo>
                    <a:pt x="1381" y="775"/>
                    <a:pt x="1524" y="632"/>
                    <a:pt x="1667" y="513"/>
                  </a:cubicBezTo>
                  <a:cubicBezTo>
                    <a:pt x="1762" y="406"/>
                    <a:pt x="1846" y="334"/>
                    <a:pt x="2000" y="334"/>
                  </a:cubicBezTo>
                  <a:cubicBezTo>
                    <a:pt x="2167" y="334"/>
                    <a:pt x="2227" y="406"/>
                    <a:pt x="2346" y="513"/>
                  </a:cubicBezTo>
                  <a:cubicBezTo>
                    <a:pt x="2465" y="632"/>
                    <a:pt x="2631" y="775"/>
                    <a:pt x="2929" y="775"/>
                  </a:cubicBezTo>
                  <a:cubicBezTo>
                    <a:pt x="3227" y="775"/>
                    <a:pt x="3370" y="632"/>
                    <a:pt x="3501" y="513"/>
                  </a:cubicBezTo>
                  <a:cubicBezTo>
                    <a:pt x="3608" y="406"/>
                    <a:pt x="3679" y="334"/>
                    <a:pt x="3846" y="334"/>
                  </a:cubicBezTo>
                  <a:cubicBezTo>
                    <a:pt x="3941" y="334"/>
                    <a:pt x="4013" y="263"/>
                    <a:pt x="4013" y="167"/>
                  </a:cubicBezTo>
                  <a:cubicBezTo>
                    <a:pt x="4013" y="84"/>
                    <a:pt x="3941" y="1"/>
                    <a:pt x="3846" y="1"/>
                  </a:cubicBezTo>
                  <a:cubicBezTo>
                    <a:pt x="3548" y="1"/>
                    <a:pt x="3405" y="156"/>
                    <a:pt x="3263" y="275"/>
                  </a:cubicBezTo>
                  <a:cubicBezTo>
                    <a:pt x="3167" y="382"/>
                    <a:pt x="3084" y="453"/>
                    <a:pt x="2929" y="453"/>
                  </a:cubicBezTo>
                  <a:cubicBezTo>
                    <a:pt x="2762" y="453"/>
                    <a:pt x="2703" y="382"/>
                    <a:pt x="2584" y="275"/>
                  </a:cubicBezTo>
                  <a:cubicBezTo>
                    <a:pt x="2465" y="156"/>
                    <a:pt x="2298" y="1"/>
                    <a:pt x="2000" y="1"/>
                  </a:cubicBezTo>
                  <a:cubicBezTo>
                    <a:pt x="1703" y="1"/>
                    <a:pt x="1560" y="156"/>
                    <a:pt x="1417" y="275"/>
                  </a:cubicBezTo>
                  <a:cubicBezTo>
                    <a:pt x="1322" y="382"/>
                    <a:pt x="1238" y="453"/>
                    <a:pt x="1084" y="453"/>
                  </a:cubicBezTo>
                  <a:cubicBezTo>
                    <a:pt x="917" y="453"/>
                    <a:pt x="857" y="382"/>
                    <a:pt x="738" y="275"/>
                  </a:cubicBezTo>
                  <a:cubicBezTo>
                    <a:pt x="619" y="156"/>
                    <a:pt x="453"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81"/>
            <p:cNvSpPr/>
            <p:nvPr/>
          </p:nvSpPr>
          <p:spPr>
            <a:xfrm>
              <a:off x="3617304" y="3962922"/>
              <a:ext cx="98655" cy="24688"/>
            </a:xfrm>
            <a:custGeom>
              <a:rect b="b" l="l" r="r" t="t"/>
              <a:pathLst>
                <a:path extrusionOk="0" h="775" w="3097">
                  <a:moveTo>
                    <a:pt x="167" y="0"/>
                  </a:moveTo>
                  <a:cubicBezTo>
                    <a:pt x="72" y="0"/>
                    <a:pt x="0" y="84"/>
                    <a:pt x="0" y="167"/>
                  </a:cubicBezTo>
                  <a:cubicBezTo>
                    <a:pt x="0" y="262"/>
                    <a:pt x="72" y="334"/>
                    <a:pt x="167" y="334"/>
                  </a:cubicBezTo>
                  <a:cubicBezTo>
                    <a:pt x="334" y="334"/>
                    <a:pt x="393" y="405"/>
                    <a:pt x="512" y="512"/>
                  </a:cubicBezTo>
                  <a:cubicBezTo>
                    <a:pt x="632" y="632"/>
                    <a:pt x="786" y="774"/>
                    <a:pt x="1084" y="774"/>
                  </a:cubicBezTo>
                  <a:cubicBezTo>
                    <a:pt x="1382" y="774"/>
                    <a:pt x="1536" y="632"/>
                    <a:pt x="1667" y="512"/>
                  </a:cubicBezTo>
                  <a:cubicBezTo>
                    <a:pt x="1775" y="405"/>
                    <a:pt x="1846" y="334"/>
                    <a:pt x="2013" y="334"/>
                  </a:cubicBezTo>
                  <a:cubicBezTo>
                    <a:pt x="2179" y="334"/>
                    <a:pt x="2239" y="405"/>
                    <a:pt x="2358" y="512"/>
                  </a:cubicBezTo>
                  <a:cubicBezTo>
                    <a:pt x="2477" y="632"/>
                    <a:pt x="2632" y="774"/>
                    <a:pt x="2929" y="774"/>
                  </a:cubicBezTo>
                  <a:cubicBezTo>
                    <a:pt x="3025" y="774"/>
                    <a:pt x="3096" y="703"/>
                    <a:pt x="3096" y="620"/>
                  </a:cubicBezTo>
                  <a:cubicBezTo>
                    <a:pt x="3096" y="524"/>
                    <a:pt x="3025" y="453"/>
                    <a:pt x="2929" y="453"/>
                  </a:cubicBezTo>
                  <a:cubicBezTo>
                    <a:pt x="2775" y="441"/>
                    <a:pt x="2691" y="381"/>
                    <a:pt x="2596" y="274"/>
                  </a:cubicBezTo>
                  <a:cubicBezTo>
                    <a:pt x="2477" y="155"/>
                    <a:pt x="2310" y="0"/>
                    <a:pt x="2013" y="0"/>
                  </a:cubicBezTo>
                  <a:cubicBezTo>
                    <a:pt x="1715" y="0"/>
                    <a:pt x="1560" y="155"/>
                    <a:pt x="1429" y="274"/>
                  </a:cubicBezTo>
                  <a:cubicBezTo>
                    <a:pt x="1322" y="381"/>
                    <a:pt x="1251" y="453"/>
                    <a:pt x="1084" y="453"/>
                  </a:cubicBezTo>
                  <a:cubicBezTo>
                    <a:pt x="929" y="453"/>
                    <a:pt x="870" y="381"/>
                    <a:pt x="751" y="274"/>
                  </a:cubicBezTo>
                  <a:cubicBezTo>
                    <a:pt x="632" y="155"/>
                    <a:pt x="465"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46"/>
          <p:cNvSpPr/>
          <p:nvPr/>
        </p:nvSpPr>
        <p:spPr>
          <a:xfrm>
            <a:off x="0" y="0"/>
            <a:ext cx="9144000" cy="443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46"/>
          <p:cNvSpPr txBox="1"/>
          <p:nvPr/>
        </p:nvSpPr>
        <p:spPr>
          <a:xfrm>
            <a:off x="167400" y="4571575"/>
            <a:ext cx="88092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harga mahal, berat dibawa, isi sedikit, tidak praktis, sulit direvisi, butuh gudang, pengiriman sulit, dll</a:t>
            </a:r>
            <a:endParaRPr b="1" sz="1600">
              <a:solidFill>
                <a:schemeClr val="lt1"/>
              </a:solidFill>
              <a:latin typeface="Calibri"/>
              <a:ea typeface="Calibri"/>
              <a:cs typeface="Calibri"/>
              <a:sym typeface="Calibri"/>
            </a:endParaRPr>
          </a:p>
        </p:txBody>
      </p:sp>
      <p:pic>
        <p:nvPicPr>
          <p:cNvPr id="768" name="Google Shape;768;p146"/>
          <p:cNvPicPr preferRelativeResize="0"/>
          <p:nvPr/>
        </p:nvPicPr>
        <p:blipFill rotWithShape="1">
          <a:blip r:embed="rId3">
            <a:alphaModFix/>
          </a:blip>
          <a:srcRect b="0" l="5467" r="5476" t="0"/>
          <a:stretch/>
        </p:blipFill>
        <p:spPr>
          <a:xfrm>
            <a:off x="621350" y="1822087"/>
            <a:ext cx="4165250" cy="2338500"/>
          </a:xfrm>
          <a:prstGeom prst="rect">
            <a:avLst/>
          </a:prstGeom>
          <a:noFill/>
          <a:ln>
            <a:noFill/>
          </a:ln>
        </p:spPr>
      </p:pic>
      <p:pic>
        <p:nvPicPr>
          <p:cNvPr id="769" name="Google Shape;769;p146"/>
          <p:cNvPicPr preferRelativeResize="0"/>
          <p:nvPr/>
        </p:nvPicPr>
        <p:blipFill>
          <a:blip r:embed="rId4">
            <a:alphaModFix/>
          </a:blip>
          <a:stretch>
            <a:fillRect/>
          </a:stretch>
        </p:blipFill>
        <p:spPr>
          <a:xfrm>
            <a:off x="4977175" y="1791462"/>
            <a:ext cx="3545473" cy="2399774"/>
          </a:xfrm>
          <a:prstGeom prst="rect">
            <a:avLst/>
          </a:prstGeom>
          <a:noFill/>
          <a:ln>
            <a:noFill/>
          </a:ln>
        </p:spPr>
      </p:pic>
      <p:sp>
        <p:nvSpPr>
          <p:cNvPr id="770" name="Google Shape;770;p146"/>
          <p:cNvSpPr/>
          <p:nvPr/>
        </p:nvSpPr>
        <p:spPr>
          <a:xfrm rot="10800000">
            <a:off x="5713800" y="100"/>
            <a:ext cx="3430200" cy="19962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46"/>
          <p:cNvSpPr txBox="1"/>
          <p:nvPr>
            <p:ph idx="4294967295" type="title"/>
          </p:nvPr>
        </p:nvSpPr>
        <p:spPr>
          <a:xfrm>
            <a:off x="6995025" y="90100"/>
            <a:ext cx="2057700" cy="60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DB0000"/>
                </a:solidFill>
              </a:rPr>
              <a:t>FAKTA !</a:t>
            </a:r>
            <a:endParaRPr b="1" sz="3600">
              <a:solidFill>
                <a:srgbClr val="DB0000"/>
              </a:solidFill>
            </a:endParaRPr>
          </a:p>
        </p:txBody>
      </p:sp>
      <p:sp>
        <p:nvSpPr>
          <p:cNvPr id="772" name="Google Shape;772;p146"/>
          <p:cNvSpPr txBox="1"/>
          <p:nvPr/>
        </p:nvSpPr>
        <p:spPr>
          <a:xfrm>
            <a:off x="125888" y="90100"/>
            <a:ext cx="31797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660000"/>
                </a:solidFill>
                <a:latin typeface="Lato"/>
                <a:ea typeface="Lato"/>
                <a:cs typeface="Lato"/>
                <a:sym typeface="Lato"/>
              </a:rPr>
              <a:t>#MEDIA PEMBELAJARAN#</a:t>
            </a:r>
            <a:endParaRPr b="1" sz="1800">
              <a:solidFill>
                <a:srgbClr val="660000"/>
              </a:solidFill>
              <a:latin typeface="Lato"/>
              <a:ea typeface="Lato"/>
              <a:cs typeface="Lato"/>
              <a:sym typeface="Lato"/>
            </a:endParaRPr>
          </a:p>
        </p:txBody>
      </p:sp>
      <p:sp>
        <p:nvSpPr>
          <p:cNvPr id="773" name="Google Shape;773;p146"/>
          <p:cNvSpPr txBox="1"/>
          <p:nvPr/>
        </p:nvSpPr>
        <p:spPr>
          <a:xfrm>
            <a:off x="0" y="582650"/>
            <a:ext cx="91440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2400">
                <a:solidFill>
                  <a:srgbClr val="CC0000"/>
                </a:solidFill>
                <a:latin typeface="Calibri"/>
                <a:ea typeface="Calibri"/>
                <a:cs typeface="Calibri"/>
                <a:sym typeface="Calibri"/>
              </a:rPr>
              <a:t>100 TAHUN</a:t>
            </a:r>
            <a:r>
              <a:rPr b="1" lang="en" sz="2400">
                <a:solidFill>
                  <a:srgbClr val="FF0000"/>
                </a:solidFill>
                <a:latin typeface="Calibri"/>
                <a:ea typeface="Calibri"/>
                <a:cs typeface="Calibri"/>
                <a:sym typeface="Calibri"/>
              </a:rPr>
              <a:t> </a:t>
            </a:r>
            <a:r>
              <a:rPr b="1" lang="en" sz="2400">
                <a:solidFill>
                  <a:srgbClr val="073763"/>
                </a:solidFill>
                <a:latin typeface="Calibri"/>
                <a:ea typeface="Calibri"/>
                <a:cs typeface="Calibri"/>
                <a:sym typeface="Calibri"/>
              </a:rPr>
              <a:t>LEBIH …</a:t>
            </a:r>
            <a:endParaRPr b="1" sz="2400">
              <a:solidFill>
                <a:srgbClr val="073763"/>
              </a:solidFill>
              <a:latin typeface="Calibri"/>
              <a:ea typeface="Calibri"/>
              <a:cs typeface="Calibri"/>
              <a:sym typeface="Calibri"/>
            </a:endParaRPr>
          </a:p>
          <a:p>
            <a:pPr indent="0" lvl="0" marL="0" rtl="0" algn="ctr">
              <a:lnSpc>
                <a:spcPct val="90000"/>
              </a:lnSpc>
              <a:spcBef>
                <a:spcPts val="0"/>
              </a:spcBef>
              <a:spcAft>
                <a:spcPts val="0"/>
              </a:spcAft>
              <a:buNone/>
            </a:pPr>
            <a:r>
              <a:rPr b="1" lang="en" sz="2400">
                <a:solidFill>
                  <a:srgbClr val="073763"/>
                </a:solidFill>
                <a:latin typeface="Calibri"/>
                <a:ea typeface="Calibri"/>
                <a:cs typeface="Calibri"/>
                <a:sym typeface="Calibri"/>
              </a:rPr>
              <a:t>Dunia Pendidikan Indonesia menggunakan buku cetak </a:t>
            </a:r>
            <a:endParaRPr b="1" sz="2400">
              <a:solidFill>
                <a:srgbClr val="073763"/>
              </a:solidFill>
              <a:latin typeface="Calibri"/>
              <a:ea typeface="Calibri"/>
              <a:cs typeface="Calibri"/>
              <a:sym typeface="Calibri"/>
            </a:endParaRPr>
          </a:p>
          <a:p>
            <a:pPr indent="0" lvl="0" marL="0" rtl="0" algn="ctr">
              <a:lnSpc>
                <a:spcPct val="90000"/>
              </a:lnSpc>
              <a:spcBef>
                <a:spcPts val="0"/>
              </a:spcBef>
              <a:spcAft>
                <a:spcPts val="0"/>
              </a:spcAft>
              <a:buNone/>
            </a:pPr>
            <a:r>
              <a:rPr b="1" lang="en" sz="2400">
                <a:solidFill>
                  <a:srgbClr val="073763"/>
                </a:solidFill>
                <a:latin typeface="Calibri"/>
                <a:ea typeface="Calibri"/>
                <a:cs typeface="Calibri"/>
                <a:sym typeface="Calibri"/>
              </a:rPr>
              <a:t>sebagai sumber materi pelajaran untuk siswa.</a:t>
            </a:r>
            <a:endParaRPr b="1" sz="2400">
              <a:solidFill>
                <a:srgbClr val="073763"/>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5" name="Shape 1325"/>
        <p:cNvGrpSpPr/>
        <p:nvPr/>
      </p:nvGrpSpPr>
      <p:grpSpPr>
        <a:xfrm>
          <a:off x="0" y="0"/>
          <a:ext cx="0" cy="0"/>
          <a:chOff x="0" y="0"/>
          <a:chExt cx="0" cy="0"/>
        </a:xfrm>
      </p:grpSpPr>
      <p:sp>
        <p:nvSpPr>
          <p:cNvPr id="1326" name="Google Shape;1326;p182"/>
          <p:cNvSpPr txBox="1"/>
          <p:nvPr>
            <p:ph type="title"/>
          </p:nvPr>
        </p:nvSpPr>
        <p:spPr>
          <a:xfrm>
            <a:off x="719750" y="445025"/>
            <a:ext cx="8424300" cy="5727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600">
                <a:solidFill>
                  <a:schemeClr val="lt1"/>
                </a:solidFill>
                <a:latin typeface="Lato"/>
                <a:ea typeface="Lato"/>
                <a:cs typeface="Lato"/>
                <a:sym typeface="Lato"/>
              </a:rPr>
              <a:t>FITUR FITUR DI PTO</a:t>
            </a:r>
            <a:endParaRPr b="1" sz="2600">
              <a:solidFill>
                <a:schemeClr val="lt1"/>
              </a:solidFill>
              <a:latin typeface="Lato"/>
              <a:ea typeface="Lato"/>
              <a:cs typeface="Lato"/>
              <a:sym typeface="Lato"/>
            </a:endParaRPr>
          </a:p>
        </p:txBody>
      </p:sp>
      <p:pic>
        <p:nvPicPr>
          <p:cNvPr id="1327" name="Google Shape;1327;p182"/>
          <p:cNvPicPr preferRelativeResize="0"/>
          <p:nvPr/>
        </p:nvPicPr>
        <p:blipFill>
          <a:blip r:embed="rId3">
            <a:alphaModFix/>
          </a:blip>
          <a:stretch>
            <a:fillRect/>
          </a:stretch>
        </p:blipFill>
        <p:spPr>
          <a:xfrm>
            <a:off x="373725" y="182400"/>
            <a:ext cx="1431300" cy="1823476"/>
          </a:xfrm>
          <a:prstGeom prst="rect">
            <a:avLst/>
          </a:prstGeom>
          <a:noFill/>
          <a:ln>
            <a:noFill/>
          </a:ln>
        </p:spPr>
      </p:pic>
      <p:sp>
        <p:nvSpPr>
          <p:cNvPr id="1328" name="Google Shape;1328;p182"/>
          <p:cNvSpPr/>
          <p:nvPr/>
        </p:nvSpPr>
        <p:spPr>
          <a:xfrm>
            <a:off x="4327577" y="2942668"/>
            <a:ext cx="812774" cy="597683"/>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82"/>
          <p:cNvSpPr/>
          <p:nvPr/>
        </p:nvSpPr>
        <p:spPr>
          <a:xfrm>
            <a:off x="6857203" y="2948502"/>
            <a:ext cx="832135" cy="595466"/>
          </a:xfrm>
          <a:custGeom>
            <a:rect b="b" l="l" r="r" t="t"/>
            <a:pathLst>
              <a:path extrusionOk="0" h="12087" w="16891">
                <a:moveTo>
                  <a:pt x="8923" y="1"/>
                </a:moveTo>
                <a:cubicBezTo>
                  <a:pt x="8501" y="1"/>
                  <a:pt x="8062" y="17"/>
                  <a:pt x="7597" y="38"/>
                </a:cubicBezTo>
                <a:cubicBezTo>
                  <a:pt x="3897" y="207"/>
                  <a:pt x="0" y="3746"/>
                  <a:pt x="1015" y="7878"/>
                </a:cubicBezTo>
                <a:cubicBezTo>
                  <a:pt x="1452" y="9664"/>
                  <a:pt x="3221" y="12086"/>
                  <a:pt x="7824" y="12086"/>
                </a:cubicBezTo>
                <a:cubicBezTo>
                  <a:pt x="9195" y="12086"/>
                  <a:pt x="10817" y="11871"/>
                  <a:pt x="12730" y="11361"/>
                </a:cubicBezTo>
                <a:cubicBezTo>
                  <a:pt x="15026" y="10749"/>
                  <a:pt x="16514" y="10013"/>
                  <a:pt x="16712" y="7878"/>
                </a:cubicBezTo>
                <a:cubicBezTo>
                  <a:pt x="16891" y="5973"/>
                  <a:pt x="16089" y="3654"/>
                  <a:pt x="14103" y="1910"/>
                </a:cubicBezTo>
                <a:cubicBezTo>
                  <a:pt x="12287" y="314"/>
                  <a:pt x="10773" y="1"/>
                  <a:pt x="8923"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82"/>
          <p:cNvSpPr/>
          <p:nvPr/>
        </p:nvSpPr>
        <p:spPr>
          <a:xfrm>
            <a:off x="1784069" y="2948502"/>
            <a:ext cx="832234" cy="595466"/>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82"/>
          <p:cNvSpPr/>
          <p:nvPr/>
        </p:nvSpPr>
        <p:spPr>
          <a:xfrm>
            <a:off x="4298315" y="1224150"/>
            <a:ext cx="812774" cy="597683"/>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82"/>
          <p:cNvSpPr/>
          <p:nvPr/>
        </p:nvSpPr>
        <p:spPr>
          <a:xfrm>
            <a:off x="6770129" y="1225234"/>
            <a:ext cx="832135" cy="595515"/>
          </a:xfrm>
          <a:custGeom>
            <a:rect b="b" l="l" r="r" t="t"/>
            <a:pathLst>
              <a:path extrusionOk="0" h="12088" w="16891">
                <a:moveTo>
                  <a:pt x="8918" y="0"/>
                </a:moveTo>
                <a:cubicBezTo>
                  <a:pt x="8498" y="0"/>
                  <a:pt x="8060" y="16"/>
                  <a:pt x="7597" y="37"/>
                </a:cubicBezTo>
                <a:cubicBezTo>
                  <a:pt x="3897" y="205"/>
                  <a:pt x="0" y="3748"/>
                  <a:pt x="1015" y="7880"/>
                </a:cubicBezTo>
                <a:cubicBezTo>
                  <a:pt x="1452" y="9665"/>
                  <a:pt x="3222" y="12087"/>
                  <a:pt x="7828" y="12087"/>
                </a:cubicBezTo>
                <a:cubicBezTo>
                  <a:pt x="9198" y="12087"/>
                  <a:pt x="10819" y="11873"/>
                  <a:pt x="12730" y="11364"/>
                </a:cubicBezTo>
                <a:cubicBezTo>
                  <a:pt x="15026" y="10749"/>
                  <a:pt x="16514" y="10016"/>
                  <a:pt x="16712" y="7880"/>
                </a:cubicBezTo>
                <a:cubicBezTo>
                  <a:pt x="16891" y="5972"/>
                  <a:pt x="16089" y="3653"/>
                  <a:pt x="14103" y="1909"/>
                </a:cubicBezTo>
                <a:cubicBezTo>
                  <a:pt x="12285" y="315"/>
                  <a:pt x="10771" y="0"/>
                  <a:pt x="8918"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82"/>
          <p:cNvSpPr/>
          <p:nvPr/>
        </p:nvSpPr>
        <p:spPr>
          <a:xfrm>
            <a:off x="1758468" y="1231948"/>
            <a:ext cx="832234" cy="595417"/>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82"/>
          <p:cNvSpPr txBox="1"/>
          <p:nvPr>
            <p:ph idx="4294967295" type="title"/>
          </p:nvPr>
        </p:nvSpPr>
        <p:spPr>
          <a:xfrm>
            <a:off x="1222525" y="171570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Unggah Jawaban</a:t>
            </a:r>
            <a:endParaRPr b="1" sz="1800">
              <a:latin typeface="Abel"/>
              <a:ea typeface="Abel"/>
              <a:cs typeface="Abel"/>
              <a:sym typeface="Abel"/>
            </a:endParaRPr>
          </a:p>
        </p:txBody>
      </p:sp>
      <p:sp>
        <p:nvSpPr>
          <p:cNvPr id="1335" name="Google Shape;1335;p182"/>
          <p:cNvSpPr txBox="1"/>
          <p:nvPr>
            <p:ph idx="4294967295" type="subTitle"/>
          </p:nvPr>
        </p:nvSpPr>
        <p:spPr>
          <a:xfrm>
            <a:off x="804625" y="2164125"/>
            <a:ext cx="27399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Memungkinkan guru untuk memberikan soal-soal Essay dengan jawaban numerasi, grafik, dll</a:t>
            </a:r>
            <a:endParaRPr sz="1200"/>
          </a:p>
        </p:txBody>
      </p:sp>
      <p:sp>
        <p:nvSpPr>
          <p:cNvPr id="1336" name="Google Shape;1336;p182"/>
          <p:cNvSpPr txBox="1"/>
          <p:nvPr>
            <p:ph idx="4294967295" type="title"/>
          </p:nvPr>
        </p:nvSpPr>
        <p:spPr>
          <a:xfrm>
            <a:off x="6185096" y="171570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Tag</a:t>
            </a:r>
            <a:endParaRPr b="1" sz="1800">
              <a:latin typeface="Abel"/>
              <a:ea typeface="Abel"/>
              <a:cs typeface="Abel"/>
              <a:sym typeface="Abel"/>
            </a:endParaRPr>
          </a:p>
        </p:txBody>
      </p:sp>
      <p:sp>
        <p:nvSpPr>
          <p:cNvPr id="1337" name="Google Shape;1337;p182"/>
          <p:cNvSpPr txBox="1"/>
          <p:nvPr>
            <p:ph idx="4294967295" type="subTitle"/>
          </p:nvPr>
        </p:nvSpPr>
        <p:spPr>
          <a:xfrm>
            <a:off x="5876885" y="2164125"/>
            <a:ext cx="26481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Admin dapat membuat tag (tanda) untuk diikuti guru dalam pembuatan soal-soal di Bank Soal</a:t>
            </a:r>
            <a:endParaRPr sz="1200"/>
          </a:p>
        </p:txBody>
      </p:sp>
      <p:sp>
        <p:nvSpPr>
          <p:cNvPr id="1338" name="Google Shape;1338;p182"/>
          <p:cNvSpPr txBox="1"/>
          <p:nvPr>
            <p:ph idx="4294967295" type="title"/>
          </p:nvPr>
        </p:nvSpPr>
        <p:spPr>
          <a:xfrm>
            <a:off x="3703602" y="354035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Profil Siswa</a:t>
            </a:r>
            <a:endParaRPr b="1" sz="1800">
              <a:latin typeface="Abel"/>
              <a:ea typeface="Abel"/>
              <a:cs typeface="Abel"/>
              <a:sym typeface="Abel"/>
            </a:endParaRPr>
          </a:p>
        </p:txBody>
      </p:sp>
      <p:sp>
        <p:nvSpPr>
          <p:cNvPr id="1339" name="Google Shape;1339;p182"/>
          <p:cNvSpPr txBox="1"/>
          <p:nvPr>
            <p:ph idx="4294967295" type="subTitle"/>
          </p:nvPr>
        </p:nvSpPr>
        <p:spPr>
          <a:xfrm>
            <a:off x="3463325" y="3959975"/>
            <a:ext cx="25335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Guru dapat melihat ringkasan/rekap ujian-ujian yang pernah dikerjakan oleh siswa</a:t>
            </a:r>
            <a:endParaRPr sz="1200"/>
          </a:p>
        </p:txBody>
      </p:sp>
      <p:sp>
        <p:nvSpPr>
          <p:cNvPr id="1340" name="Google Shape;1340;p182"/>
          <p:cNvSpPr txBox="1"/>
          <p:nvPr>
            <p:ph idx="4294967295" type="title"/>
          </p:nvPr>
        </p:nvSpPr>
        <p:spPr>
          <a:xfrm>
            <a:off x="3703602" y="171570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Quote</a:t>
            </a:r>
            <a:endParaRPr b="1" sz="1800">
              <a:latin typeface="Abel"/>
              <a:ea typeface="Abel"/>
              <a:cs typeface="Abel"/>
              <a:sym typeface="Abel"/>
            </a:endParaRPr>
          </a:p>
        </p:txBody>
      </p:sp>
      <p:sp>
        <p:nvSpPr>
          <p:cNvPr id="1341" name="Google Shape;1341;p182"/>
          <p:cNvSpPr txBox="1"/>
          <p:nvPr>
            <p:ph idx="4294967295" type="subTitle"/>
          </p:nvPr>
        </p:nvSpPr>
        <p:spPr>
          <a:xfrm>
            <a:off x="3463325" y="2164125"/>
            <a:ext cx="25335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Admin dapat memberikan quote-quote yang akan dibaca </a:t>
            </a:r>
            <a:br>
              <a:rPr lang="en" sz="1200"/>
            </a:br>
            <a:r>
              <a:rPr lang="en" sz="1200"/>
              <a:t>oleh siswa saat login</a:t>
            </a:r>
            <a:endParaRPr sz="1200"/>
          </a:p>
        </p:txBody>
      </p:sp>
      <p:sp>
        <p:nvSpPr>
          <p:cNvPr id="1342" name="Google Shape;1342;p182"/>
          <p:cNvSpPr txBox="1"/>
          <p:nvPr>
            <p:ph idx="4294967295" type="title"/>
          </p:nvPr>
        </p:nvSpPr>
        <p:spPr>
          <a:xfrm>
            <a:off x="947225" y="3683875"/>
            <a:ext cx="2533500" cy="401700"/>
          </a:xfrm>
          <a:prstGeom prst="rect">
            <a:avLst/>
          </a:prstGeom>
          <a:noFill/>
          <a:ln>
            <a:noFill/>
          </a:ln>
        </p:spPr>
        <p:txBody>
          <a:bodyPr anchorCtr="0" anchor="b" bIns="0" lIns="0" spcFirstLastPara="1" rIns="0" wrap="square" tIns="0">
            <a:normAutofit fontScale="90000"/>
          </a:bodyPr>
          <a:lstStyle/>
          <a:p>
            <a:pPr indent="0" lvl="0" marL="0" rtl="0" algn="ctr">
              <a:lnSpc>
                <a:spcPct val="100000"/>
              </a:lnSpc>
              <a:spcBef>
                <a:spcPts val="0"/>
              </a:spcBef>
              <a:spcAft>
                <a:spcPts val="0"/>
              </a:spcAft>
              <a:buSzPct val="77777"/>
              <a:buNone/>
            </a:pPr>
            <a:r>
              <a:rPr b="1" lang="en" sz="1800">
                <a:latin typeface="Abel"/>
                <a:ea typeface="Abel"/>
                <a:cs typeface="Abel"/>
                <a:sym typeface="Abel"/>
              </a:rPr>
              <a:t>Uji Coba </a:t>
            </a:r>
            <a:br>
              <a:rPr b="1" lang="en" sz="1800">
                <a:latin typeface="Abel"/>
                <a:ea typeface="Abel"/>
                <a:cs typeface="Abel"/>
                <a:sym typeface="Abel"/>
              </a:rPr>
            </a:br>
            <a:r>
              <a:rPr b="1" lang="en" sz="1800">
                <a:latin typeface="Abel"/>
                <a:ea typeface="Abel"/>
                <a:cs typeface="Abel"/>
                <a:sym typeface="Abel"/>
              </a:rPr>
              <a:t>Tampilan Ujian</a:t>
            </a:r>
            <a:endParaRPr b="1" sz="1800">
              <a:latin typeface="Abel"/>
              <a:ea typeface="Abel"/>
              <a:cs typeface="Abel"/>
              <a:sym typeface="Abel"/>
            </a:endParaRPr>
          </a:p>
        </p:txBody>
      </p:sp>
      <p:sp>
        <p:nvSpPr>
          <p:cNvPr id="1343" name="Google Shape;1343;p182"/>
          <p:cNvSpPr txBox="1"/>
          <p:nvPr>
            <p:ph idx="4294967295" type="subTitle"/>
          </p:nvPr>
        </p:nvSpPr>
        <p:spPr>
          <a:xfrm>
            <a:off x="1009836" y="4085575"/>
            <a:ext cx="25335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Guru dapat melakukan pengecekan paket ujian yang akan tampil pada siswa sebelum diujikan</a:t>
            </a:r>
            <a:endParaRPr sz="1200"/>
          </a:p>
        </p:txBody>
      </p:sp>
      <p:sp>
        <p:nvSpPr>
          <p:cNvPr id="1344" name="Google Shape;1344;p182"/>
          <p:cNvSpPr txBox="1"/>
          <p:nvPr>
            <p:ph idx="4294967295" type="title"/>
          </p:nvPr>
        </p:nvSpPr>
        <p:spPr>
          <a:xfrm>
            <a:off x="6184546" y="3540350"/>
            <a:ext cx="2002200" cy="401700"/>
          </a:xfrm>
          <a:prstGeom prst="rect">
            <a:avLst/>
          </a:prstGeom>
          <a:noFill/>
          <a:ln>
            <a:noFill/>
          </a:ln>
        </p:spPr>
        <p:txBody>
          <a:bodyPr anchorCtr="0" anchor="b" bIns="0" lIns="0" spcFirstLastPara="1" rIns="0" wrap="square" tIns="0">
            <a:normAutofit/>
          </a:bodyPr>
          <a:lstStyle/>
          <a:p>
            <a:pPr indent="0" lvl="0" marL="0" rtl="0" algn="ctr">
              <a:lnSpc>
                <a:spcPct val="100000"/>
              </a:lnSpc>
              <a:spcBef>
                <a:spcPts val="0"/>
              </a:spcBef>
              <a:spcAft>
                <a:spcPts val="0"/>
              </a:spcAft>
              <a:buSzPts val="1400"/>
              <a:buNone/>
            </a:pPr>
            <a:r>
              <a:rPr b="1" lang="en" sz="1800">
                <a:latin typeface="Abel"/>
                <a:ea typeface="Abel"/>
                <a:cs typeface="Abel"/>
                <a:sym typeface="Abel"/>
              </a:rPr>
              <a:t>Pengumuman</a:t>
            </a:r>
            <a:endParaRPr b="1" sz="1800">
              <a:latin typeface="Abel"/>
              <a:ea typeface="Abel"/>
              <a:cs typeface="Abel"/>
              <a:sym typeface="Abel"/>
            </a:endParaRPr>
          </a:p>
        </p:txBody>
      </p:sp>
      <p:sp>
        <p:nvSpPr>
          <p:cNvPr id="1345" name="Google Shape;1345;p182"/>
          <p:cNvSpPr txBox="1"/>
          <p:nvPr>
            <p:ph idx="4294967295" type="subTitle"/>
          </p:nvPr>
        </p:nvSpPr>
        <p:spPr>
          <a:xfrm>
            <a:off x="5876825" y="3942050"/>
            <a:ext cx="26481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200"/>
              <a:buNone/>
            </a:pPr>
            <a:r>
              <a:rPr lang="en" sz="1200"/>
              <a:t>Guru memiliki pilihan untuk menampilkan/menyembunyikan hasil ujian kepada siswa</a:t>
            </a:r>
            <a:endParaRPr sz="1200"/>
          </a:p>
        </p:txBody>
      </p:sp>
      <p:grpSp>
        <p:nvGrpSpPr>
          <p:cNvPr id="1346" name="Google Shape;1346;p182"/>
          <p:cNvGrpSpPr/>
          <p:nvPr/>
        </p:nvGrpSpPr>
        <p:grpSpPr>
          <a:xfrm>
            <a:off x="1981837" y="1405202"/>
            <a:ext cx="350958" cy="263043"/>
            <a:chOff x="1817317" y="2480330"/>
            <a:chExt cx="350958" cy="263043"/>
          </a:xfrm>
        </p:grpSpPr>
        <p:sp>
          <p:nvSpPr>
            <p:cNvPr id="1347" name="Google Shape;1347;p182"/>
            <p:cNvSpPr/>
            <p:nvPr/>
          </p:nvSpPr>
          <p:spPr>
            <a:xfrm>
              <a:off x="1817317" y="2480330"/>
              <a:ext cx="350958" cy="191426"/>
            </a:xfrm>
            <a:custGeom>
              <a:rect b="b" l="l" r="r" t="t"/>
              <a:pathLst>
                <a:path extrusionOk="0" h="6014" w="11026">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82"/>
            <p:cNvSpPr/>
            <p:nvPr/>
          </p:nvSpPr>
          <p:spPr>
            <a:xfrm>
              <a:off x="1926844" y="2568626"/>
              <a:ext cx="131140" cy="174747"/>
            </a:xfrm>
            <a:custGeom>
              <a:rect b="b" l="l" r="r" t="t"/>
              <a:pathLst>
                <a:path extrusionOk="0" h="5490" w="412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82"/>
            <p:cNvSpPr/>
            <p:nvPr/>
          </p:nvSpPr>
          <p:spPr>
            <a:xfrm>
              <a:off x="1965485" y="2639893"/>
              <a:ext cx="55002" cy="70885"/>
            </a:xfrm>
            <a:custGeom>
              <a:rect b="b" l="l" r="r" t="t"/>
              <a:pathLst>
                <a:path extrusionOk="0" h="2227" w="1728">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82"/>
            <p:cNvSpPr/>
            <p:nvPr/>
          </p:nvSpPr>
          <p:spPr>
            <a:xfrm>
              <a:off x="1965103" y="2503406"/>
              <a:ext cx="43989" cy="31162"/>
            </a:xfrm>
            <a:custGeom>
              <a:rect b="b" l="l" r="r" t="t"/>
              <a:pathLst>
                <a:path extrusionOk="0" h="979" w="1382">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82"/>
            <p:cNvSpPr/>
            <p:nvPr/>
          </p:nvSpPr>
          <p:spPr>
            <a:xfrm>
              <a:off x="2052668" y="2537369"/>
              <a:ext cx="34504" cy="30175"/>
            </a:xfrm>
            <a:custGeom>
              <a:rect b="b" l="l" r="r" t="t"/>
              <a:pathLst>
                <a:path extrusionOk="0" h="948" w="1084">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2" name="Google Shape;1352;p182"/>
          <p:cNvGrpSpPr/>
          <p:nvPr/>
        </p:nvGrpSpPr>
        <p:grpSpPr>
          <a:xfrm>
            <a:off x="4523438" y="1384101"/>
            <a:ext cx="361971" cy="314958"/>
            <a:chOff x="3716358" y="1544655"/>
            <a:chExt cx="361971" cy="314958"/>
          </a:xfrm>
        </p:grpSpPr>
        <p:sp>
          <p:nvSpPr>
            <p:cNvPr id="1353" name="Google Shape;1353;p182"/>
            <p:cNvSpPr/>
            <p:nvPr/>
          </p:nvSpPr>
          <p:spPr>
            <a:xfrm>
              <a:off x="3767509" y="1646957"/>
              <a:ext cx="231213" cy="10663"/>
            </a:xfrm>
            <a:custGeom>
              <a:rect b="b" l="l" r="r" t="t"/>
              <a:pathLst>
                <a:path extrusionOk="0" h="335" w="7264">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82"/>
            <p:cNvSpPr/>
            <p:nvPr/>
          </p:nvSpPr>
          <p:spPr>
            <a:xfrm>
              <a:off x="3767509" y="1618532"/>
              <a:ext cx="152020" cy="10663"/>
            </a:xfrm>
            <a:custGeom>
              <a:rect b="b" l="l" r="r" t="t"/>
              <a:pathLst>
                <a:path extrusionOk="0" h="335" w="4776">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82"/>
            <p:cNvSpPr/>
            <p:nvPr/>
          </p:nvSpPr>
          <p:spPr>
            <a:xfrm>
              <a:off x="3931624" y="1618532"/>
              <a:ext cx="67098" cy="10663"/>
            </a:xfrm>
            <a:custGeom>
              <a:rect b="b" l="l" r="r" t="t"/>
              <a:pathLst>
                <a:path extrusionOk="0" h="335" w="2108">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82"/>
            <p:cNvSpPr/>
            <p:nvPr/>
          </p:nvSpPr>
          <p:spPr>
            <a:xfrm>
              <a:off x="3767509" y="1590108"/>
              <a:ext cx="39087" cy="10663"/>
            </a:xfrm>
            <a:custGeom>
              <a:rect b="b" l="l" r="r" t="t"/>
              <a:pathLst>
                <a:path extrusionOk="0" h="335" w="1228">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82"/>
            <p:cNvSpPr/>
            <p:nvPr/>
          </p:nvSpPr>
          <p:spPr>
            <a:xfrm>
              <a:off x="3818309" y="1590108"/>
              <a:ext cx="180412" cy="10663"/>
            </a:xfrm>
            <a:custGeom>
              <a:rect b="b" l="l" r="r" t="t"/>
              <a:pathLst>
                <a:path extrusionOk="0" h="335" w="5668">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58" name="Google Shape;1358;p182"/>
            <p:cNvGrpSpPr/>
            <p:nvPr/>
          </p:nvGrpSpPr>
          <p:grpSpPr>
            <a:xfrm>
              <a:off x="3716358" y="1544655"/>
              <a:ext cx="361971" cy="314958"/>
              <a:chOff x="3716358" y="1544655"/>
              <a:chExt cx="361971" cy="314958"/>
            </a:xfrm>
          </p:grpSpPr>
          <p:sp>
            <p:nvSpPr>
              <p:cNvPr id="1359" name="Google Shape;1359;p182"/>
              <p:cNvSpPr/>
              <p:nvPr/>
            </p:nvSpPr>
            <p:spPr>
              <a:xfrm>
                <a:off x="3767509" y="1675381"/>
                <a:ext cx="84540" cy="10663"/>
              </a:xfrm>
              <a:custGeom>
                <a:rect b="b" l="l" r="r" t="t"/>
                <a:pathLst>
                  <a:path extrusionOk="0" h="335" w="2656">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82"/>
              <p:cNvSpPr/>
              <p:nvPr/>
            </p:nvSpPr>
            <p:spPr>
              <a:xfrm>
                <a:off x="3875158" y="1675381"/>
                <a:ext cx="123564" cy="10663"/>
              </a:xfrm>
              <a:custGeom>
                <a:rect b="b" l="l" r="r" t="t"/>
                <a:pathLst>
                  <a:path extrusionOk="0" h="335" w="3882">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82"/>
              <p:cNvSpPr/>
              <p:nvPr/>
            </p:nvSpPr>
            <p:spPr>
              <a:xfrm>
                <a:off x="3767509" y="1703423"/>
                <a:ext cx="174747" cy="10663"/>
              </a:xfrm>
              <a:custGeom>
                <a:rect b="b" l="l" r="r" t="t"/>
                <a:pathLst>
                  <a:path extrusionOk="0" h="335" w="549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82"/>
              <p:cNvSpPr/>
              <p:nvPr/>
            </p:nvSpPr>
            <p:spPr>
              <a:xfrm>
                <a:off x="3954351" y="1703423"/>
                <a:ext cx="44371" cy="10663"/>
              </a:xfrm>
              <a:custGeom>
                <a:rect b="b" l="l" r="r" t="t"/>
                <a:pathLst>
                  <a:path extrusionOk="0" h="335" w="1394">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82"/>
              <p:cNvSpPr/>
              <p:nvPr/>
            </p:nvSpPr>
            <p:spPr>
              <a:xfrm>
                <a:off x="3716358" y="1544655"/>
                <a:ext cx="361971" cy="314958"/>
              </a:xfrm>
              <a:custGeom>
                <a:rect b="b" l="l" r="r" t="t"/>
                <a:pathLst>
                  <a:path extrusionOk="0" h="9895" w="11372">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64" name="Google Shape;1364;p182"/>
          <p:cNvGrpSpPr/>
          <p:nvPr/>
        </p:nvGrpSpPr>
        <p:grpSpPr>
          <a:xfrm>
            <a:off x="7002392" y="1372982"/>
            <a:ext cx="367607" cy="350549"/>
            <a:chOff x="6659725" y="3808035"/>
            <a:chExt cx="367607" cy="350549"/>
          </a:xfrm>
        </p:grpSpPr>
        <p:sp>
          <p:nvSpPr>
            <p:cNvPr id="1365" name="Google Shape;1365;p182"/>
            <p:cNvSpPr/>
            <p:nvPr/>
          </p:nvSpPr>
          <p:spPr>
            <a:xfrm>
              <a:off x="6659725" y="3845942"/>
              <a:ext cx="321394" cy="312642"/>
            </a:xfrm>
            <a:custGeom>
              <a:rect b="b" l="l" r="r" t="t"/>
              <a:pathLst>
                <a:path extrusionOk="0" h="9823" w="10098">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82"/>
            <p:cNvSpPr/>
            <p:nvPr/>
          </p:nvSpPr>
          <p:spPr>
            <a:xfrm>
              <a:off x="6705588" y="3808035"/>
              <a:ext cx="321744" cy="313787"/>
            </a:xfrm>
            <a:custGeom>
              <a:rect b="b" l="l" r="r" t="t"/>
              <a:pathLst>
                <a:path extrusionOk="0" h="9859" w="10109">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7" name="Google Shape;1367;p182"/>
          <p:cNvGrpSpPr/>
          <p:nvPr/>
        </p:nvGrpSpPr>
        <p:grpSpPr>
          <a:xfrm>
            <a:off x="1981837" y="3082343"/>
            <a:ext cx="411535" cy="315587"/>
            <a:chOff x="3042703" y="1529137"/>
            <a:chExt cx="411535" cy="315587"/>
          </a:xfrm>
        </p:grpSpPr>
        <p:sp>
          <p:nvSpPr>
            <p:cNvPr id="1368" name="Google Shape;1368;p182"/>
            <p:cNvSpPr/>
            <p:nvPr/>
          </p:nvSpPr>
          <p:spPr>
            <a:xfrm>
              <a:off x="3042703" y="1529137"/>
              <a:ext cx="411535" cy="315587"/>
            </a:xfrm>
            <a:custGeom>
              <a:rect b="b" l="l" r="r" t="t"/>
              <a:pathLst>
                <a:path extrusionOk="0" h="9907" w="12919">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82"/>
            <p:cNvSpPr/>
            <p:nvPr/>
          </p:nvSpPr>
          <p:spPr>
            <a:xfrm>
              <a:off x="3077967" y="1557965"/>
              <a:ext cx="12169" cy="12551"/>
            </a:xfrm>
            <a:custGeom>
              <a:rect b="b" l="l" r="r" t="t"/>
              <a:pathLst>
                <a:path extrusionOk="0" h="394" w="382">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82"/>
            <p:cNvSpPr/>
            <p:nvPr/>
          </p:nvSpPr>
          <p:spPr>
            <a:xfrm>
              <a:off x="3099978" y="1557965"/>
              <a:ext cx="12551" cy="12551"/>
            </a:xfrm>
            <a:custGeom>
              <a:rect b="b" l="l" r="r" t="t"/>
              <a:pathLst>
                <a:path extrusionOk="0" h="394" w="394">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82"/>
            <p:cNvSpPr/>
            <p:nvPr/>
          </p:nvSpPr>
          <p:spPr>
            <a:xfrm>
              <a:off x="3122341" y="1557965"/>
              <a:ext cx="12551" cy="12551"/>
            </a:xfrm>
            <a:custGeom>
              <a:rect b="b" l="l" r="r" t="t"/>
              <a:pathLst>
                <a:path extrusionOk="0" h="394" w="394">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82"/>
            <p:cNvSpPr/>
            <p:nvPr/>
          </p:nvSpPr>
          <p:spPr>
            <a:xfrm>
              <a:off x="3342331" y="1557965"/>
              <a:ext cx="79669" cy="12551"/>
            </a:xfrm>
            <a:custGeom>
              <a:rect b="b" l="l" r="r" t="t"/>
              <a:pathLst>
                <a:path extrusionOk="0" h="394" w="2501">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82"/>
            <p:cNvSpPr/>
            <p:nvPr/>
          </p:nvSpPr>
          <p:spPr>
            <a:xfrm>
              <a:off x="3306303" y="1557965"/>
              <a:ext cx="26949" cy="12551"/>
            </a:xfrm>
            <a:custGeom>
              <a:rect b="b" l="l" r="r" t="t"/>
              <a:pathLst>
                <a:path extrusionOk="0" h="394" w="846">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82"/>
            <p:cNvSpPr/>
            <p:nvPr/>
          </p:nvSpPr>
          <p:spPr>
            <a:xfrm>
              <a:off x="3165217" y="1622822"/>
              <a:ext cx="166888" cy="121750"/>
            </a:xfrm>
            <a:custGeom>
              <a:rect b="b" l="l" r="r" t="t"/>
              <a:pathLst>
                <a:path extrusionOk="0" h="3822" w="5239">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82"/>
            <p:cNvSpPr/>
            <p:nvPr/>
          </p:nvSpPr>
          <p:spPr>
            <a:xfrm>
              <a:off x="3222843" y="1657226"/>
              <a:ext cx="54281" cy="53612"/>
            </a:xfrm>
            <a:custGeom>
              <a:rect b="b" l="l" r="r" t="t"/>
              <a:pathLst>
                <a:path extrusionOk="0" h="1683" w="1704">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82"/>
            <p:cNvSpPr/>
            <p:nvPr/>
          </p:nvSpPr>
          <p:spPr>
            <a:xfrm>
              <a:off x="3087459" y="1800700"/>
              <a:ext cx="160454" cy="12519"/>
            </a:xfrm>
            <a:custGeom>
              <a:rect b="b" l="l" r="r" t="t"/>
              <a:pathLst>
                <a:path extrusionOk="0" h="393" w="5037">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82"/>
            <p:cNvSpPr/>
            <p:nvPr/>
          </p:nvSpPr>
          <p:spPr>
            <a:xfrm>
              <a:off x="3368866" y="1800318"/>
              <a:ext cx="43673" cy="12169"/>
            </a:xfrm>
            <a:custGeom>
              <a:rect b="b" l="l" r="r" t="t"/>
              <a:pathLst>
                <a:path extrusionOk="0" h="382" w="1371">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8" name="Google Shape;1378;p182"/>
          <p:cNvGrpSpPr/>
          <p:nvPr/>
        </p:nvGrpSpPr>
        <p:grpSpPr>
          <a:xfrm>
            <a:off x="4551043" y="3087174"/>
            <a:ext cx="306759" cy="351446"/>
            <a:chOff x="859262" y="3353920"/>
            <a:chExt cx="306759" cy="351446"/>
          </a:xfrm>
        </p:grpSpPr>
        <p:sp>
          <p:nvSpPr>
            <p:cNvPr id="1379" name="Google Shape;1379;p182"/>
            <p:cNvSpPr/>
            <p:nvPr/>
          </p:nvSpPr>
          <p:spPr>
            <a:xfrm>
              <a:off x="859262" y="3415718"/>
              <a:ext cx="132563" cy="205937"/>
            </a:xfrm>
            <a:custGeom>
              <a:rect b="b" l="l" r="r" t="t"/>
              <a:pathLst>
                <a:path extrusionOk="0" h="6475" w="4168">
                  <a:moveTo>
                    <a:pt x="1444" y="0"/>
                  </a:moveTo>
                  <a:cubicBezTo>
                    <a:pt x="1418" y="0"/>
                    <a:pt x="1392" y="7"/>
                    <a:pt x="1369" y="22"/>
                  </a:cubicBezTo>
                  <a:lnTo>
                    <a:pt x="262" y="665"/>
                  </a:lnTo>
                  <a:cubicBezTo>
                    <a:pt x="0" y="808"/>
                    <a:pt x="0" y="1200"/>
                    <a:pt x="262" y="1367"/>
                  </a:cubicBezTo>
                  <a:lnTo>
                    <a:pt x="1143" y="1867"/>
                  </a:lnTo>
                  <a:lnTo>
                    <a:pt x="429" y="2284"/>
                  </a:lnTo>
                  <a:cubicBezTo>
                    <a:pt x="83" y="2474"/>
                    <a:pt x="83" y="2974"/>
                    <a:pt x="429" y="3165"/>
                  </a:cubicBezTo>
                  <a:lnTo>
                    <a:pt x="1167" y="3594"/>
                  </a:lnTo>
                  <a:lnTo>
                    <a:pt x="417" y="4022"/>
                  </a:lnTo>
                  <a:cubicBezTo>
                    <a:pt x="71" y="4225"/>
                    <a:pt x="71" y="4713"/>
                    <a:pt x="417" y="4903"/>
                  </a:cubicBezTo>
                  <a:lnTo>
                    <a:pt x="1155" y="5332"/>
                  </a:lnTo>
                  <a:lnTo>
                    <a:pt x="917" y="5463"/>
                  </a:lnTo>
                  <a:cubicBezTo>
                    <a:pt x="774" y="5558"/>
                    <a:pt x="833" y="5784"/>
                    <a:pt x="1012" y="5784"/>
                  </a:cubicBezTo>
                  <a:cubicBezTo>
                    <a:pt x="1084" y="5784"/>
                    <a:pt x="1095" y="5749"/>
                    <a:pt x="1488" y="5522"/>
                  </a:cubicBezTo>
                  <a:lnTo>
                    <a:pt x="3119" y="6463"/>
                  </a:lnTo>
                  <a:cubicBezTo>
                    <a:pt x="3155" y="6475"/>
                    <a:pt x="3179" y="6475"/>
                    <a:pt x="3191" y="6475"/>
                  </a:cubicBezTo>
                  <a:cubicBezTo>
                    <a:pt x="3250" y="6475"/>
                    <a:pt x="3310" y="6451"/>
                    <a:pt x="3346" y="6392"/>
                  </a:cubicBezTo>
                  <a:cubicBezTo>
                    <a:pt x="3393" y="6320"/>
                    <a:pt x="3358" y="6213"/>
                    <a:pt x="3286" y="6165"/>
                  </a:cubicBezTo>
                  <a:cubicBezTo>
                    <a:pt x="2643" y="5796"/>
                    <a:pt x="1226" y="4987"/>
                    <a:pt x="560" y="4618"/>
                  </a:cubicBezTo>
                  <a:cubicBezTo>
                    <a:pt x="441" y="4546"/>
                    <a:pt x="441" y="4368"/>
                    <a:pt x="560" y="4308"/>
                  </a:cubicBezTo>
                  <a:lnTo>
                    <a:pt x="1476" y="3772"/>
                  </a:lnTo>
                  <a:cubicBezTo>
                    <a:pt x="1498" y="3782"/>
                    <a:pt x="1520" y="3786"/>
                    <a:pt x="1541" y="3786"/>
                  </a:cubicBezTo>
                  <a:cubicBezTo>
                    <a:pt x="1627" y="3786"/>
                    <a:pt x="1705" y="3717"/>
                    <a:pt x="1715" y="3641"/>
                  </a:cubicBezTo>
                  <a:cubicBezTo>
                    <a:pt x="1715" y="3582"/>
                    <a:pt x="1691" y="3522"/>
                    <a:pt x="1631" y="3486"/>
                  </a:cubicBezTo>
                  <a:lnTo>
                    <a:pt x="1476" y="3403"/>
                  </a:lnTo>
                  <a:lnTo>
                    <a:pt x="560" y="2879"/>
                  </a:lnTo>
                  <a:cubicBezTo>
                    <a:pt x="441" y="2808"/>
                    <a:pt x="441" y="2629"/>
                    <a:pt x="560" y="2570"/>
                  </a:cubicBezTo>
                  <a:lnTo>
                    <a:pt x="1441" y="2058"/>
                  </a:lnTo>
                  <a:lnTo>
                    <a:pt x="3870" y="3439"/>
                  </a:lnTo>
                  <a:cubicBezTo>
                    <a:pt x="3893" y="3463"/>
                    <a:pt x="3929" y="3463"/>
                    <a:pt x="3941" y="3463"/>
                  </a:cubicBezTo>
                  <a:cubicBezTo>
                    <a:pt x="4001" y="3463"/>
                    <a:pt x="4060" y="3427"/>
                    <a:pt x="4084" y="3367"/>
                  </a:cubicBezTo>
                  <a:cubicBezTo>
                    <a:pt x="4167" y="3296"/>
                    <a:pt x="4132" y="3189"/>
                    <a:pt x="4060" y="3153"/>
                  </a:cubicBezTo>
                  <a:cubicBezTo>
                    <a:pt x="1262" y="1558"/>
                    <a:pt x="3215" y="2653"/>
                    <a:pt x="429" y="1069"/>
                  </a:cubicBezTo>
                  <a:cubicBezTo>
                    <a:pt x="381" y="1034"/>
                    <a:pt x="381" y="962"/>
                    <a:pt x="429" y="950"/>
                  </a:cubicBezTo>
                  <a:lnTo>
                    <a:pt x="1524" y="307"/>
                  </a:lnTo>
                  <a:cubicBezTo>
                    <a:pt x="1607" y="260"/>
                    <a:pt x="1631" y="153"/>
                    <a:pt x="1584" y="81"/>
                  </a:cubicBezTo>
                  <a:cubicBezTo>
                    <a:pt x="1559" y="32"/>
                    <a:pt x="1501" y="0"/>
                    <a:pt x="1444"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82"/>
            <p:cNvSpPr/>
            <p:nvPr/>
          </p:nvSpPr>
          <p:spPr>
            <a:xfrm>
              <a:off x="916415" y="3353920"/>
              <a:ext cx="178013" cy="62147"/>
            </a:xfrm>
            <a:custGeom>
              <a:rect b="b" l="l" r="r" t="t"/>
              <a:pathLst>
                <a:path extrusionOk="0" h="1954" w="5597">
                  <a:moveTo>
                    <a:pt x="3061" y="0"/>
                  </a:moveTo>
                  <a:cubicBezTo>
                    <a:pt x="2891" y="0"/>
                    <a:pt x="2929" y="33"/>
                    <a:pt x="144" y="1631"/>
                  </a:cubicBezTo>
                  <a:cubicBezTo>
                    <a:pt x="1" y="1727"/>
                    <a:pt x="60" y="1953"/>
                    <a:pt x="239" y="1953"/>
                  </a:cubicBezTo>
                  <a:cubicBezTo>
                    <a:pt x="245" y="1953"/>
                    <a:pt x="249" y="1953"/>
                    <a:pt x="254" y="1953"/>
                  </a:cubicBezTo>
                  <a:cubicBezTo>
                    <a:pt x="317" y="1953"/>
                    <a:pt x="372" y="1901"/>
                    <a:pt x="3049" y="357"/>
                  </a:cubicBezTo>
                  <a:cubicBezTo>
                    <a:pt x="3060" y="350"/>
                    <a:pt x="3067" y="344"/>
                    <a:pt x="3080" y="344"/>
                  </a:cubicBezTo>
                  <a:cubicBezTo>
                    <a:pt x="3151" y="344"/>
                    <a:pt x="3392" y="523"/>
                    <a:pt x="5347" y="1631"/>
                  </a:cubicBezTo>
                  <a:cubicBezTo>
                    <a:pt x="5372" y="1648"/>
                    <a:pt x="5402" y="1656"/>
                    <a:pt x="5431" y="1656"/>
                  </a:cubicBezTo>
                  <a:cubicBezTo>
                    <a:pt x="5485" y="1656"/>
                    <a:pt x="5538" y="1630"/>
                    <a:pt x="5561" y="1584"/>
                  </a:cubicBezTo>
                  <a:cubicBezTo>
                    <a:pt x="5597" y="1488"/>
                    <a:pt x="5561" y="1381"/>
                    <a:pt x="5490" y="1334"/>
                  </a:cubicBezTo>
                  <a:cubicBezTo>
                    <a:pt x="3216" y="48"/>
                    <a:pt x="3263" y="0"/>
                    <a:pt x="3085" y="0"/>
                  </a:cubicBezTo>
                  <a:cubicBezTo>
                    <a:pt x="3076" y="0"/>
                    <a:pt x="3069" y="0"/>
                    <a:pt x="3061"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82"/>
            <p:cNvSpPr/>
            <p:nvPr/>
          </p:nvSpPr>
          <p:spPr>
            <a:xfrm>
              <a:off x="920582" y="3405858"/>
              <a:ext cx="245439" cy="243817"/>
            </a:xfrm>
            <a:custGeom>
              <a:rect b="b" l="l" r="r" t="t"/>
              <a:pathLst>
                <a:path extrusionOk="0" h="7666" w="7717">
                  <a:moveTo>
                    <a:pt x="6359" y="844"/>
                  </a:moveTo>
                  <a:lnTo>
                    <a:pt x="6359" y="1808"/>
                  </a:lnTo>
                  <a:lnTo>
                    <a:pt x="5359" y="1332"/>
                  </a:lnTo>
                  <a:lnTo>
                    <a:pt x="6359" y="844"/>
                  </a:lnTo>
                  <a:close/>
                  <a:moveTo>
                    <a:pt x="5820" y="0"/>
                  </a:moveTo>
                  <a:cubicBezTo>
                    <a:pt x="5762" y="0"/>
                    <a:pt x="5701" y="33"/>
                    <a:pt x="5668" y="82"/>
                  </a:cubicBezTo>
                  <a:cubicBezTo>
                    <a:pt x="5621" y="153"/>
                    <a:pt x="5656" y="260"/>
                    <a:pt x="5728" y="308"/>
                  </a:cubicBezTo>
                  <a:lnTo>
                    <a:pt x="6144" y="546"/>
                  </a:lnTo>
                  <a:lnTo>
                    <a:pt x="4882" y="1153"/>
                  </a:lnTo>
                  <a:cubicBezTo>
                    <a:pt x="4823" y="1177"/>
                    <a:pt x="4799" y="1237"/>
                    <a:pt x="4799" y="1296"/>
                  </a:cubicBezTo>
                  <a:cubicBezTo>
                    <a:pt x="4799" y="1356"/>
                    <a:pt x="4823" y="1415"/>
                    <a:pt x="4882" y="1451"/>
                  </a:cubicBezTo>
                  <a:lnTo>
                    <a:pt x="6144" y="2058"/>
                  </a:lnTo>
                  <a:cubicBezTo>
                    <a:pt x="5656" y="2344"/>
                    <a:pt x="3204" y="3737"/>
                    <a:pt x="2954" y="3892"/>
                  </a:cubicBezTo>
                  <a:cubicBezTo>
                    <a:pt x="2942" y="3898"/>
                    <a:pt x="2930" y="3901"/>
                    <a:pt x="2916" y="3901"/>
                  </a:cubicBezTo>
                  <a:cubicBezTo>
                    <a:pt x="2903" y="3901"/>
                    <a:pt x="2888" y="3898"/>
                    <a:pt x="2870" y="3892"/>
                  </a:cubicBezTo>
                  <a:lnTo>
                    <a:pt x="2668" y="3773"/>
                  </a:lnTo>
                  <a:cubicBezTo>
                    <a:pt x="2645" y="3758"/>
                    <a:pt x="2619" y="3751"/>
                    <a:pt x="2593" y="3751"/>
                  </a:cubicBezTo>
                  <a:cubicBezTo>
                    <a:pt x="2535" y="3751"/>
                    <a:pt x="2474" y="3783"/>
                    <a:pt x="2442" y="3832"/>
                  </a:cubicBezTo>
                  <a:cubicBezTo>
                    <a:pt x="2394" y="3904"/>
                    <a:pt x="2430" y="4011"/>
                    <a:pt x="2501" y="4058"/>
                  </a:cubicBezTo>
                  <a:lnTo>
                    <a:pt x="2715" y="4177"/>
                  </a:lnTo>
                  <a:cubicBezTo>
                    <a:pt x="2775" y="4201"/>
                    <a:pt x="2846" y="4237"/>
                    <a:pt x="2906" y="4237"/>
                  </a:cubicBezTo>
                  <a:cubicBezTo>
                    <a:pt x="2977" y="4237"/>
                    <a:pt x="3037" y="4213"/>
                    <a:pt x="3096" y="4177"/>
                  </a:cubicBezTo>
                  <a:lnTo>
                    <a:pt x="6299" y="2344"/>
                  </a:lnTo>
                  <a:lnTo>
                    <a:pt x="7180" y="2844"/>
                  </a:lnTo>
                  <a:cubicBezTo>
                    <a:pt x="7299" y="2927"/>
                    <a:pt x="7299" y="3106"/>
                    <a:pt x="7180" y="3165"/>
                  </a:cubicBezTo>
                  <a:cubicBezTo>
                    <a:pt x="4823" y="4499"/>
                    <a:pt x="5823" y="3939"/>
                    <a:pt x="2989" y="5559"/>
                  </a:cubicBezTo>
                  <a:cubicBezTo>
                    <a:pt x="2960" y="5570"/>
                    <a:pt x="2930" y="5576"/>
                    <a:pt x="2900" y="5576"/>
                  </a:cubicBezTo>
                  <a:cubicBezTo>
                    <a:pt x="2870" y="5576"/>
                    <a:pt x="2840" y="5570"/>
                    <a:pt x="2811" y="5559"/>
                  </a:cubicBezTo>
                  <a:lnTo>
                    <a:pt x="275" y="4094"/>
                  </a:lnTo>
                  <a:cubicBezTo>
                    <a:pt x="249" y="4083"/>
                    <a:pt x="222" y="4078"/>
                    <a:pt x="196" y="4078"/>
                  </a:cubicBezTo>
                  <a:cubicBezTo>
                    <a:pt x="137" y="4078"/>
                    <a:pt x="81" y="4104"/>
                    <a:pt x="48" y="4154"/>
                  </a:cubicBezTo>
                  <a:cubicBezTo>
                    <a:pt x="1" y="4237"/>
                    <a:pt x="37" y="4332"/>
                    <a:pt x="108" y="4380"/>
                  </a:cubicBezTo>
                  <a:lnTo>
                    <a:pt x="2656" y="5844"/>
                  </a:lnTo>
                  <a:cubicBezTo>
                    <a:pt x="2727" y="5880"/>
                    <a:pt x="2811" y="5916"/>
                    <a:pt x="2906" y="5916"/>
                  </a:cubicBezTo>
                  <a:cubicBezTo>
                    <a:pt x="2989" y="5916"/>
                    <a:pt x="3085" y="5880"/>
                    <a:pt x="3156" y="5844"/>
                  </a:cubicBezTo>
                  <a:lnTo>
                    <a:pt x="6264" y="4070"/>
                  </a:lnTo>
                  <a:lnTo>
                    <a:pt x="7192" y="4606"/>
                  </a:lnTo>
                  <a:cubicBezTo>
                    <a:pt x="7311" y="4678"/>
                    <a:pt x="7311" y="4856"/>
                    <a:pt x="7192" y="4916"/>
                  </a:cubicBezTo>
                  <a:cubicBezTo>
                    <a:pt x="7097" y="4963"/>
                    <a:pt x="7121" y="4963"/>
                    <a:pt x="3013" y="7309"/>
                  </a:cubicBezTo>
                  <a:cubicBezTo>
                    <a:pt x="2983" y="7327"/>
                    <a:pt x="2954" y="7336"/>
                    <a:pt x="2924" y="7336"/>
                  </a:cubicBezTo>
                  <a:cubicBezTo>
                    <a:pt x="2894" y="7336"/>
                    <a:pt x="2864" y="7327"/>
                    <a:pt x="2835" y="7309"/>
                  </a:cubicBezTo>
                  <a:lnTo>
                    <a:pt x="1942" y="6797"/>
                  </a:lnTo>
                  <a:cubicBezTo>
                    <a:pt x="1913" y="6780"/>
                    <a:pt x="1883" y="6773"/>
                    <a:pt x="1854" y="6773"/>
                  </a:cubicBezTo>
                  <a:cubicBezTo>
                    <a:pt x="1798" y="6773"/>
                    <a:pt x="1747" y="6802"/>
                    <a:pt x="1715" y="6856"/>
                  </a:cubicBezTo>
                  <a:cubicBezTo>
                    <a:pt x="1668" y="6928"/>
                    <a:pt x="1703" y="7035"/>
                    <a:pt x="1775" y="7071"/>
                  </a:cubicBezTo>
                  <a:lnTo>
                    <a:pt x="2668" y="7595"/>
                  </a:lnTo>
                  <a:cubicBezTo>
                    <a:pt x="2739" y="7642"/>
                    <a:pt x="2835" y="7666"/>
                    <a:pt x="2918" y="7666"/>
                  </a:cubicBezTo>
                  <a:cubicBezTo>
                    <a:pt x="3013" y="7666"/>
                    <a:pt x="3096" y="7642"/>
                    <a:pt x="3168" y="7595"/>
                  </a:cubicBezTo>
                  <a:lnTo>
                    <a:pt x="6287" y="5821"/>
                  </a:lnTo>
                  <a:lnTo>
                    <a:pt x="7204" y="6356"/>
                  </a:lnTo>
                  <a:cubicBezTo>
                    <a:pt x="7323" y="6440"/>
                    <a:pt x="7323" y="6618"/>
                    <a:pt x="7204" y="6678"/>
                  </a:cubicBezTo>
                  <a:lnTo>
                    <a:pt x="6430" y="7118"/>
                  </a:lnTo>
                  <a:cubicBezTo>
                    <a:pt x="6287" y="7214"/>
                    <a:pt x="6347" y="7428"/>
                    <a:pt x="6502" y="7428"/>
                  </a:cubicBezTo>
                  <a:cubicBezTo>
                    <a:pt x="6585" y="7428"/>
                    <a:pt x="6549" y="7416"/>
                    <a:pt x="7359" y="6975"/>
                  </a:cubicBezTo>
                  <a:cubicBezTo>
                    <a:pt x="7716" y="6761"/>
                    <a:pt x="7716" y="6273"/>
                    <a:pt x="7383" y="6082"/>
                  </a:cubicBezTo>
                  <a:lnTo>
                    <a:pt x="6621" y="5642"/>
                  </a:lnTo>
                  <a:lnTo>
                    <a:pt x="7371" y="5213"/>
                  </a:lnTo>
                  <a:cubicBezTo>
                    <a:pt x="7538" y="5130"/>
                    <a:pt x="7621" y="4963"/>
                    <a:pt x="7621" y="4773"/>
                  </a:cubicBezTo>
                  <a:cubicBezTo>
                    <a:pt x="7621" y="4594"/>
                    <a:pt x="7538" y="4427"/>
                    <a:pt x="7371" y="4320"/>
                  </a:cubicBezTo>
                  <a:lnTo>
                    <a:pt x="6609" y="3892"/>
                  </a:lnTo>
                  <a:lnTo>
                    <a:pt x="7359" y="3463"/>
                  </a:lnTo>
                  <a:cubicBezTo>
                    <a:pt x="7514" y="3368"/>
                    <a:pt x="7609" y="3201"/>
                    <a:pt x="7609" y="3011"/>
                  </a:cubicBezTo>
                  <a:cubicBezTo>
                    <a:pt x="7609" y="2832"/>
                    <a:pt x="7514" y="2665"/>
                    <a:pt x="7359" y="2570"/>
                  </a:cubicBezTo>
                  <a:lnTo>
                    <a:pt x="6668" y="2165"/>
                  </a:lnTo>
                  <a:cubicBezTo>
                    <a:pt x="6668" y="427"/>
                    <a:pt x="6680" y="510"/>
                    <a:pt x="6621" y="451"/>
                  </a:cubicBezTo>
                  <a:cubicBezTo>
                    <a:pt x="6597" y="403"/>
                    <a:pt x="6609" y="439"/>
                    <a:pt x="5894" y="22"/>
                  </a:cubicBezTo>
                  <a:cubicBezTo>
                    <a:pt x="5872" y="7"/>
                    <a:pt x="5846" y="0"/>
                    <a:pt x="5820"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82"/>
            <p:cNvSpPr/>
            <p:nvPr/>
          </p:nvSpPr>
          <p:spPr>
            <a:xfrm>
              <a:off x="986100" y="3642074"/>
              <a:ext cx="129923" cy="63292"/>
            </a:xfrm>
            <a:custGeom>
              <a:rect b="b" l="l" r="r" t="t"/>
              <a:pathLst>
                <a:path extrusionOk="0" h="1990" w="4085">
                  <a:moveTo>
                    <a:pt x="3892" y="0"/>
                  </a:moveTo>
                  <a:cubicBezTo>
                    <a:pt x="3864" y="0"/>
                    <a:pt x="3835" y="8"/>
                    <a:pt x="3811" y="25"/>
                  </a:cubicBezTo>
                  <a:lnTo>
                    <a:pt x="965" y="1644"/>
                  </a:lnTo>
                  <a:cubicBezTo>
                    <a:pt x="935" y="1656"/>
                    <a:pt x="906" y="1662"/>
                    <a:pt x="876" y="1662"/>
                  </a:cubicBezTo>
                  <a:cubicBezTo>
                    <a:pt x="846" y="1662"/>
                    <a:pt x="816" y="1656"/>
                    <a:pt x="786" y="1644"/>
                  </a:cubicBezTo>
                  <a:lnTo>
                    <a:pt x="263" y="1346"/>
                  </a:lnTo>
                  <a:cubicBezTo>
                    <a:pt x="240" y="1331"/>
                    <a:pt x="214" y="1325"/>
                    <a:pt x="188" y="1325"/>
                  </a:cubicBezTo>
                  <a:cubicBezTo>
                    <a:pt x="130" y="1325"/>
                    <a:pt x="69" y="1357"/>
                    <a:pt x="36" y="1406"/>
                  </a:cubicBezTo>
                  <a:cubicBezTo>
                    <a:pt x="1" y="1477"/>
                    <a:pt x="24" y="1584"/>
                    <a:pt x="96" y="1632"/>
                  </a:cubicBezTo>
                  <a:cubicBezTo>
                    <a:pt x="572" y="1882"/>
                    <a:pt x="655" y="1989"/>
                    <a:pt x="870" y="1989"/>
                  </a:cubicBezTo>
                  <a:cubicBezTo>
                    <a:pt x="1108" y="1989"/>
                    <a:pt x="965" y="1989"/>
                    <a:pt x="3965" y="287"/>
                  </a:cubicBezTo>
                  <a:cubicBezTo>
                    <a:pt x="4061" y="263"/>
                    <a:pt x="4084" y="156"/>
                    <a:pt x="4025" y="84"/>
                  </a:cubicBezTo>
                  <a:cubicBezTo>
                    <a:pt x="4001" y="29"/>
                    <a:pt x="3947" y="0"/>
                    <a:pt x="3892"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82"/>
            <p:cNvSpPr/>
            <p:nvPr/>
          </p:nvSpPr>
          <p:spPr>
            <a:xfrm>
              <a:off x="862283" y="3599678"/>
              <a:ext cx="118696" cy="84156"/>
            </a:xfrm>
            <a:custGeom>
              <a:rect b="b" l="l" r="r" t="t"/>
              <a:pathLst>
                <a:path extrusionOk="0" h="2646" w="3732">
                  <a:moveTo>
                    <a:pt x="366" y="1"/>
                  </a:moveTo>
                  <a:cubicBezTo>
                    <a:pt x="332" y="1"/>
                    <a:pt x="299" y="9"/>
                    <a:pt x="274" y="24"/>
                  </a:cubicBezTo>
                  <a:cubicBezTo>
                    <a:pt x="0" y="250"/>
                    <a:pt x="36" y="679"/>
                    <a:pt x="346" y="858"/>
                  </a:cubicBezTo>
                  <a:cubicBezTo>
                    <a:pt x="3352" y="2574"/>
                    <a:pt x="3447" y="2644"/>
                    <a:pt x="3517" y="2644"/>
                  </a:cubicBezTo>
                  <a:cubicBezTo>
                    <a:pt x="3523" y="2644"/>
                    <a:pt x="3529" y="2644"/>
                    <a:pt x="3536" y="2644"/>
                  </a:cubicBezTo>
                  <a:cubicBezTo>
                    <a:pt x="3544" y="2645"/>
                    <a:pt x="3550" y="2645"/>
                    <a:pt x="3557" y="2645"/>
                  </a:cubicBezTo>
                  <a:cubicBezTo>
                    <a:pt x="3685" y="2645"/>
                    <a:pt x="3732" y="2436"/>
                    <a:pt x="3596" y="2346"/>
                  </a:cubicBezTo>
                  <a:lnTo>
                    <a:pt x="500" y="584"/>
                  </a:lnTo>
                  <a:cubicBezTo>
                    <a:pt x="381" y="524"/>
                    <a:pt x="381" y="358"/>
                    <a:pt x="465" y="286"/>
                  </a:cubicBezTo>
                  <a:cubicBezTo>
                    <a:pt x="536" y="227"/>
                    <a:pt x="536" y="119"/>
                    <a:pt x="500" y="60"/>
                  </a:cubicBezTo>
                  <a:cubicBezTo>
                    <a:pt x="465" y="18"/>
                    <a:pt x="414" y="1"/>
                    <a:pt x="366" y="1"/>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4" name="Google Shape;1384;p182"/>
          <p:cNvGrpSpPr/>
          <p:nvPr/>
        </p:nvGrpSpPr>
        <p:grpSpPr>
          <a:xfrm>
            <a:off x="6910344" y="3164845"/>
            <a:ext cx="336602" cy="252258"/>
            <a:chOff x="3049653" y="2321468"/>
            <a:chExt cx="362992" cy="290018"/>
          </a:xfrm>
        </p:grpSpPr>
        <p:sp>
          <p:nvSpPr>
            <p:cNvPr id="1385" name="Google Shape;1385;p182"/>
            <p:cNvSpPr/>
            <p:nvPr/>
          </p:nvSpPr>
          <p:spPr>
            <a:xfrm>
              <a:off x="3280290" y="2429690"/>
              <a:ext cx="29913" cy="73957"/>
            </a:xfrm>
            <a:custGeom>
              <a:rect b="b" l="l" r="r" t="t"/>
              <a:pathLst>
                <a:path extrusionOk="0" h="2329" w="942">
                  <a:moveTo>
                    <a:pt x="200" y="1"/>
                  </a:moveTo>
                  <a:cubicBezTo>
                    <a:pt x="158" y="1"/>
                    <a:pt x="114" y="16"/>
                    <a:pt x="72" y="45"/>
                  </a:cubicBezTo>
                  <a:cubicBezTo>
                    <a:pt x="13" y="93"/>
                    <a:pt x="13" y="200"/>
                    <a:pt x="72" y="283"/>
                  </a:cubicBezTo>
                  <a:cubicBezTo>
                    <a:pt x="572" y="772"/>
                    <a:pt x="572" y="1569"/>
                    <a:pt x="72" y="2046"/>
                  </a:cubicBezTo>
                  <a:cubicBezTo>
                    <a:pt x="1" y="2129"/>
                    <a:pt x="1" y="2224"/>
                    <a:pt x="72" y="2284"/>
                  </a:cubicBezTo>
                  <a:cubicBezTo>
                    <a:pt x="102" y="2313"/>
                    <a:pt x="144" y="2328"/>
                    <a:pt x="187" y="2328"/>
                  </a:cubicBezTo>
                  <a:cubicBezTo>
                    <a:pt x="230" y="2328"/>
                    <a:pt x="275" y="2313"/>
                    <a:pt x="310" y="2284"/>
                  </a:cubicBezTo>
                  <a:cubicBezTo>
                    <a:pt x="941" y="1665"/>
                    <a:pt x="941" y="664"/>
                    <a:pt x="310" y="45"/>
                  </a:cubicBezTo>
                  <a:cubicBezTo>
                    <a:pt x="280" y="16"/>
                    <a:pt x="242" y="1"/>
                    <a:pt x="200"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82"/>
            <p:cNvSpPr/>
            <p:nvPr/>
          </p:nvSpPr>
          <p:spPr>
            <a:xfrm>
              <a:off x="3317729" y="2392250"/>
              <a:ext cx="49570" cy="148836"/>
            </a:xfrm>
            <a:custGeom>
              <a:rect b="b" l="l" r="r" t="t"/>
              <a:pathLst>
                <a:path extrusionOk="0" h="4687" w="1561">
                  <a:moveTo>
                    <a:pt x="183" y="1"/>
                  </a:moveTo>
                  <a:cubicBezTo>
                    <a:pt x="140" y="1"/>
                    <a:pt x="96" y="16"/>
                    <a:pt x="60" y="46"/>
                  </a:cubicBezTo>
                  <a:cubicBezTo>
                    <a:pt x="0" y="105"/>
                    <a:pt x="0" y="212"/>
                    <a:pt x="60" y="284"/>
                  </a:cubicBezTo>
                  <a:cubicBezTo>
                    <a:pt x="1191" y="1415"/>
                    <a:pt x="1191" y="3272"/>
                    <a:pt x="60" y="4403"/>
                  </a:cubicBezTo>
                  <a:cubicBezTo>
                    <a:pt x="0" y="4475"/>
                    <a:pt x="0" y="4582"/>
                    <a:pt x="60" y="4641"/>
                  </a:cubicBezTo>
                  <a:cubicBezTo>
                    <a:pt x="90" y="4671"/>
                    <a:pt x="131" y="4686"/>
                    <a:pt x="175" y="4686"/>
                  </a:cubicBezTo>
                  <a:cubicBezTo>
                    <a:pt x="218" y="4686"/>
                    <a:pt x="262" y="4671"/>
                    <a:pt x="298" y="4641"/>
                  </a:cubicBezTo>
                  <a:cubicBezTo>
                    <a:pt x="1560" y="3379"/>
                    <a:pt x="1560" y="1308"/>
                    <a:pt x="298" y="46"/>
                  </a:cubicBezTo>
                  <a:cubicBezTo>
                    <a:pt x="268" y="16"/>
                    <a:pt x="227" y="1"/>
                    <a:pt x="183"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82"/>
            <p:cNvSpPr/>
            <p:nvPr/>
          </p:nvSpPr>
          <p:spPr>
            <a:xfrm>
              <a:off x="3354406" y="2355954"/>
              <a:ext cx="58239" cy="222317"/>
            </a:xfrm>
            <a:custGeom>
              <a:rect b="b" l="l" r="r" t="t"/>
              <a:pathLst>
                <a:path extrusionOk="0" h="7001" w="1834">
                  <a:moveTo>
                    <a:pt x="174" y="1"/>
                  </a:moveTo>
                  <a:cubicBezTo>
                    <a:pt x="131" y="1"/>
                    <a:pt x="90" y="16"/>
                    <a:pt x="60" y="46"/>
                  </a:cubicBezTo>
                  <a:cubicBezTo>
                    <a:pt x="0" y="105"/>
                    <a:pt x="0" y="200"/>
                    <a:pt x="60" y="284"/>
                  </a:cubicBezTo>
                  <a:cubicBezTo>
                    <a:pt x="1834" y="2046"/>
                    <a:pt x="1834" y="4939"/>
                    <a:pt x="60" y="6713"/>
                  </a:cubicBezTo>
                  <a:cubicBezTo>
                    <a:pt x="0" y="6773"/>
                    <a:pt x="0" y="6868"/>
                    <a:pt x="60" y="6951"/>
                  </a:cubicBezTo>
                  <a:cubicBezTo>
                    <a:pt x="88" y="6985"/>
                    <a:pt x="128" y="7000"/>
                    <a:pt x="169" y="7000"/>
                  </a:cubicBezTo>
                  <a:cubicBezTo>
                    <a:pt x="214" y="7000"/>
                    <a:pt x="261" y="6982"/>
                    <a:pt x="298" y="6951"/>
                  </a:cubicBezTo>
                  <a:cubicBezTo>
                    <a:pt x="1227" y="6023"/>
                    <a:pt x="1727" y="4808"/>
                    <a:pt x="1727" y="3498"/>
                  </a:cubicBezTo>
                  <a:cubicBezTo>
                    <a:pt x="1727" y="2189"/>
                    <a:pt x="1227" y="962"/>
                    <a:pt x="298" y="46"/>
                  </a:cubicBezTo>
                  <a:cubicBezTo>
                    <a:pt x="262" y="16"/>
                    <a:pt x="218" y="1"/>
                    <a:pt x="174"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82"/>
            <p:cNvSpPr/>
            <p:nvPr/>
          </p:nvSpPr>
          <p:spPr>
            <a:xfrm>
              <a:off x="3049653" y="2321468"/>
              <a:ext cx="210250" cy="290018"/>
            </a:xfrm>
            <a:custGeom>
              <a:rect b="b" l="l" r="r" t="t"/>
              <a:pathLst>
                <a:path extrusionOk="0" h="9133" w="6621">
                  <a:moveTo>
                    <a:pt x="5216" y="1072"/>
                  </a:moveTo>
                  <a:lnTo>
                    <a:pt x="5216" y="8097"/>
                  </a:lnTo>
                  <a:cubicBezTo>
                    <a:pt x="4156" y="7751"/>
                    <a:pt x="3287" y="7037"/>
                    <a:pt x="2739" y="6061"/>
                  </a:cubicBezTo>
                  <a:lnTo>
                    <a:pt x="2739" y="3084"/>
                  </a:lnTo>
                  <a:cubicBezTo>
                    <a:pt x="3275" y="2120"/>
                    <a:pt x="4156" y="1405"/>
                    <a:pt x="5216" y="1072"/>
                  </a:cubicBezTo>
                  <a:close/>
                  <a:moveTo>
                    <a:pt x="5716" y="0"/>
                  </a:moveTo>
                  <a:cubicBezTo>
                    <a:pt x="5430" y="0"/>
                    <a:pt x="5216" y="215"/>
                    <a:pt x="5216" y="501"/>
                  </a:cubicBezTo>
                  <a:lnTo>
                    <a:pt x="5216" y="691"/>
                  </a:lnTo>
                  <a:cubicBezTo>
                    <a:pt x="4049" y="1048"/>
                    <a:pt x="3096" y="1810"/>
                    <a:pt x="2489" y="2858"/>
                  </a:cubicBezTo>
                  <a:lnTo>
                    <a:pt x="1227" y="2858"/>
                  </a:lnTo>
                  <a:cubicBezTo>
                    <a:pt x="549" y="2858"/>
                    <a:pt x="13" y="3394"/>
                    <a:pt x="13" y="4061"/>
                  </a:cubicBezTo>
                  <a:lnTo>
                    <a:pt x="13" y="5037"/>
                  </a:lnTo>
                  <a:cubicBezTo>
                    <a:pt x="1" y="5692"/>
                    <a:pt x="489" y="6227"/>
                    <a:pt x="1120" y="6275"/>
                  </a:cubicBezTo>
                  <a:cubicBezTo>
                    <a:pt x="1203" y="6275"/>
                    <a:pt x="1287" y="6216"/>
                    <a:pt x="1299" y="6132"/>
                  </a:cubicBezTo>
                  <a:cubicBezTo>
                    <a:pt x="1299" y="6037"/>
                    <a:pt x="1239" y="5966"/>
                    <a:pt x="1144" y="5954"/>
                  </a:cubicBezTo>
                  <a:cubicBezTo>
                    <a:pt x="703" y="5918"/>
                    <a:pt x="346" y="5537"/>
                    <a:pt x="346" y="5073"/>
                  </a:cubicBezTo>
                  <a:lnTo>
                    <a:pt x="346" y="4084"/>
                  </a:lnTo>
                  <a:cubicBezTo>
                    <a:pt x="346" y="3608"/>
                    <a:pt x="727" y="3215"/>
                    <a:pt x="1227" y="3215"/>
                  </a:cubicBezTo>
                  <a:lnTo>
                    <a:pt x="2418" y="3215"/>
                  </a:lnTo>
                  <a:lnTo>
                    <a:pt x="2418" y="5954"/>
                  </a:lnTo>
                  <a:lnTo>
                    <a:pt x="1918" y="5954"/>
                  </a:lnTo>
                  <a:cubicBezTo>
                    <a:pt x="1834" y="5954"/>
                    <a:pt x="1763" y="6025"/>
                    <a:pt x="1763" y="6108"/>
                  </a:cubicBezTo>
                  <a:cubicBezTo>
                    <a:pt x="1763" y="6204"/>
                    <a:pt x="1834" y="6275"/>
                    <a:pt x="1918" y="6275"/>
                  </a:cubicBezTo>
                  <a:lnTo>
                    <a:pt x="2489" y="6275"/>
                  </a:lnTo>
                  <a:cubicBezTo>
                    <a:pt x="3096" y="7323"/>
                    <a:pt x="4049" y="8097"/>
                    <a:pt x="5216" y="8430"/>
                  </a:cubicBezTo>
                  <a:lnTo>
                    <a:pt x="5216" y="8633"/>
                  </a:lnTo>
                  <a:cubicBezTo>
                    <a:pt x="5216" y="8906"/>
                    <a:pt x="5430" y="9133"/>
                    <a:pt x="5716" y="9133"/>
                  </a:cubicBezTo>
                  <a:lnTo>
                    <a:pt x="6121" y="9133"/>
                  </a:lnTo>
                  <a:cubicBezTo>
                    <a:pt x="6406" y="9133"/>
                    <a:pt x="6621" y="8906"/>
                    <a:pt x="6621" y="8633"/>
                  </a:cubicBezTo>
                  <a:lnTo>
                    <a:pt x="6621" y="4953"/>
                  </a:lnTo>
                  <a:cubicBezTo>
                    <a:pt x="6621" y="4858"/>
                    <a:pt x="6549" y="4787"/>
                    <a:pt x="6466" y="4787"/>
                  </a:cubicBezTo>
                  <a:cubicBezTo>
                    <a:pt x="6371" y="4787"/>
                    <a:pt x="6299" y="4858"/>
                    <a:pt x="6299" y="4953"/>
                  </a:cubicBezTo>
                  <a:lnTo>
                    <a:pt x="6299" y="8633"/>
                  </a:lnTo>
                  <a:cubicBezTo>
                    <a:pt x="6299" y="8728"/>
                    <a:pt x="6228" y="8811"/>
                    <a:pt x="6121" y="8811"/>
                  </a:cubicBezTo>
                  <a:lnTo>
                    <a:pt x="5716" y="8811"/>
                  </a:lnTo>
                  <a:cubicBezTo>
                    <a:pt x="5609" y="8811"/>
                    <a:pt x="5537" y="8728"/>
                    <a:pt x="5537" y="8633"/>
                  </a:cubicBezTo>
                  <a:lnTo>
                    <a:pt x="5537" y="501"/>
                  </a:lnTo>
                  <a:cubicBezTo>
                    <a:pt x="5537" y="393"/>
                    <a:pt x="5609" y="322"/>
                    <a:pt x="5716" y="322"/>
                  </a:cubicBezTo>
                  <a:lnTo>
                    <a:pt x="6121" y="322"/>
                  </a:lnTo>
                  <a:cubicBezTo>
                    <a:pt x="6228" y="322"/>
                    <a:pt x="6299" y="393"/>
                    <a:pt x="6299" y="501"/>
                  </a:cubicBezTo>
                  <a:lnTo>
                    <a:pt x="6299" y="4180"/>
                  </a:lnTo>
                  <a:cubicBezTo>
                    <a:pt x="6299" y="4263"/>
                    <a:pt x="6371" y="4346"/>
                    <a:pt x="6466" y="4346"/>
                  </a:cubicBezTo>
                  <a:cubicBezTo>
                    <a:pt x="6549" y="4346"/>
                    <a:pt x="6621" y="4263"/>
                    <a:pt x="6621" y="4180"/>
                  </a:cubicBezTo>
                  <a:lnTo>
                    <a:pt x="6621" y="501"/>
                  </a:lnTo>
                  <a:cubicBezTo>
                    <a:pt x="6621" y="215"/>
                    <a:pt x="6406" y="0"/>
                    <a:pt x="6121"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9" name="Google Shape;1389;p182"/>
          <p:cNvGrpSpPr/>
          <p:nvPr/>
        </p:nvGrpSpPr>
        <p:grpSpPr>
          <a:xfrm>
            <a:off x="7303953" y="3153092"/>
            <a:ext cx="332941" cy="302883"/>
            <a:chOff x="4129482" y="3681059"/>
            <a:chExt cx="355402" cy="354291"/>
          </a:xfrm>
        </p:grpSpPr>
        <p:sp>
          <p:nvSpPr>
            <p:cNvPr id="1390" name="Google Shape;1390;p182"/>
            <p:cNvSpPr/>
            <p:nvPr/>
          </p:nvSpPr>
          <p:spPr>
            <a:xfrm>
              <a:off x="4313979" y="3719578"/>
              <a:ext cx="133117" cy="225016"/>
            </a:xfrm>
            <a:custGeom>
              <a:rect b="b" l="l" r="r" t="t"/>
              <a:pathLst>
                <a:path extrusionOk="0" h="7086" w="4192">
                  <a:moveTo>
                    <a:pt x="173" y="0"/>
                  </a:moveTo>
                  <a:cubicBezTo>
                    <a:pt x="96" y="0"/>
                    <a:pt x="23" y="68"/>
                    <a:pt x="12" y="156"/>
                  </a:cubicBezTo>
                  <a:cubicBezTo>
                    <a:pt x="0" y="240"/>
                    <a:pt x="72" y="323"/>
                    <a:pt x="167" y="335"/>
                  </a:cubicBezTo>
                  <a:cubicBezTo>
                    <a:pt x="1167" y="418"/>
                    <a:pt x="2108" y="883"/>
                    <a:pt x="2798" y="1633"/>
                  </a:cubicBezTo>
                  <a:cubicBezTo>
                    <a:pt x="3501" y="2383"/>
                    <a:pt x="3870" y="3359"/>
                    <a:pt x="3870" y="4383"/>
                  </a:cubicBezTo>
                  <a:cubicBezTo>
                    <a:pt x="3870" y="5217"/>
                    <a:pt x="3620" y="6002"/>
                    <a:pt x="3156" y="6693"/>
                  </a:cubicBezTo>
                  <a:lnTo>
                    <a:pt x="893" y="4407"/>
                  </a:lnTo>
                  <a:cubicBezTo>
                    <a:pt x="864" y="4377"/>
                    <a:pt x="822" y="4362"/>
                    <a:pt x="779" y="4362"/>
                  </a:cubicBezTo>
                  <a:cubicBezTo>
                    <a:pt x="736" y="4362"/>
                    <a:pt x="691" y="4377"/>
                    <a:pt x="655" y="4407"/>
                  </a:cubicBezTo>
                  <a:cubicBezTo>
                    <a:pt x="596" y="4467"/>
                    <a:pt x="596" y="4574"/>
                    <a:pt x="655" y="4645"/>
                  </a:cubicBezTo>
                  <a:lnTo>
                    <a:pt x="3048" y="7050"/>
                  </a:lnTo>
                  <a:cubicBezTo>
                    <a:pt x="3084" y="7074"/>
                    <a:pt x="3120" y="7086"/>
                    <a:pt x="3167" y="7086"/>
                  </a:cubicBezTo>
                  <a:lnTo>
                    <a:pt x="3179" y="7086"/>
                  </a:lnTo>
                  <a:cubicBezTo>
                    <a:pt x="3227" y="7086"/>
                    <a:pt x="3275" y="7062"/>
                    <a:pt x="3298" y="7026"/>
                  </a:cubicBezTo>
                  <a:cubicBezTo>
                    <a:pt x="3882" y="6252"/>
                    <a:pt x="4191" y="5348"/>
                    <a:pt x="4191" y="4383"/>
                  </a:cubicBezTo>
                  <a:cubicBezTo>
                    <a:pt x="4191" y="3276"/>
                    <a:pt x="3775" y="2228"/>
                    <a:pt x="3036" y="1407"/>
                  </a:cubicBezTo>
                  <a:cubicBezTo>
                    <a:pt x="2286" y="597"/>
                    <a:pt x="1274" y="97"/>
                    <a:pt x="191" y="2"/>
                  </a:cubicBezTo>
                  <a:cubicBezTo>
                    <a:pt x="185" y="1"/>
                    <a:pt x="179" y="0"/>
                    <a:pt x="173"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82"/>
            <p:cNvSpPr/>
            <p:nvPr/>
          </p:nvSpPr>
          <p:spPr>
            <a:xfrm>
              <a:off x="4220968" y="3719197"/>
              <a:ext cx="106284" cy="132387"/>
            </a:xfrm>
            <a:custGeom>
              <a:rect b="b" l="l" r="r" t="t"/>
              <a:pathLst>
                <a:path extrusionOk="0" h="4169" w="3347">
                  <a:moveTo>
                    <a:pt x="2340" y="1"/>
                  </a:moveTo>
                  <a:cubicBezTo>
                    <a:pt x="2334" y="1"/>
                    <a:pt x="2328" y="1"/>
                    <a:pt x="2322" y="2"/>
                  </a:cubicBezTo>
                  <a:cubicBezTo>
                    <a:pt x="1501" y="73"/>
                    <a:pt x="715" y="371"/>
                    <a:pt x="60" y="883"/>
                  </a:cubicBezTo>
                  <a:cubicBezTo>
                    <a:pt x="12" y="907"/>
                    <a:pt x="0" y="954"/>
                    <a:pt x="0" y="1002"/>
                  </a:cubicBezTo>
                  <a:cubicBezTo>
                    <a:pt x="0" y="1038"/>
                    <a:pt x="12" y="1085"/>
                    <a:pt x="36" y="1133"/>
                  </a:cubicBezTo>
                  <a:lnTo>
                    <a:pt x="3048" y="4121"/>
                  </a:lnTo>
                  <a:cubicBezTo>
                    <a:pt x="3072" y="4157"/>
                    <a:pt x="3120" y="4169"/>
                    <a:pt x="3167" y="4169"/>
                  </a:cubicBezTo>
                  <a:cubicBezTo>
                    <a:pt x="3203" y="4169"/>
                    <a:pt x="3251" y="4157"/>
                    <a:pt x="3287" y="4121"/>
                  </a:cubicBezTo>
                  <a:cubicBezTo>
                    <a:pt x="3346" y="4062"/>
                    <a:pt x="3346" y="3955"/>
                    <a:pt x="3287" y="3883"/>
                  </a:cubicBezTo>
                  <a:lnTo>
                    <a:pt x="429" y="1026"/>
                  </a:lnTo>
                  <a:cubicBezTo>
                    <a:pt x="1001" y="645"/>
                    <a:pt x="1655" y="383"/>
                    <a:pt x="2358" y="323"/>
                  </a:cubicBezTo>
                  <a:cubicBezTo>
                    <a:pt x="2363" y="324"/>
                    <a:pt x="2367" y="324"/>
                    <a:pt x="2372" y="324"/>
                  </a:cubicBezTo>
                  <a:cubicBezTo>
                    <a:pt x="2449" y="324"/>
                    <a:pt x="2512" y="235"/>
                    <a:pt x="2501" y="157"/>
                  </a:cubicBezTo>
                  <a:cubicBezTo>
                    <a:pt x="2479" y="68"/>
                    <a:pt x="2416" y="1"/>
                    <a:pt x="2340"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82"/>
            <p:cNvSpPr/>
            <p:nvPr/>
          </p:nvSpPr>
          <p:spPr>
            <a:xfrm>
              <a:off x="4167270" y="3772545"/>
              <a:ext cx="226127" cy="225746"/>
            </a:xfrm>
            <a:custGeom>
              <a:rect b="b" l="l" r="r" t="t"/>
              <a:pathLst>
                <a:path extrusionOk="0" h="7109" w="7121">
                  <a:moveTo>
                    <a:pt x="1037" y="405"/>
                  </a:moveTo>
                  <a:lnTo>
                    <a:pt x="6704" y="6061"/>
                  </a:lnTo>
                  <a:cubicBezTo>
                    <a:pt x="6013" y="6537"/>
                    <a:pt x="5228" y="6775"/>
                    <a:pt x="4406" y="6775"/>
                  </a:cubicBezTo>
                  <a:cubicBezTo>
                    <a:pt x="2168" y="6775"/>
                    <a:pt x="334" y="4942"/>
                    <a:pt x="334" y="2703"/>
                  </a:cubicBezTo>
                  <a:cubicBezTo>
                    <a:pt x="334" y="1882"/>
                    <a:pt x="572" y="1096"/>
                    <a:pt x="1037" y="405"/>
                  </a:cubicBezTo>
                  <a:close/>
                  <a:moveTo>
                    <a:pt x="1001" y="1"/>
                  </a:moveTo>
                  <a:cubicBezTo>
                    <a:pt x="953" y="1"/>
                    <a:pt x="918" y="36"/>
                    <a:pt x="882" y="60"/>
                  </a:cubicBezTo>
                  <a:cubicBezTo>
                    <a:pt x="298" y="822"/>
                    <a:pt x="1" y="1739"/>
                    <a:pt x="1" y="2703"/>
                  </a:cubicBezTo>
                  <a:cubicBezTo>
                    <a:pt x="1" y="5120"/>
                    <a:pt x="1989" y="7109"/>
                    <a:pt x="4406" y="7109"/>
                  </a:cubicBezTo>
                  <a:cubicBezTo>
                    <a:pt x="5382" y="7109"/>
                    <a:pt x="6287" y="6811"/>
                    <a:pt x="7061" y="6228"/>
                  </a:cubicBezTo>
                  <a:cubicBezTo>
                    <a:pt x="7109" y="6192"/>
                    <a:pt x="7121" y="6156"/>
                    <a:pt x="7121" y="6108"/>
                  </a:cubicBezTo>
                  <a:cubicBezTo>
                    <a:pt x="7121" y="6061"/>
                    <a:pt x="7109" y="6013"/>
                    <a:pt x="7073" y="5978"/>
                  </a:cubicBezTo>
                  <a:lnTo>
                    <a:pt x="1132" y="36"/>
                  </a:lnTo>
                  <a:cubicBezTo>
                    <a:pt x="1096" y="24"/>
                    <a:pt x="1048" y="1"/>
                    <a:pt x="100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82"/>
            <p:cNvSpPr/>
            <p:nvPr/>
          </p:nvSpPr>
          <p:spPr>
            <a:xfrm>
              <a:off x="4129482" y="3681059"/>
              <a:ext cx="355402" cy="354291"/>
            </a:xfrm>
            <a:custGeom>
              <a:rect b="b" l="l" r="r" t="t"/>
              <a:pathLst>
                <a:path extrusionOk="0" h="11157" w="11192">
                  <a:moveTo>
                    <a:pt x="5596" y="0"/>
                  </a:moveTo>
                  <a:cubicBezTo>
                    <a:pt x="4096" y="0"/>
                    <a:pt x="2703" y="572"/>
                    <a:pt x="1643" y="1631"/>
                  </a:cubicBezTo>
                  <a:cubicBezTo>
                    <a:pt x="584" y="2691"/>
                    <a:pt x="0" y="4096"/>
                    <a:pt x="0" y="5584"/>
                  </a:cubicBezTo>
                  <a:cubicBezTo>
                    <a:pt x="0" y="7013"/>
                    <a:pt x="536" y="8358"/>
                    <a:pt x="1512" y="9406"/>
                  </a:cubicBezTo>
                  <a:cubicBezTo>
                    <a:pt x="2477" y="10430"/>
                    <a:pt x="3786" y="11061"/>
                    <a:pt x="5191" y="11156"/>
                  </a:cubicBezTo>
                  <a:cubicBezTo>
                    <a:pt x="5286" y="11156"/>
                    <a:pt x="5358" y="11097"/>
                    <a:pt x="5382" y="11014"/>
                  </a:cubicBezTo>
                  <a:cubicBezTo>
                    <a:pt x="5382" y="10918"/>
                    <a:pt x="5322" y="10847"/>
                    <a:pt x="5227" y="10835"/>
                  </a:cubicBezTo>
                  <a:cubicBezTo>
                    <a:pt x="3905" y="10740"/>
                    <a:pt x="2667" y="10144"/>
                    <a:pt x="1762" y="9180"/>
                  </a:cubicBezTo>
                  <a:cubicBezTo>
                    <a:pt x="834" y="8192"/>
                    <a:pt x="333" y="6930"/>
                    <a:pt x="333" y="5572"/>
                  </a:cubicBezTo>
                  <a:cubicBezTo>
                    <a:pt x="333" y="4179"/>
                    <a:pt x="881" y="2858"/>
                    <a:pt x="1881" y="1858"/>
                  </a:cubicBezTo>
                  <a:cubicBezTo>
                    <a:pt x="2881" y="858"/>
                    <a:pt x="4203" y="310"/>
                    <a:pt x="5596" y="310"/>
                  </a:cubicBezTo>
                  <a:cubicBezTo>
                    <a:pt x="7001" y="310"/>
                    <a:pt x="8323" y="858"/>
                    <a:pt x="9323" y="1858"/>
                  </a:cubicBezTo>
                  <a:cubicBezTo>
                    <a:pt x="10323" y="2858"/>
                    <a:pt x="10871" y="4179"/>
                    <a:pt x="10871" y="5572"/>
                  </a:cubicBezTo>
                  <a:cubicBezTo>
                    <a:pt x="10871" y="6918"/>
                    <a:pt x="10359" y="8192"/>
                    <a:pt x="9442" y="9180"/>
                  </a:cubicBezTo>
                  <a:cubicBezTo>
                    <a:pt x="8525" y="10144"/>
                    <a:pt x="7299" y="10740"/>
                    <a:pt x="5977" y="10835"/>
                  </a:cubicBezTo>
                  <a:cubicBezTo>
                    <a:pt x="5882" y="10835"/>
                    <a:pt x="5810" y="10918"/>
                    <a:pt x="5822" y="11014"/>
                  </a:cubicBezTo>
                  <a:cubicBezTo>
                    <a:pt x="5822" y="11097"/>
                    <a:pt x="5894" y="11156"/>
                    <a:pt x="5989" y="11156"/>
                  </a:cubicBezTo>
                  <a:lnTo>
                    <a:pt x="6001" y="11156"/>
                  </a:lnTo>
                  <a:cubicBezTo>
                    <a:pt x="7418" y="11061"/>
                    <a:pt x="8727" y="10442"/>
                    <a:pt x="9692" y="9406"/>
                  </a:cubicBezTo>
                  <a:cubicBezTo>
                    <a:pt x="10656" y="8358"/>
                    <a:pt x="11192" y="7013"/>
                    <a:pt x="11192" y="5584"/>
                  </a:cubicBezTo>
                  <a:cubicBezTo>
                    <a:pt x="11192" y="4096"/>
                    <a:pt x="10597" y="2691"/>
                    <a:pt x="9561" y="1631"/>
                  </a:cubicBezTo>
                  <a:cubicBezTo>
                    <a:pt x="8501" y="572"/>
                    <a:pt x="7108" y="0"/>
                    <a:pt x="559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7" name="Shape 1397"/>
        <p:cNvGrpSpPr/>
        <p:nvPr/>
      </p:nvGrpSpPr>
      <p:grpSpPr>
        <a:xfrm>
          <a:off x="0" y="0"/>
          <a:ext cx="0" cy="0"/>
          <a:chOff x="0" y="0"/>
          <a:chExt cx="0" cy="0"/>
        </a:xfrm>
      </p:grpSpPr>
      <p:sp>
        <p:nvSpPr>
          <p:cNvPr id="1398" name="Google Shape;1398;p183"/>
          <p:cNvSpPr/>
          <p:nvPr/>
        </p:nvSpPr>
        <p:spPr>
          <a:xfrm>
            <a:off x="193525" y="2128325"/>
            <a:ext cx="8759100" cy="947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83"/>
          <p:cNvSpPr/>
          <p:nvPr/>
        </p:nvSpPr>
        <p:spPr>
          <a:xfrm>
            <a:off x="193525" y="3218050"/>
            <a:ext cx="8759100" cy="1833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83"/>
          <p:cNvSpPr/>
          <p:nvPr/>
        </p:nvSpPr>
        <p:spPr>
          <a:xfrm>
            <a:off x="193525" y="1232400"/>
            <a:ext cx="8759100" cy="753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83"/>
          <p:cNvSpPr txBox="1"/>
          <p:nvPr/>
        </p:nvSpPr>
        <p:spPr>
          <a:xfrm>
            <a:off x="0" y="0"/>
            <a:ext cx="9144000" cy="6111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400"/>
              </a:spcAft>
              <a:buNone/>
            </a:pPr>
            <a:r>
              <a:rPr b="1" lang="en" sz="2300">
                <a:solidFill>
                  <a:schemeClr val="lt1"/>
                </a:solidFill>
                <a:latin typeface="Lato"/>
                <a:ea typeface="Lato"/>
                <a:cs typeface="Lato"/>
                <a:sym typeface="Lato"/>
              </a:rPr>
              <a:t>Apa yang Kipin School  Pro berikan ?</a:t>
            </a:r>
            <a:endParaRPr b="1" sz="3600">
              <a:solidFill>
                <a:schemeClr val="lt1"/>
              </a:solidFill>
              <a:latin typeface="Lato"/>
              <a:ea typeface="Lato"/>
              <a:cs typeface="Lato"/>
              <a:sym typeface="Lato"/>
            </a:endParaRPr>
          </a:p>
        </p:txBody>
      </p:sp>
      <p:sp>
        <p:nvSpPr>
          <p:cNvPr id="1402" name="Google Shape;1402;p183"/>
          <p:cNvSpPr txBox="1"/>
          <p:nvPr/>
        </p:nvSpPr>
        <p:spPr>
          <a:xfrm>
            <a:off x="88600" y="611098"/>
            <a:ext cx="8863800" cy="4086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latin typeface="Lato"/>
                <a:ea typeface="Lato"/>
                <a:cs typeface="Lato"/>
                <a:sym typeface="Lato"/>
              </a:rPr>
              <a:t>Melengkapi sekolah dengan fasilitas paket modul materi pembelajaran yang diinstall di smartphone, tablet atau laptop, berisi :</a:t>
            </a:r>
            <a:endParaRPr>
              <a:latin typeface="Lato"/>
              <a:ea typeface="Lato"/>
              <a:cs typeface="Lato"/>
              <a:sym typeface="Lato"/>
            </a:endParaRPr>
          </a:p>
          <a:p>
            <a:pPr indent="-317500" lvl="0" marL="457200" rtl="0" algn="l">
              <a:spcBef>
                <a:spcPts val="1000"/>
              </a:spcBef>
              <a:spcAft>
                <a:spcPts val="0"/>
              </a:spcAft>
              <a:buSzPts val="1400"/>
              <a:buFont typeface="Lato"/>
              <a:buAutoNum type="arabicPeriod"/>
            </a:pPr>
            <a:r>
              <a:rPr b="1" lang="en" sz="1600">
                <a:latin typeface="Lato"/>
                <a:ea typeface="Lato"/>
                <a:cs typeface="Lato"/>
                <a:sym typeface="Lato"/>
              </a:rPr>
              <a:t>Aplikasi Kipin School 4.0</a:t>
            </a:r>
            <a:br>
              <a:rPr lang="en">
                <a:latin typeface="Lato"/>
                <a:ea typeface="Lato"/>
                <a:cs typeface="Lato"/>
                <a:sym typeface="Lato"/>
              </a:rPr>
            </a:br>
            <a:r>
              <a:rPr lang="en">
                <a:latin typeface="Lato"/>
                <a:ea typeface="Lato"/>
                <a:cs typeface="Lato"/>
                <a:sym typeface="Lato"/>
              </a:rPr>
              <a:t>Berisi ribuan materi pelajaran sekolah berupa : buku pelajaran sekolah, video pendidikan, paket latihan tryout &amp; komik literasi. Materi berbasis Kurikulum 2013, sesuai yang diterapkan kemdikbud saat ini.</a:t>
            </a:r>
            <a:br>
              <a:rPr lang="en">
                <a:latin typeface="Lato"/>
                <a:ea typeface="Lato"/>
                <a:cs typeface="Lato"/>
                <a:sym typeface="Lato"/>
              </a:rPr>
            </a:br>
            <a:endParaRPr>
              <a:latin typeface="Lato"/>
              <a:ea typeface="Lato"/>
              <a:cs typeface="Lato"/>
              <a:sym typeface="Lato"/>
            </a:endParaRPr>
          </a:p>
          <a:p>
            <a:pPr indent="-317500" lvl="0" marL="457200" rtl="0" algn="l">
              <a:spcBef>
                <a:spcPts val="0"/>
              </a:spcBef>
              <a:spcAft>
                <a:spcPts val="0"/>
              </a:spcAft>
              <a:buSzPts val="1400"/>
              <a:buFont typeface="Lato"/>
              <a:buAutoNum type="arabicPeriod"/>
            </a:pPr>
            <a:r>
              <a:rPr b="1" lang="en" sz="1600">
                <a:latin typeface="Lato"/>
                <a:ea typeface="Lato"/>
                <a:cs typeface="Lato"/>
                <a:sym typeface="Lato"/>
              </a:rPr>
              <a:t>Username terkontrol dari sekolah</a:t>
            </a:r>
            <a:br>
              <a:rPr lang="en">
                <a:latin typeface="Lato"/>
                <a:ea typeface="Lato"/>
                <a:cs typeface="Lato"/>
                <a:sym typeface="Lato"/>
              </a:rPr>
            </a:br>
            <a:r>
              <a:rPr lang="en">
                <a:latin typeface="Lato"/>
                <a:ea typeface="Lato"/>
                <a:cs typeface="Lato"/>
                <a:sym typeface="Lato"/>
              </a:rPr>
              <a:t>Masing-masing siswa akan mendapat username yang seragam sebagai identitas dari sekolah. User ini dikontrol oleh sekolah, atas permintaan sekolah, sebuah user bisa di non-aktif-kan sehingga siswa tsb tidak bisa mengakses lagi menu di Kipin School.</a:t>
            </a:r>
            <a:br>
              <a:rPr lang="en">
                <a:latin typeface="Lato"/>
                <a:ea typeface="Lato"/>
                <a:cs typeface="Lato"/>
                <a:sym typeface="Lato"/>
              </a:rPr>
            </a:br>
            <a:endParaRPr>
              <a:latin typeface="Lato"/>
              <a:ea typeface="Lato"/>
              <a:cs typeface="Lato"/>
              <a:sym typeface="Lato"/>
            </a:endParaRPr>
          </a:p>
          <a:p>
            <a:pPr indent="-317500" lvl="0" marL="457200" rtl="0" algn="l">
              <a:spcBef>
                <a:spcPts val="0"/>
              </a:spcBef>
              <a:spcAft>
                <a:spcPts val="0"/>
              </a:spcAft>
              <a:buSzPts val="1400"/>
              <a:buFont typeface="Lato"/>
              <a:buAutoNum type="arabicPeriod"/>
            </a:pPr>
            <a:r>
              <a:rPr b="1" lang="en" sz="1600">
                <a:latin typeface="Lato"/>
                <a:ea typeface="Lato"/>
                <a:cs typeface="Lato"/>
                <a:sym typeface="Lato"/>
              </a:rPr>
              <a:t>Akses "Sekolahku"</a:t>
            </a:r>
            <a:br>
              <a:rPr lang="en">
                <a:latin typeface="Lato"/>
                <a:ea typeface="Lato"/>
                <a:cs typeface="Lato"/>
                <a:sym typeface="Lato"/>
              </a:rPr>
            </a:br>
            <a:r>
              <a:rPr lang="en">
                <a:latin typeface="Lato"/>
                <a:ea typeface="Lato"/>
                <a:cs typeface="Lato"/>
                <a:sym typeface="Lato"/>
              </a:rPr>
              <a:t>Didalam menu ini mempunyai kemampuan :</a:t>
            </a:r>
            <a:endParaRPr>
              <a:latin typeface="Lato"/>
              <a:ea typeface="Lato"/>
              <a:cs typeface="Lato"/>
              <a:sym typeface="Lato"/>
            </a:endParaRPr>
          </a:p>
          <a:p>
            <a:pPr indent="-323850" lvl="1" marL="914400" rtl="0" algn="l">
              <a:spcBef>
                <a:spcPts val="0"/>
              </a:spcBef>
              <a:spcAft>
                <a:spcPts val="0"/>
              </a:spcAft>
              <a:buSzPts val="1500"/>
              <a:buFont typeface="Lato"/>
              <a:buAutoNum type="alphaLcPeriod"/>
            </a:pPr>
            <a:r>
              <a:rPr lang="en">
                <a:latin typeface="Lato"/>
                <a:ea typeface="Lato"/>
                <a:cs typeface="Lato"/>
                <a:sym typeface="Lato"/>
              </a:rPr>
              <a:t>Pihak sekolah bisa melakukan upload buku, dokumen maupun video sendiri ke server Kipin School, siswa bisa download data internal ini dengan mudah ke gadget mereka. Sekolah tanpa kertas lagi.</a:t>
            </a:r>
            <a:endParaRPr>
              <a:latin typeface="Lato"/>
              <a:ea typeface="Lato"/>
              <a:cs typeface="Lato"/>
              <a:sym typeface="Lato"/>
            </a:endParaRPr>
          </a:p>
          <a:p>
            <a:pPr indent="-323850" lvl="1" marL="914400" rtl="0" algn="l">
              <a:spcBef>
                <a:spcPts val="0"/>
              </a:spcBef>
              <a:spcAft>
                <a:spcPts val="0"/>
              </a:spcAft>
              <a:buSzPts val="1500"/>
              <a:buFont typeface="Lato"/>
              <a:buAutoNum type="alphaLcPeriod"/>
            </a:pPr>
            <a:r>
              <a:rPr lang="en">
                <a:latin typeface="Lato"/>
                <a:ea typeface="Lato"/>
                <a:cs typeface="Lato"/>
                <a:sym typeface="Lato"/>
              </a:rPr>
              <a:t>Ada ruang diskusi, yang dapat dimanfaatkan untuk diskusi antara guru dan para siswa dalam satu kelas, maupun satu sekolah. Terdapat Absensi, polling, pengumuman, dll</a:t>
            </a:r>
            <a:endParaRPr>
              <a:latin typeface="Lato"/>
              <a:ea typeface="Lato"/>
              <a:cs typeface="Lato"/>
              <a:sym typeface="Lato"/>
            </a:endParaRPr>
          </a:p>
          <a:p>
            <a:pPr indent="-323850" lvl="1" marL="914400" rtl="0" algn="l">
              <a:spcBef>
                <a:spcPts val="0"/>
              </a:spcBef>
              <a:spcAft>
                <a:spcPts val="0"/>
              </a:spcAft>
              <a:buSzPts val="1500"/>
              <a:buFont typeface="Lato"/>
              <a:buAutoNum type="alphaLcPeriod"/>
            </a:pPr>
            <a:r>
              <a:rPr lang="en">
                <a:latin typeface="Lato"/>
                <a:ea typeface="Lato"/>
                <a:cs typeface="Lato"/>
                <a:sym typeface="Lato"/>
              </a:rPr>
              <a:t>Ada fasilitas “chatting group real time”, semua siswa dan guru bisa melakukan chat group yang ringan-ringan disini secara bersama-sama</a:t>
            </a:r>
            <a:endParaRPr>
              <a:latin typeface="Lato"/>
              <a:ea typeface="Lato"/>
              <a:cs typeface="Lato"/>
              <a:sym typeface="Lato"/>
            </a:endParaRPr>
          </a:p>
          <a:p>
            <a:pPr indent="0" lvl="0" marL="0" rtl="0" algn="l">
              <a:spcBef>
                <a:spcPts val="1000"/>
              </a:spcBef>
              <a:spcAft>
                <a:spcPts val="0"/>
              </a:spcAft>
              <a:buNone/>
            </a:pPr>
            <a:r>
              <a:t/>
            </a:r>
            <a:endParaRPr>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6" name="Shape 1406"/>
        <p:cNvGrpSpPr/>
        <p:nvPr/>
      </p:nvGrpSpPr>
      <p:grpSpPr>
        <a:xfrm>
          <a:off x="0" y="0"/>
          <a:ext cx="0" cy="0"/>
          <a:chOff x="0" y="0"/>
          <a:chExt cx="0" cy="0"/>
        </a:xfrm>
      </p:grpSpPr>
      <p:sp>
        <p:nvSpPr>
          <p:cNvPr id="1407" name="Google Shape;1407;p184"/>
          <p:cNvSpPr/>
          <p:nvPr/>
        </p:nvSpPr>
        <p:spPr>
          <a:xfrm>
            <a:off x="481100" y="928975"/>
            <a:ext cx="8105100" cy="2845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84"/>
          <p:cNvSpPr txBox="1"/>
          <p:nvPr/>
        </p:nvSpPr>
        <p:spPr>
          <a:xfrm>
            <a:off x="0" y="0"/>
            <a:ext cx="9144000" cy="6111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400"/>
              </a:spcAft>
              <a:buNone/>
            </a:pPr>
            <a:r>
              <a:rPr b="1" lang="en" sz="2300">
                <a:solidFill>
                  <a:schemeClr val="lt1"/>
                </a:solidFill>
                <a:latin typeface="Lato"/>
                <a:ea typeface="Lato"/>
                <a:cs typeface="Lato"/>
                <a:sym typeface="Lato"/>
              </a:rPr>
              <a:t>Apa Beda Kipin School 4.0 dengan App Bimbel?</a:t>
            </a:r>
            <a:endParaRPr b="1" sz="3600">
              <a:solidFill>
                <a:schemeClr val="lt1"/>
              </a:solidFill>
              <a:latin typeface="Lato"/>
              <a:ea typeface="Lato"/>
              <a:cs typeface="Lato"/>
              <a:sym typeface="Lato"/>
            </a:endParaRPr>
          </a:p>
        </p:txBody>
      </p:sp>
      <p:sp>
        <p:nvSpPr>
          <p:cNvPr id="1409" name="Google Shape;1409;p184"/>
          <p:cNvSpPr txBox="1"/>
          <p:nvPr/>
        </p:nvSpPr>
        <p:spPr>
          <a:xfrm>
            <a:off x="481100" y="3997450"/>
            <a:ext cx="8370300" cy="915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1500">
                <a:solidFill>
                  <a:srgbClr val="CC0000"/>
                </a:solidFill>
              </a:rPr>
              <a:t>di Kipin School Pro sudah disediakan lengkap konten pelajaran lengkap sekali, bukan hanya buku, tapi juga : video, latihan soal &amp; bacaan literasi, jadi siswa disekolah berkesempata belajar lebih dan tak membutuhkan bimbel lagi</a:t>
            </a:r>
            <a:endParaRPr b="1" sz="1500">
              <a:solidFill>
                <a:srgbClr val="CC0000"/>
              </a:solidFill>
            </a:endParaRPr>
          </a:p>
        </p:txBody>
      </p:sp>
      <p:sp>
        <p:nvSpPr>
          <p:cNvPr id="1410" name="Google Shape;1410;p184"/>
          <p:cNvSpPr txBox="1"/>
          <p:nvPr/>
        </p:nvSpPr>
        <p:spPr>
          <a:xfrm>
            <a:off x="630300" y="928975"/>
            <a:ext cx="7883400" cy="30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Kipin School Pro :</a:t>
            </a:r>
            <a:endParaRPr b="1" sz="1800">
              <a:latin typeface="Lato"/>
              <a:ea typeface="Lato"/>
              <a:cs typeface="Lato"/>
              <a:sym typeface="Lato"/>
            </a:endParaRPr>
          </a:p>
          <a:p>
            <a:pPr indent="0" lvl="0" marL="0" rtl="0" algn="l">
              <a:spcBef>
                <a:spcPts val="0"/>
              </a:spcBef>
              <a:spcAft>
                <a:spcPts val="0"/>
              </a:spcAft>
              <a:buNone/>
            </a:pPr>
            <a:r>
              <a:rPr lang="en" sz="1500">
                <a:latin typeface="Lato"/>
                <a:ea typeface="Lato"/>
                <a:cs typeface="Lato"/>
                <a:sym typeface="Lato"/>
              </a:rPr>
              <a:t>Bukan bimbel, namun fasilitas untuk sekolah digital. Memberikan konten pelajaran yang lengkap sesuai kurikulum yang berlaku, menggantikan pemakaian buku cetak yang mahal &amp; minim ilmu</a:t>
            </a:r>
            <a:br>
              <a:rPr lang="en" sz="1500">
                <a:latin typeface="Lato"/>
                <a:ea typeface="Lato"/>
                <a:cs typeface="Lato"/>
                <a:sym typeface="Lato"/>
              </a:rPr>
            </a:br>
            <a:r>
              <a:rPr i="1" lang="en" sz="1500">
                <a:latin typeface="Lato"/>
                <a:ea typeface="Lato"/>
                <a:cs typeface="Lato"/>
                <a:sym typeface="Lato"/>
              </a:rPr>
              <a:t>note: jadi semua sekolah membutuhkan Kipin School.</a:t>
            </a:r>
            <a:endParaRPr i="1" sz="15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b="1" lang="en" sz="1800">
                <a:latin typeface="Lato"/>
                <a:ea typeface="Lato"/>
                <a:cs typeface="Lato"/>
                <a:sym typeface="Lato"/>
              </a:rPr>
              <a:t>Aplikasi Bimbel :</a:t>
            </a:r>
            <a:endParaRPr b="1" sz="1800">
              <a:latin typeface="Lato"/>
              <a:ea typeface="Lato"/>
              <a:cs typeface="Lato"/>
              <a:sym typeface="Lato"/>
            </a:endParaRPr>
          </a:p>
          <a:p>
            <a:pPr indent="0" lvl="0" marL="0" rtl="0" algn="l">
              <a:lnSpc>
                <a:spcPct val="90000"/>
              </a:lnSpc>
              <a:spcBef>
                <a:spcPts val="0"/>
              </a:spcBef>
              <a:spcAft>
                <a:spcPts val="0"/>
              </a:spcAft>
              <a:buNone/>
            </a:pPr>
            <a:r>
              <a:rPr lang="en" sz="1500">
                <a:latin typeface="Lato"/>
                <a:ea typeface="Lato"/>
                <a:cs typeface="Lato"/>
                <a:sym typeface="Lato"/>
              </a:rPr>
              <a:t>Memberikan tambahan ilmu kepada anak yang kurang bisa mengikuti pelajaran di sekolah dengan maksimal. Biasanya terjadi karena siswa kurang memperoleh materi pelajaran yang lengkap.</a:t>
            </a:r>
            <a:br>
              <a:rPr lang="en" sz="1500">
                <a:latin typeface="Lato"/>
                <a:ea typeface="Lato"/>
                <a:cs typeface="Lato"/>
                <a:sym typeface="Lato"/>
              </a:rPr>
            </a:br>
            <a:r>
              <a:rPr i="1" lang="en" sz="1500">
                <a:latin typeface="Lato"/>
                <a:ea typeface="Lato"/>
                <a:cs typeface="Lato"/>
                <a:sym typeface="Lato"/>
              </a:rPr>
              <a:t>note: hanya siswa yang “kurang pandai” membutuhkan bimbel tambahan, biasanya berupa latihan soal. Bagi siswa yang sudah pandai tak perlu tambahan bimbel</a:t>
            </a:r>
            <a:endParaRPr i="1" sz="15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4" name="Shape 1414"/>
        <p:cNvGrpSpPr/>
        <p:nvPr/>
      </p:nvGrpSpPr>
      <p:grpSpPr>
        <a:xfrm>
          <a:off x="0" y="0"/>
          <a:ext cx="0" cy="0"/>
          <a:chOff x="0" y="0"/>
          <a:chExt cx="0" cy="0"/>
        </a:xfrm>
      </p:grpSpPr>
      <p:sp>
        <p:nvSpPr>
          <p:cNvPr id="1415" name="Google Shape;1415;p185"/>
          <p:cNvSpPr txBox="1"/>
          <p:nvPr/>
        </p:nvSpPr>
        <p:spPr>
          <a:xfrm>
            <a:off x="0" y="0"/>
            <a:ext cx="9144000" cy="6111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400"/>
              </a:spcAft>
              <a:buNone/>
            </a:pPr>
            <a:r>
              <a:rPr b="1" lang="en" sz="2300">
                <a:solidFill>
                  <a:schemeClr val="lt1"/>
                </a:solidFill>
                <a:latin typeface="Lato"/>
                <a:ea typeface="Lato"/>
                <a:cs typeface="Lato"/>
                <a:sym typeface="Lato"/>
              </a:rPr>
              <a:t>Siapa Membutuhkan Kipin School 4.0?</a:t>
            </a:r>
            <a:endParaRPr b="1" sz="3600">
              <a:solidFill>
                <a:schemeClr val="lt1"/>
              </a:solidFill>
              <a:latin typeface="Lato"/>
              <a:ea typeface="Lato"/>
              <a:cs typeface="Lato"/>
              <a:sym typeface="Lato"/>
            </a:endParaRPr>
          </a:p>
        </p:txBody>
      </p:sp>
      <p:sp>
        <p:nvSpPr>
          <p:cNvPr id="1416" name="Google Shape;1416;p185"/>
          <p:cNvSpPr txBox="1"/>
          <p:nvPr/>
        </p:nvSpPr>
        <p:spPr>
          <a:xfrm>
            <a:off x="481100" y="3997450"/>
            <a:ext cx="8370300" cy="9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Semua sekolah di Indonesia membutuhkan </a:t>
            </a:r>
            <a:r>
              <a:rPr b="1" lang="en" sz="1800">
                <a:solidFill>
                  <a:srgbClr val="CC0000"/>
                </a:solidFill>
                <a:latin typeface="Lato"/>
                <a:ea typeface="Lato"/>
                <a:cs typeface="Lato"/>
                <a:sym typeface="Lato"/>
              </a:rPr>
              <a:t>Kipin School 4.0 PRO </a:t>
            </a:r>
            <a:br>
              <a:rPr b="1" lang="en" sz="1800">
                <a:solidFill>
                  <a:srgbClr val="CC0000"/>
                </a:solidFill>
                <a:latin typeface="Lato"/>
                <a:ea typeface="Lato"/>
                <a:cs typeface="Lato"/>
                <a:sym typeface="Lato"/>
              </a:rPr>
            </a:br>
            <a:r>
              <a:rPr lang="en" sz="1800">
                <a:latin typeface="Lato"/>
                <a:ea typeface="Lato"/>
                <a:cs typeface="Lato"/>
                <a:sym typeface="Lato"/>
              </a:rPr>
              <a:t>guna memenuhi kebutuhan penyediaan materi pelajaran digital yang lengkap dan modern + pemanfaatan server file management untuk internal sekolah</a:t>
            </a:r>
            <a:endParaRPr sz="1800">
              <a:latin typeface="Lato"/>
              <a:ea typeface="Lato"/>
              <a:cs typeface="Lato"/>
              <a:sym typeface="Lato"/>
            </a:endParaRPr>
          </a:p>
        </p:txBody>
      </p:sp>
      <p:pic>
        <p:nvPicPr>
          <p:cNvPr id="1417" name="Google Shape;1417;p185"/>
          <p:cNvPicPr preferRelativeResize="0"/>
          <p:nvPr/>
        </p:nvPicPr>
        <p:blipFill>
          <a:blip r:embed="rId3">
            <a:alphaModFix/>
          </a:blip>
          <a:stretch>
            <a:fillRect/>
          </a:stretch>
        </p:blipFill>
        <p:spPr>
          <a:xfrm>
            <a:off x="407175" y="917950"/>
            <a:ext cx="5994100" cy="2973525"/>
          </a:xfrm>
          <a:prstGeom prst="rect">
            <a:avLst/>
          </a:prstGeom>
          <a:noFill/>
          <a:ln>
            <a:noFill/>
          </a:ln>
        </p:spPr>
      </p:pic>
      <p:pic>
        <p:nvPicPr>
          <p:cNvPr id="1418" name="Google Shape;1418;p185"/>
          <p:cNvPicPr preferRelativeResize="0"/>
          <p:nvPr/>
        </p:nvPicPr>
        <p:blipFill rotWithShape="1">
          <a:blip r:embed="rId4">
            <a:alphaModFix/>
          </a:blip>
          <a:srcRect b="0" l="1997" r="1987" t="0"/>
          <a:stretch/>
        </p:blipFill>
        <p:spPr>
          <a:xfrm>
            <a:off x="6472925" y="917963"/>
            <a:ext cx="2159300" cy="1451742"/>
          </a:xfrm>
          <a:prstGeom prst="rect">
            <a:avLst/>
          </a:prstGeom>
          <a:noFill/>
          <a:ln>
            <a:noFill/>
          </a:ln>
        </p:spPr>
      </p:pic>
      <p:pic>
        <p:nvPicPr>
          <p:cNvPr id="1419" name="Google Shape;1419;p185"/>
          <p:cNvPicPr preferRelativeResize="0"/>
          <p:nvPr/>
        </p:nvPicPr>
        <p:blipFill rotWithShape="1">
          <a:blip r:embed="rId5">
            <a:alphaModFix/>
          </a:blip>
          <a:srcRect b="347" l="0" r="0" t="347"/>
          <a:stretch/>
        </p:blipFill>
        <p:spPr>
          <a:xfrm>
            <a:off x="6472925" y="2456461"/>
            <a:ext cx="2159298" cy="1398481"/>
          </a:xfrm>
          <a:prstGeom prst="rect">
            <a:avLst/>
          </a:prstGeom>
          <a:noFill/>
          <a:ln>
            <a:noFill/>
          </a:ln>
        </p:spPr>
      </p:pic>
      <p:pic>
        <p:nvPicPr>
          <p:cNvPr id="1420" name="Google Shape;1420;p185"/>
          <p:cNvPicPr preferRelativeResize="0"/>
          <p:nvPr/>
        </p:nvPicPr>
        <p:blipFill>
          <a:blip r:embed="rId6">
            <a:alphaModFix/>
          </a:blip>
          <a:stretch>
            <a:fillRect/>
          </a:stretch>
        </p:blipFill>
        <p:spPr>
          <a:xfrm>
            <a:off x="149775" y="525"/>
            <a:ext cx="990950" cy="610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424" name="Shape 1424"/>
        <p:cNvGrpSpPr/>
        <p:nvPr/>
      </p:nvGrpSpPr>
      <p:grpSpPr>
        <a:xfrm>
          <a:off x="0" y="0"/>
          <a:ext cx="0" cy="0"/>
          <a:chOff x="0" y="0"/>
          <a:chExt cx="0" cy="0"/>
        </a:xfrm>
      </p:grpSpPr>
      <p:sp>
        <p:nvSpPr>
          <p:cNvPr id="1425" name="Google Shape;1425;p186"/>
          <p:cNvSpPr/>
          <p:nvPr/>
        </p:nvSpPr>
        <p:spPr>
          <a:xfrm>
            <a:off x="417600" y="865750"/>
            <a:ext cx="2103600" cy="407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86"/>
          <p:cNvSpPr/>
          <p:nvPr/>
        </p:nvSpPr>
        <p:spPr>
          <a:xfrm>
            <a:off x="2521212" y="865750"/>
            <a:ext cx="2103600" cy="407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86"/>
          <p:cNvSpPr/>
          <p:nvPr/>
        </p:nvSpPr>
        <p:spPr>
          <a:xfrm>
            <a:off x="4624960" y="865750"/>
            <a:ext cx="2103600" cy="4074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86"/>
          <p:cNvSpPr/>
          <p:nvPr/>
        </p:nvSpPr>
        <p:spPr>
          <a:xfrm>
            <a:off x="6728572" y="865750"/>
            <a:ext cx="2103600" cy="407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86"/>
          <p:cNvSpPr txBox="1"/>
          <p:nvPr>
            <p:ph type="title"/>
          </p:nvPr>
        </p:nvSpPr>
        <p:spPr>
          <a:xfrm>
            <a:off x="311700" y="22095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420">
                <a:solidFill>
                  <a:schemeClr val="lt1"/>
                </a:solidFill>
              </a:rPr>
              <a:t>Keuntungan Pembelajaran Menggunakan Kipin School</a:t>
            </a:r>
            <a:endParaRPr b="1" sz="2420">
              <a:solidFill>
                <a:schemeClr val="lt1"/>
              </a:solidFill>
            </a:endParaRPr>
          </a:p>
        </p:txBody>
      </p:sp>
      <p:pic>
        <p:nvPicPr>
          <p:cNvPr id="1430" name="Google Shape;1430;p186"/>
          <p:cNvPicPr preferRelativeResize="0"/>
          <p:nvPr/>
        </p:nvPicPr>
        <p:blipFill>
          <a:blip r:embed="rId3">
            <a:alphaModFix/>
          </a:blip>
          <a:stretch>
            <a:fillRect/>
          </a:stretch>
        </p:blipFill>
        <p:spPr>
          <a:xfrm>
            <a:off x="506700" y="1017325"/>
            <a:ext cx="2014350" cy="1297220"/>
          </a:xfrm>
          <a:prstGeom prst="rect">
            <a:avLst/>
          </a:prstGeom>
          <a:noFill/>
          <a:ln>
            <a:noFill/>
          </a:ln>
        </p:spPr>
      </p:pic>
      <p:pic>
        <p:nvPicPr>
          <p:cNvPr id="1431" name="Google Shape;1431;p186"/>
          <p:cNvPicPr preferRelativeResize="0"/>
          <p:nvPr/>
        </p:nvPicPr>
        <p:blipFill rotWithShape="1">
          <a:blip r:embed="rId4">
            <a:alphaModFix/>
          </a:blip>
          <a:srcRect b="29333" l="0" r="0" t="25350"/>
          <a:stretch/>
        </p:blipFill>
        <p:spPr>
          <a:xfrm>
            <a:off x="2565900" y="3215724"/>
            <a:ext cx="2014350" cy="1622702"/>
          </a:xfrm>
          <a:prstGeom prst="rect">
            <a:avLst/>
          </a:prstGeom>
          <a:noFill/>
          <a:ln>
            <a:noFill/>
          </a:ln>
        </p:spPr>
      </p:pic>
      <p:pic>
        <p:nvPicPr>
          <p:cNvPr id="1432" name="Google Shape;1432;p186"/>
          <p:cNvPicPr preferRelativeResize="0"/>
          <p:nvPr/>
        </p:nvPicPr>
        <p:blipFill>
          <a:blip r:embed="rId5">
            <a:alphaModFix/>
          </a:blip>
          <a:stretch>
            <a:fillRect/>
          </a:stretch>
        </p:blipFill>
        <p:spPr>
          <a:xfrm>
            <a:off x="5122999" y="949050"/>
            <a:ext cx="1129212" cy="1454495"/>
          </a:xfrm>
          <a:prstGeom prst="rect">
            <a:avLst/>
          </a:prstGeom>
          <a:noFill/>
          <a:ln>
            <a:noFill/>
          </a:ln>
        </p:spPr>
      </p:pic>
      <p:grpSp>
        <p:nvGrpSpPr>
          <p:cNvPr id="1433" name="Google Shape;1433;p186"/>
          <p:cNvGrpSpPr/>
          <p:nvPr/>
        </p:nvGrpSpPr>
        <p:grpSpPr>
          <a:xfrm>
            <a:off x="6874078" y="3012538"/>
            <a:ext cx="1812578" cy="1825890"/>
            <a:chOff x="2770350" y="2495849"/>
            <a:chExt cx="2422261" cy="2440051"/>
          </a:xfrm>
        </p:grpSpPr>
        <p:pic>
          <p:nvPicPr>
            <p:cNvPr id="1434" name="Google Shape;1434;p186"/>
            <p:cNvPicPr preferRelativeResize="0"/>
            <p:nvPr/>
          </p:nvPicPr>
          <p:blipFill rotWithShape="1">
            <a:blip r:embed="rId6">
              <a:alphaModFix/>
            </a:blip>
            <a:srcRect b="47438" l="50157" r="4927" t="31242"/>
            <a:stretch/>
          </p:blipFill>
          <p:spPr>
            <a:xfrm>
              <a:off x="3951386" y="2495849"/>
              <a:ext cx="1241224" cy="1197130"/>
            </a:xfrm>
            <a:prstGeom prst="rect">
              <a:avLst/>
            </a:prstGeom>
            <a:noFill/>
            <a:ln>
              <a:noFill/>
            </a:ln>
          </p:spPr>
        </p:pic>
        <p:pic>
          <p:nvPicPr>
            <p:cNvPr id="1435" name="Google Shape;1435;p186"/>
            <p:cNvPicPr preferRelativeResize="0"/>
            <p:nvPr/>
          </p:nvPicPr>
          <p:blipFill rotWithShape="1">
            <a:blip r:embed="rId6">
              <a:alphaModFix/>
            </a:blip>
            <a:srcRect b="47794" l="5447" r="52222" t="31346"/>
            <a:stretch/>
          </p:blipFill>
          <p:spPr>
            <a:xfrm>
              <a:off x="3974908" y="3692978"/>
              <a:ext cx="1194181" cy="1242922"/>
            </a:xfrm>
            <a:prstGeom prst="rect">
              <a:avLst/>
            </a:prstGeom>
            <a:noFill/>
            <a:ln>
              <a:noFill/>
            </a:ln>
          </p:spPr>
        </p:pic>
        <p:pic>
          <p:nvPicPr>
            <p:cNvPr id="1436" name="Google Shape;1436;p186"/>
            <p:cNvPicPr preferRelativeResize="0"/>
            <p:nvPr/>
          </p:nvPicPr>
          <p:blipFill>
            <a:blip r:embed="rId7">
              <a:alphaModFix/>
            </a:blip>
            <a:stretch>
              <a:fillRect/>
            </a:stretch>
          </p:blipFill>
          <p:spPr>
            <a:xfrm>
              <a:off x="2770350" y="2977850"/>
              <a:ext cx="1476028" cy="1476050"/>
            </a:xfrm>
            <a:prstGeom prst="rect">
              <a:avLst/>
            </a:prstGeom>
            <a:noFill/>
            <a:ln>
              <a:noFill/>
            </a:ln>
          </p:spPr>
        </p:pic>
      </p:grpSp>
      <p:sp>
        <p:nvSpPr>
          <p:cNvPr id="1437" name="Google Shape;1437;p186"/>
          <p:cNvSpPr txBox="1"/>
          <p:nvPr/>
        </p:nvSpPr>
        <p:spPr>
          <a:xfrm>
            <a:off x="563100" y="2375275"/>
            <a:ext cx="18126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300">
                <a:solidFill>
                  <a:schemeClr val="dk2"/>
                </a:solidFill>
              </a:rPr>
              <a:t>Bisa dipakai secara online atau offline (Hybrid) tanpa mengganti aplikasi</a:t>
            </a:r>
            <a:endParaRPr b="1" sz="900"/>
          </a:p>
        </p:txBody>
      </p:sp>
      <p:sp>
        <p:nvSpPr>
          <p:cNvPr id="1438" name="Google Shape;1438;p186"/>
          <p:cNvSpPr txBox="1"/>
          <p:nvPr/>
        </p:nvSpPr>
        <p:spPr>
          <a:xfrm>
            <a:off x="2666775" y="944450"/>
            <a:ext cx="1812600" cy="222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300">
                <a:solidFill>
                  <a:schemeClr val="dk2"/>
                </a:solidFill>
              </a:rPr>
              <a:t>Siswa tak perlu membeli buku cetak lagi (yg sangat mahal), di kipin sudah disediakan ribuan : buku, video, latihan soal &amp; komik literasi, semua gratis</a:t>
            </a:r>
            <a:endParaRPr b="1" sz="600"/>
          </a:p>
        </p:txBody>
      </p:sp>
      <p:sp>
        <p:nvSpPr>
          <p:cNvPr id="1439" name="Google Shape;1439;p186"/>
          <p:cNvSpPr txBox="1"/>
          <p:nvPr/>
        </p:nvSpPr>
        <p:spPr>
          <a:xfrm>
            <a:off x="4696501" y="2310250"/>
            <a:ext cx="2032200" cy="270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200">
                <a:solidFill>
                  <a:schemeClr val="dk2"/>
                </a:solidFill>
              </a:rPr>
              <a:t>Guru bisa mengadakan kegiatan evaluasi pembelajaran (latihan soal, penilaian harian dan ujian) tanpa kertas dan nilai langsung muncul. Para siswa tak butuh ikut bimbingan belajar lagi diluar sekolah, sebab guru sudah bisa memberikan latihan sebanyaknya</a:t>
            </a:r>
            <a:endParaRPr b="1" sz="1200"/>
          </a:p>
        </p:txBody>
      </p:sp>
      <p:sp>
        <p:nvSpPr>
          <p:cNvPr id="1440" name="Google Shape;1440;p186"/>
          <p:cNvSpPr txBox="1"/>
          <p:nvPr/>
        </p:nvSpPr>
        <p:spPr>
          <a:xfrm>
            <a:off x="6874125" y="983000"/>
            <a:ext cx="1867500" cy="153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300">
                <a:solidFill>
                  <a:schemeClr val="dk2"/>
                </a:solidFill>
              </a:rPr>
              <a:t>Aplikasi sudah didukung banyak teknologi yg canggih “Download and Go”, “Upload and Share”, “Anotasi”, dll</a:t>
            </a:r>
            <a:endParaRPr b="1" sz="13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187"/>
          <p:cNvSpPr/>
          <p:nvPr/>
        </p:nvSpPr>
        <p:spPr>
          <a:xfrm>
            <a:off x="-50925" y="4328675"/>
            <a:ext cx="9205200" cy="81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6" name="Google Shape;1446;p187"/>
          <p:cNvPicPr preferRelativeResize="0"/>
          <p:nvPr/>
        </p:nvPicPr>
        <p:blipFill rotWithShape="1">
          <a:blip r:embed="rId3">
            <a:alphaModFix/>
          </a:blip>
          <a:srcRect b="1189" l="0" r="0" t="17317"/>
          <a:stretch/>
        </p:blipFill>
        <p:spPr>
          <a:xfrm>
            <a:off x="245025" y="1110550"/>
            <a:ext cx="6214126" cy="3065726"/>
          </a:xfrm>
          <a:prstGeom prst="rect">
            <a:avLst/>
          </a:prstGeom>
          <a:noFill/>
          <a:ln>
            <a:noFill/>
          </a:ln>
        </p:spPr>
      </p:pic>
      <p:sp>
        <p:nvSpPr>
          <p:cNvPr id="1447" name="Google Shape;1447;p187"/>
          <p:cNvSpPr txBox="1"/>
          <p:nvPr/>
        </p:nvSpPr>
        <p:spPr>
          <a:xfrm>
            <a:off x="1329300" y="175150"/>
            <a:ext cx="6485400" cy="7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lt1"/>
                </a:solidFill>
                <a:latin typeface="Lato"/>
                <a:ea typeface="Lato"/>
                <a:cs typeface="Lato"/>
                <a:sym typeface="Lato"/>
              </a:rPr>
              <a:t>KIPIN SCHOOL 4.0 PRO</a:t>
            </a:r>
            <a:r>
              <a:rPr lang="en" sz="2600">
                <a:solidFill>
                  <a:schemeClr val="lt1"/>
                </a:solidFill>
                <a:latin typeface="Lato"/>
                <a:ea typeface="Lato"/>
                <a:cs typeface="Lato"/>
                <a:sym typeface="Lato"/>
              </a:rPr>
              <a:t> </a:t>
            </a:r>
            <a:br>
              <a:rPr lang="en" sz="2600">
                <a:solidFill>
                  <a:schemeClr val="lt1"/>
                </a:solidFill>
                <a:latin typeface="Lato"/>
                <a:ea typeface="Lato"/>
                <a:cs typeface="Lato"/>
                <a:sym typeface="Lato"/>
              </a:rPr>
            </a:br>
            <a:r>
              <a:rPr lang="en" sz="2400">
                <a:solidFill>
                  <a:schemeClr val="lt1"/>
                </a:solidFill>
                <a:latin typeface="Lato"/>
                <a:ea typeface="Lato"/>
                <a:cs typeface="Lato"/>
                <a:sym typeface="Lato"/>
              </a:rPr>
              <a:t>Siap dipakai seluruh sekolah di Indonesia</a:t>
            </a:r>
            <a:endParaRPr sz="2400">
              <a:solidFill>
                <a:schemeClr val="lt1"/>
              </a:solidFill>
              <a:latin typeface="Lato"/>
              <a:ea typeface="Lato"/>
              <a:cs typeface="Lato"/>
              <a:sym typeface="Lato"/>
            </a:endParaRPr>
          </a:p>
        </p:txBody>
      </p:sp>
      <p:pic>
        <p:nvPicPr>
          <p:cNvPr id="1448" name="Google Shape;1448;p187"/>
          <p:cNvPicPr preferRelativeResize="0"/>
          <p:nvPr/>
        </p:nvPicPr>
        <p:blipFill>
          <a:blip r:embed="rId4">
            <a:alphaModFix/>
          </a:blip>
          <a:stretch>
            <a:fillRect/>
          </a:stretch>
        </p:blipFill>
        <p:spPr>
          <a:xfrm>
            <a:off x="6588401" y="1110550"/>
            <a:ext cx="2310574" cy="1328575"/>
          </a:xfrm>
          <a:prstGeom prst="rect">
            <a:avLst/>
          </a:prstGeom>
          <a:noFill/>
          <a:ln>
            <a:noFill/>
          </a:ln>
        </p:spPr>
      </p:pic>
      <p:sp>
        <p:nvSpPr>
          <p:cNvPr id="1449" name="Google Shape;1449;p187"/>
          <p:cNvSpPr txBox="1"/>
          <p:nvPr/>
        </p:nvSpPr>
        <p:spPr>
          <a:xfrm>
            <a:off x="6588400" y="2548675"/>
            <a:ext cx="2396100" cy="11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Lato"/>
                <a:ea typeface="Lato"/>
                <a:cs typeface="Lato"/>
                <a:sym typeface="Lato"/>
              </a:rPr>
              <a:t>HANYA membutuhkan  :</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Device</a:t>
            </a:r>
            <a:br>
              <a:rPr lang="en">
                <a:solidFill>
                  <a:schemeClr val="lt1"/>
                </a:solidFill>
                <a:latin typeface="Lato"/>
                <a:ea typeface="Lato"/>
                <a:cs typeface="Lato"/>
                <a:sym typeface="Lato"/>
              </a:rPr>
            </a:br>
            <a:r>
              <a:rPr lang="en">
                <a:solidFill>
                  <a:schemeClr val="lt1"/>
                </a:solidFill>
                <a:latin typeface="Lato"/>
                <a:ea typeface="Lato"/>
                <a:cs typeface="Lato"/>
                <a:sym typeface="Lato"/>
              </a:rPr>
              <a:t>(HP, Tablet atau PC)</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Jalur Internet</a:t>
            </a:r>
            <a:endParaRPr>
              <a:solidFill>
                <a:schemeClr val="lt1"/>
              </a:solidFill>
              <a:latin typeface="Lato"/>
              <a:ea typeface="Lato"/>
              <a:cs typeface="Lato"/>
              <a:sym typeface="Lato"/>
            </a:endParaRPr>
          </a:p>
        </p:txBody>
      </p:sp>
      <p:sp>
        <p:nvSpPr>
          <p:cNvPr id="1450" name="Google Shape;1450;p187"/>
          <p:cNvSpPr txBox="1"/>
          <p:nvPr/>
        </p:nvSpPr>
        <p:spPr>
          <a:xfrm>
            <a:off x="691500" y="4404875"/>
            <a:ext cx="7761000" cy="611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i="1" lang="en" sz="1500">
                <a:solidFill>
                  <a:srgbClr val="CC0000"/>
                </a:solidFill>
              </a:rPr>
              <a:t>"Mau tak mau, suka tak suka, lambat atau cepat, semua sekolah akan menuju ke digital, </a:t>
            </a:r>
            <a:br>
              <a:rPr i="1" lang="en" sz="1500">
                <a:solidFill>
                  <a:srgbClr val="CC0000"/>
                </a:solidFill>
              </a:rPr>
            </a:br>
            <a:r>
              <a:rPr i="1" lang="en" sz="1500">
                <a:solidFill>
                  <a:srgbClr val="CC0000"/>
                </a:solidFill>
              </a:rPr>
              <a:t>jangan dihindari namun mari kita songsong secepatnya, agar sekolah kita tak tertinggal"</a:t>
            </a:r>
            <a:endParaRPr i="1" sz="1500">
              <a:solidFill>
                <a:srgbClr val="CC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4" name="Shape 1454"/>
        <p:cNvGrpSpPr/>
        <p:nvPr/>
      </p:nvGrpSpPr>
      <p:grpSpPr>
        <a:xfrm>
          <a:off x="0" y="0"/>
          <a:ext cx="0" cy="0"/>
          <a:chOff x="0" y="0"/>
          <a:chExt cx="0" cy="0"/>
        </a:xfrm>
      </p:grpSpPr>
      <p:pic>
        <p:nvPicPr>
          <p:cNvPr id="1455" name="Google Shape;1455;p188"/>
          <p:cNvPicPr preferRelativeResize="0"/>
          <p:nvPr/>
        </p:nvPicPr>
        <p:blipFill>
          <a:blip r:embed="rId3">
            <a:alphaModFix/>
          </a:blip>
          <a:stretch>
            <a:fillRect/>
          </a:stretch>
        </p:blipFill>
        <p:spPr>
          <a:xfrm>
            <a:off x="0" y="0"/>
            <a:ext cx="5525119" cy="5143500"/>
          </a:xfrm>
          <a:prstGeom prst="rect">
            <a:avLst/>
          </a:prstGeom>
          <a:noFill/>
          <a:ln>
            <a:noFill/>
          </a:ln>
        </p:spPr>
      </p:pic>
      <p:sp>
        <p:nvSpPr>
          <p:cNvPr id="1456" name="Google Shape;1456;p188"/>
          <p:cNvSpPr txBox="1"/>
          <p:nvPr/>
        </p:nvSpPr>
        <p:spPr>
          <a:xfrm>
            <a:off x="5516075" y="291600"/>
            <a:ext cx="3491100" cy="85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0717D"/>
                </a:solidFill>
                <a:latin typeface="Lato"/>
                <a:ea typeface="Lato"/>
                <a:cs typeface="Lato"/>
                <a:sym typeface="Lato"/>
              </a:rPr>
              <a:t>Zaman tas berat sudah berlalu</a:t>
            </a:r>
            <a:endParaRPr b="1" sz="3000">
              <a:solidFill>
                <a:srgbClr val="00717D"/>
              </a:solidFill>
              <a:latin typeface="Lato"/>
              <a:ea typeface="Lato"/>
              <a:cs typeface="Lato"/>
              <a:sym typeface="Lato"/>
            </a:endParaRPr>
          </a:p>
        </p:txBody>
      </p:sp>
      <p:sp>
        <p:nvSpPr>
          <p:cNvPr id="1457" name="Google Shape;1457;p188"/>
          <p:cNvSpPr txBox="1"/>
          <p:nvPr/>
        </p:nvSpPr>
        <p:spPr>
          <a:xfrm>
            <a:off x="5691713" y="2271900"/>
            <a:ext cx="3139800" cy="4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717D"/>
                </a:solidFill>
                <a:latin typeface="Lato"/>
                <a:ea typeface="Lato"/>
                <a:cs typeface="Lato"/>
                <a:sym typeface="Lato"/>
              </a:rPr>
              <a:t>Sekolah Modern</a:t>
            </a:r>
            <a:endParaRPr b="1" sz="2400">
              <a:solidFill>
                <a:srgbClr val="00717D"/>
              </a:solidFill>
              <a:latin typeface="Lato"/>
              <a:ea typeface="Lato"/>
              <a:cs typeface="Lato"/>
              <a:sym typeface="Lato"/>
            </a:endParaRPr>
          </a:p>
        </p:txBody>
      </p:sp>
      <p:sp>
        <p:nvSpPr>
          <p:cNvPr id="1458" name="Google Shape;1458;p188"/>
          <p:cNvSpPr txBox="1"/>
          <p:nvPr/>
        </p:nvSpPr>
        <p:spPr>
          <a:xfrm>
            <a:off x="6126175" y="2646050"/>
            <a:ext cx="2284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Abel"/>
                <a:ea typeface="Abel"/>
                <a:cs typeface="Abel"/>
                <a:sym typeface="Abel"/>
              </a:rPr>
              <a:t>Didalam tas siswa berisi:</a:t>
            </a:r>
            <a:endParaRPr sz="1600">
              <a:latin typeface="Abel"/>
              <a:ea typeface="Abel"/>
              <a:cs typeface="Abel"/>
              <a:sym typeface="Abel"/>
            </a:endParaRPr>
          </a:p>
        </p:txBody>
      </p:sp>
      <p:cxnSp>
        <p:nvCxnSpPr>
          <p:cNvPr id="1459" name="Google Shape;1459;p188"/>
          <p:cNvCxnSpPr/>
          <p:nvPr/>
        </p:nvCxnSpPr>
        <p:spPr>
          <a:xfrm flipH="1">
            <a:off x="7169938" y="1375200"/>
            <a:ext cx="11100" cy="896700"/>
          </a:xfrm>
          <a:prstGeom prst="straightConnector1">
            <a:avLst/>
          </a:prstGeom>
          <a:noFill/>
          <a:ln cap="flat" cmpd="sng" w="9525">
            <a:solidFill>
              <a:srgbClr val="595959"/>
            </a:solidFill>
            <a:prstDash val="solid"/>
            <a:round/>
            <a:headEnd len="med" w="med" type="none"/>
            <a:tailEnd len="med" w="med" type="triangle"/>
          </a:ln>
        </p:spPr>
      </p:cxnSp>
      <p:pic>
        <p:nvPicPr>
          <p:cNvPr id="1460" name="Google Shape;1460;p188"/>
          <p:cNvPicPr preferRelativeResize="0"/>
          <p:nvPr/>
        </p:nvPicPr>
        <p:blipFill>
          <a:blip r:embed="rId4">
            <a:alphaModFix/>
          </a:blip>
          <a:stretch>
            <a:fillRect/>
          </a:stretch>
        </p:blipFill>
        <p:spPr>
          <a:xfrm>
            <a:off x="6036500" y="3210750"/>
            <a:ext cx="2554100" cy="1665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464" name="Shape 1464"/>
        <p:cNvGrpSpPr/>
        <p:nvPr/>
      </p:nvGrpSpPr>
      <p:grpSpPr>
        <a:xfrm>
          <a:off x="0" y="0"/>
          <a:ext cx="0" cy="0"/>
          <a:chOff x="0" y="0"/>
          <a:chExt cx="0" cy="0"/>
        </a:xfrm>
      </p:grpSpPr>
      <p:sp>
        <p:nvSpPr>
          <p:cNvPr id="1465" name="Google Shape;1465;p189"/>
          <p:cNvSpPr/>
          <p:nvPr/>
        </p:nvSpPr>
        <p:spPr>
          <a:xfrm>
            <a:off x="2041451" y="0"/>
            <a:ext cx="4890900" cy="1251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6" name="Google Shape;1466;p189"/>
          <p:cNvSpPr txBox="1"/>
          <p:nvPr/>
        </p:nvSpPr>
        <p:spPr>
          <a:xfrm>
            <a:off x="1382906" y="130333"/>
            <a:ext cx="6199500" cy="12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B5394"/>
                </a:solidFill>
                <a:latin typeface="Barlow"/>
                <a:ea typeface="Barlow"/>
                <a:cs typeface="Barlow"/>
                <a:sym typeface="Barlow"/>
              </a:rPr>
              <a:t>Kipin  memenuhi syarat untuk </a:t>
            </a:r>
            <a:br>
              <a:rPr b="1" i="0" lang="en" sz="2000" u="none" cap="none" strike="noStrike">
                <a:solidFill>
                  <a:srgbClr val="0B5394"/>
                </a:solidFill>
                <a:latin typeface="Barlow"/>
                <a:ea typeface="Barlow"/>
                <a:cs typeface="Barlow"/>
                <a:sym typeface="Barlow"/>
              </a:rPr>
            </a:br>
            <a:r>
              <a:rPr b="1" i="0" lang="en" sz="2000" u="none" cap="none" strike="noStrike">
                <a:solidFill>
                  <a:srgbClr val="0B5394"/>
                </a:solidFill>
                <a:latin typeface="Barlow"/>
                <a:ea typeface="Barlow"/>
                <a:cs typeface="Barlow"/>
                <a:sym typeface="Barlow"/>
              </a:rPr>
              <a:t>pemanfaatan Dana BOS,</a:t>
            </a:r>
            <a:r>
              <a:rPr b="1" i="0" lang="en" sz="1400" u="none" cap="none" strike="noStrike">
                <a:solidFill>
                  <a:srgbClr val="0B5394"/>
                </a:solidFill>
                <a:latin typeface="Barlow"/>
                <a:ea typeface="Barlow"/>
                <a:cs typeface="Barlow"/>
                <a:sym typeface="Barlow"/>
              </a:rPr>
              <a:t> </a:t>
            </a:r>
            <a:br>
              <a:rPr b="1" i="0" lang="en" sz="1400" u="none" cap="none" strike="noStrike">
                <a:solidFill>
                  <a:srgbClr val="0B5394"/>
                </a:solidFill>
                <a:latin typeface="Barlow"/>
                <a:ea typeface="Barlow"/>
                <a:cs typeface="Barlow"/>
                <a:sym typeface="Barlow"/>
              </a:rPr>
            </a:br>
            <a:r>
              <a:rPr b="0" i="0" lang="en" sz="1400" u="none" cap="none" strike="noStrike">
                <a:solidFill>
                  <a:srgbClr val="0B5394"/>
                </a:solidFill>
                <a:latin typeface="Barlow"/>
                <a:ea typeface="Barlow"/>
                <a:cs typeface="Barlow"/>
                <a:sym typeface="Barlow"/>
              </a:rPr>
              <a:t>( sesuai Permendikbud Nomor 8 Tahun 2020 )</a:t>
            </a:r>
            <a:endParaRPr b="0" i="0" sz="1400" u="none" cap="none" strike="noStrike">
              <a:solidFill>
                <a:srgbClr val="0B5394"/>
              </a:solidFill>
              <a:latin typeface="Barlow"/>
              <a:ea typeface="Barlow"/>
              <a:cs typeface="Barlow"/>
              <a:sym typeface="Barlow"/>
            </a:endParaRPr>
          </a:p>
        </p:txBody>
      </p:sp>
      <p:pic>
        <p:nvPicPr>
          <p:cNvPr id="1467" name="Google Shape;1467;p189"/>
          <p:cNvPicPr preferRelativeResize="0"/>
          <p:nvPr/>
        </p:nvPicPr>
        <p:blipFill rotWithShape="1">
          <a:blip r:embed="rId3">
            <a:alphaModFix/>
          </a:blip>
          <a:srcRect b="0" l="0" r="0" t="0"/>
          <a:stretch/>
        </p:blipFill>
        <p:spPr>
          <a:xfrm>
            <a:off x="321625" y="1381925"/>
            <a:ext cx="4390950" cy="2908025"/>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pic>
        <p:nvPicPr>
          <p:cNvPr id="1468" name="Google Shape;1468;p189"/>
          <p:cNvPicPr preferRelativeResize="0"/>
          <p:nvPr/>
        </p:nvPicPr>
        <p:blipFill rotWithShape="1">
          <a:blip r:embed="rId4">
            <a:alphaModFix/>
          </a:blip>
          <a:srcRect b="0" l="0" r="0" t="0"/>
          <a:stretch/>
        </p:blipFill>
        <p:spPr>
          <a:xfrm>
            <a:off x="4858977" y="1381933"/>
            <a:ext cx="3994501" cy="2908024"/>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sp>
        <p:nvSpPr>
          <p:cNvPr id="1469" name="Google Shape;1469;p189"/>
          <p:cNvSpPr txBox="1"/>
          <p:nvPr/>
        </p:nvSpPr>
        <p:spPr>
          <a:xfrm>
            <a:off x="321629" y="4289957"/>
            <a:ext cx="4297800" cy="31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Barlow"/>
                <a:ea typeface="Barlow"/>
                <a:cs typeface="Barlow"/>
                <a:sym typeface="Barlow"/>
              </a:rPr>
              <a:t>Kipin memenuhi syarat untuk pasal 9.2b</a:t>
            </a:r>
            <a:br>
              <a:rPr b="0" i="0" lang="en" sz="1400" u="none" cap="none" strike="noStrike">
                <a:solidFill>
                  <a:schemeClr val="lt1"/>
                </a:solidFill>
                <a:latin typeface="Abel"/>
                <a:ea typeface="Abel"/>
                <a:cs typeface="Abel"/>
                <a:sym typeface="Abel"/>
              </a:rPr>
            </a:br>
            <a:r>
              <a:rPr b="0" i="0" lang="en" u="none" cap="none" strike="noStrike">
                <a:solidFill>
                  <a:schemeClr val="lt1"/>
                </a:solidFill>
                <a:latin typeface="Abel"/>
                <a:ea typeface="Abel"/>
                <a:cs typeface="Abel"/>
                <a:sym typeface="Abel"/>
              </a:rPr>
              <a:t>(untuk pengembangan perpustakaan)</a:t>
            </a:r>
            <a:endParaRPr b="0" i="0" u="none" cap="none" strike="noStrike">
              <a:solidFill>
                <a:schemeClr val="lt1"/>
              </a:solidFill>
              <a:latin typeface="Abel"/>
              <a:ea typeface="Abel"/>
              <a:cs typeface="Abel"/>
              <a:sym typeface="Abel"/>
            </a:endParaRPr>
          </a:p>
        </p:txBody>
      </p:sp>
      <p:sp>
        <p:nvSpPr>
          <p:cNvPr id="1470" name="Google Shape;1470;p189"/>
          <p:cNvSpPr txBox="1"/>
          <p:nvPr/>
        </p:nvSpPr>
        <p:spPr>
          <a:xfrm>
            <a:off x="4619328" y="4320778"/>
            <a:ext cx="4448400" cy="56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Barlow"/>
                <a:ea typeface="Barlow"/>
                <a:cs typeface="Barlow"/>
                <a:sym typeface="Barlow"/>
              </a:rPr>
              <a:t>Kipin   memenuhi syarat untuk pasal 9.2d</a:t>
            </a:r>
            <a:br>
              <a:rPr b="0" i="0" lang="en" sz="1400" u="none" cap="none" strike="noStrike">
                <a:solidFill>
                  <a:schemeClr val="lt1"/>
                </a:solidFill>
                <a:latin typeface="Barlow"/>
                <a:ea typeface="Barlow"/>
                <a:cs typeface="Barlow"/>
                <a:sym typeface="Barlow"/>
              </a:rPr>
            </a:br>
            <a:r>
              <a:rPr i="0" lang="en" u="none" cap="none" strike="noStrike">
                <a:solidFill>
                  <a:schemeClr val="lt1"/>
                </a:solidFill>
                <a:latin typeface="Abel"/>
                <a:ea typeface="Abel"/>
                <a:cs typeface="Abel"/>
                <a:sym typeface="Abel"/>
              </a:rPr>
              <a:t>(untuk kegiatan asesmen/evaluasi pembelajaran)</a:t>
            </a:r>
            <a:endParaRPr i="0" u="none" cap="none" strike="noStrike">
              <a:solidFill>
                <a:schemeClr val="lt1"/>
              </a:solidFill>
              <a:latin typeface="Abel"/>
              <a:ea typeface="Abel"/>
              <a:cs typeface="Abel"/>
              <a:sym typeface="Abe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474" name="Shape 1474"/>
        <p:cNvGrpSpPr/>
        <p:nvPr/>
      </p:nvGrpSpPr>
      <p:grpSpPr>
        <a:xfrm>
          <a:off x="0" y="0"/>
          <a:ext cx="0" cy="0"/>
          <a:chOff x="0" y="0"/>
          <a:chExt cx="0" cy="0"/>
        </a:xfrm>
      </p:grpSpPr>
      <p:pic>
        <p:nvPicPr>
          <p:cNvPr id="1475" name="Google Shape;1475;p190"/>
          <p:cNvPicPr preferRelativeResize="0"/>
          <p:nvPr/>
        </p:nvPicPr>
        <p:blipFill rotWithShape="1">
          <a:blip r:embed="rId3">
            <a:alphaModFix/>
          </a:blip>
          <a:srcRect b="0" l="3307" r="5066" t="28186"/>
          <a:stretch/>
        </p:blipFill>
        <p:spPr>
          <a:xfrm>
            <a:off x="390394" y="2453981"/>
            <a:ext cx="8205660" cy="2066419"/>
          </a:xfrm>
          <a:prstGeom prst="rect">
            <a:avLst/>
          </a:prstGeom>
          <a:noFill/>
          <a:ln>
            <a:noFill/>
          </a:ln>
        </p:spPr>
      </p:pic>
      <p:sp>
        <p:nvSpPr>
          <p:cNvPr id="1476" name="Google Shape;1476;p190"/>
          <p:cNvSpPr txBox="1"/>
          <p:nvPr>
            <p:ph type="title"/>
          </p:nvPr>
        </p:nvSpPr>
        <p:spPr>
          <a:xfrm>
            <a:off x="333244" y="879806"/>
            <a:ext cx="6446400" cy="994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b="1" lang="en" sz="4300">
                <a:solidFill>
                  <a:schemeClr val="lt1"/>
                </a:solidFill>
              </a:rPr>
              <a:t>KIPIN adalah Partner Resmi dari Kemendikbudristek</a:t>
            </a:r>
            <a:endParaRPr b="1" sz="5700">
              <a:solidFill>
                <a:schemeClr val="lt1"/>
              </a:solidFill>
            </a:endParaRPr>
          </a:p>
        </p:txBody>
      </p:sp>
      <p:sp>
        <p:nvSpPr>
          <p:cNvPr id="1477" name="Google Shape;1477;p190"/>
          <p:cNvSpPr txBox="1"/>
          <p:nvPr/>
        </p:nvSpPr>
        <p:spPr>
          <a:xfrm>
            <a:off x="4538158" y="4262333"/>
            <a:ext cx="3686100" cy="318600"/>
          </a:xfrm>
          <a:prstGeom prst="rect">
            <a:avLst/>
          </a:prstGeom>
          <a:noFill/>
          <a:ln>
            <a:noFill/>
          </a:ln>
        </p:spPr>
        <p:txBody>
          <a:bodyPr anchorCtr="0" anchor="t" bIns="68575" lIns="68575" spcFirstLastPara="1" rIns="68575" wrap="square" tIns="68575">
            <a:spAutoFit/>
          </a:bodyPr>
          <a:lstStyle/>
          <a:p>
            <a:pPr indent="0" lvl="0" marL="0" marR="0" rtl="0" algn="r">
              <a:lnSpc>
                <a:spcPct val="90000"/>
              </a:lnSpc>
              <a:spcBef>
                <a:spcPts val="800"/>
              </a:spcBef>
              <a:spcAft>
                <a:spcPts val="0"/>
              </a:spcAft>
              <a:buClr>
                <a:schemeClr val="dk1"/>
              </a:buClr>
              <a:buSzPts val="800"/>
              <a:buFont typeface="Arial"/>
              <a:buNone/>
            </a:pPr>
            <a:r>
              <a:rPr i="0" lang="en" sz="13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https://belajar.kemdikbud.go.id/#partner</a:t>
            </a:r>
            <a:endParaRPr i="0" sz="1300" u="none" cap="none" strike="noStrike">
              <a:solidFill>
                <a:schemeClr val="dk1"/>
              </a:solidFill>
              <a:latin typeface="Calibri"/>
              <a:ea typeface="Calibri"/>
              <a:cs typeface="Calibri"/>
              <a:sym typeface="Calibri"/>
            </a:endParaRPr>
          </a:p>
        </p:txBody>
      </p:sp>
      <p:pic>
        <p:nvPicPr>
          <p:cNvPr id="1478" name="Google Shape;1478;p190"/>
          <p:cNvPicPr preferRelativeResize="0"/>
          <p:nvPr/>
        </p:nvPicPr>
        <p:blipFill rotWithShape="1">
          <a:blip r:embed="rId5">
            <a:alphaModFix/>
          </a:blip>
          <a:srcRect b="10897" l="0" r="0" t="1575"/>
          <a:stretch/>
        </p:blipFill>
        <p:spPr>
          <a:xfrm>
            <a:off x="7012024" y="1194662"/>
            <a:ext cx="1667844" cy="839587"/>
          </a:xfrm>
          <a:prstGeom prst="rect">
            <a:avLst/>
          </a:prstGeom>
          <a:noFill/>
          <a:ln>
            <a:noFill/>
          </a:ln>
          <a:effectLst>
            <a:outerShdw blurRad="57150" rotWithShape="0" algn="bl" dir="5400000" dist="19050">
              <a:srgbClr val="000000">
                <a:alpha val="49800"/>
              </a:srgbClr>
            </a:outerShdw>
          </a:effectLst>
        </p:spPr>
      </p:pic>
      <p:cxnSp>
        <p:nvCxnSpPr>
          <p:cNvPr id="1479" name="Google Shape;1479;p190"/>
          <p:cNvCxnSpPr>
            <a:stCxn id="1480" idx="7"/>
          </p:cNvCxnSpPr>
          <p:nvPr/>
        </p:nvCxnSpPr>
        <p:spPr>
          <a:xfrm flipH="1" rot="10800000">
            <a:off x="7808338" y="2034290"/>
            <a:ext cx="312000" cy="1002600"/>
          </a:xfrm>
          <a:prstGeom prst="straightConnector1">
            <a:avLst/>
          </a:prstGeom>
          <a:noFill/>
          <a:ln cap="flat" cmpd="sng" w="38100">
            <a:solidFill>
              <a:srgbClr val="FF9900"/>
            </a:solidFill>
            <a:prstDash val="solid"/>
            <a:round/>
            <a:headEnd len="med" w="med" type="none"/>
            <a:tailEnd len="med" w="med" type="triangle"/>
          </a:ln>
        </p:spPr>
      </p:cxnSp>
      <p:sp>
        <p:nvSpPr>
          <p:cNvPr id="1480" name="Google Shape;1480;p190"/>
          <p:cNvSpPr/>
          <p:nvPr/>
        </p:nvSpPr>
        <p:spPr>
          <a:xfrm rot="-1316599">
            <a:off x="6886745" y="3066684"/>
            <a:ext cx="1237125" cy="776636"/>
          </a:xfrm>
          <a:prstGeom prst="ellipse">
            <a:avLst/>
          </a:prstGeom>
          <a:noFill/>
          <a:ln cap="flat" cmpd="sng" w="38100">
            <a:solidFill>
              <a:srgbClr val="FF99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rgbClr val="274E1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91"/>
          <p:cNvSpPr/>
          <p:nvPr/>
        </p:nvSpPr>
        <p:spPr>
          <a:xfrm>
            <a:off x="0" y="0"/>
            <a:ext cx="9144000" cy="1578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91"/>
          <p:cNvSpPr txBox="1"/>
          <p:nvPr/>
        </p:nvSpPr>
        <p:spPr>
          <a:xfrm>
            <a:off x="50" y="1517025"/>
            <a:ext cx="9144000" cy="507900"/>
          </a:xfrm>
          <a:prstGeom prst="rect">
            <a:avLst/>
          </a:prstGeom>
          <a:solidFill>
            <a:srgbClr val="0B5394"/>
          </a:solid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400">
                <a:solidFill>
                  <a:schemeClr val="lt1"/>
                </a:solidFill>
                <a:latin typeface="Calibri"/>
                <a:ea typeface="Calibri"/>
                <a:cs typeface="Calibri"/>
                <a:sym typeface="Calibri"/>
              </a:rPr>
              <a:t>Kipin.id Edtech for School Has been named</a:t>
            </a:r>
            <a:endParaRPr b="1" sz="2400">
              <a:solidFill>
                <a:schemeClr val="lt1"/>
              </a:solidFill>
              <a:latin typeface="Calibri"/>
              <a:ea typeface="Calibri"/>
              <a:cs typeface="Calibri"/>
              <a:sym typeface="Calibri"/>
            </a:endParaRPr>
          </a:p>
        </p:txBody>
      </p:sp>
      <p:pic>
        <p:nvPicPr>
          <p:cNvPr id="1487" name="Google Shape;1487;p191"/>
          <p:cNvPicPr preferRelativeResize="0"/>
          <p:nvPr/>
        </p:nvPicPr>
        <p:blipFill>
          <a:blip r:embed="rId3">
            <a:alphaModFix/>
          </a:blip>
          <a:stretch>
            <a:fillRect/>
          </a:stretch>
        </p:blipFill>
        <p:spPr>
          <a:xfrm>
            <a:off x="3506825" y="330425"/>
            <a:ext cx="2069350" cy="1184050"/>
          </a:xfrm>
          <a:prstGeom prst="rect">
            <a:avLst/>
          </a:prstGeom>
          <a:noFill/>
          <a:ln>
            <a:noFill/>
          </a:ln>
        </p:spPr>
      </p:pic>
      <p:sp>
        <p:nvSpPr>
          <p:cNvPr id="1488" name="Google Shape;1488;p191"/>
          <p:cNvSpPr txBox="1"/>
          <p:nvPr/>
        </p:nvSpPr>
        <p:spPr>
          <a:xfrm>
            <a:off x="408525" y="3815025"/>
            <a:ext cx="2343900" cy="1015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600">
                <a:latin typeface="Calibri"/>
                <a:ea typeface="Calibri"/>
                <a:cs typeface="Calibri"/>
                <a:sym typeface="Calibri"/>
              </a:rPr>
              <a:t>TOP-5 STARTUP COMPANIES</a:t>
            </a:r>
            <a:endParaRPr b="1" sz="1600">
              <a:latin typeface="Calibri"/>
              <a:ea typeface="Calibri"/>
              <a:cs typeface="Calibri"/>
              <a:sym typeface="Calibri"/>
            </a:endParaRPr>
          </a:p>
          <a:p>
            <a:pPr indent="0" lvl="0" marL="0" rtl="0" algn="ctr">
              <a:spcBef>
                <a:spcPts val="0"/>
              </a:spcBef>
              <a:spcAft>
                <a:spcPts val="0"/>
              </a:spcAft>
              <a:buNone/>
            </a:pPr>
            <a:r>
              <a:rPr lang="en" sz="1500">
                <a:latin typeface="Calibri"/>
                <a:ea typeface="Calibri"/>
                <a:cs typeface="Calibri"/>
                <a:sym typeface="Calibri"/>
              </a:rPr>
              <a:t>in Indonesia by KOMINFO</a:t>
            </a:r>
            <a:endParaRPr sz="1500">
              <a:latin typeface="Calibri"/>
              <a:ea typeface="Calibri"/>
              <a:cs typeface="Calibri"/>
              <a:sym typeface="Calibri"/>
            </a:endParaRPr>
          </a:p>
          <a:p>
            <a:pPr indent="0" lvl="0" marL="0" rtl="0" algn="ctr">
              <a:spcBef>
                <a:spcPts val="0"/>
              </a:spcBef>
              <a:spcAft>
                <a:spcPts val="0"/>
              </a:spcAft>
              <a:buNone/>
            </a:pPr>
            <a:r>
              <a:rPr b="1" lang="en" sz="1000">
                <a:latin typeface="Calibri"/>
                <a:ea typeface="Calibri"/>
                <a:cs typeface="Calibri"/>
                <a:sym typeface="Calibri"/>
              </a:rPr>
              <a:t>(Nov 2021)</a:t>
            </a:r>
            <a:endParaRPr b="1" sz="1000">
              <a:latin typeface="Calibri"/>
              <a:ea typeface="Calibri"/>
              <a:cs typeface="Calibri"/>
              <a:sym typeface="Calibri"/>
            </a:endParaRPr>
          </a:p>
        </p:txBody>
      </p:sp>
      <p:pic>
        <p:nvPicPr>
          <p:cNvPr id="1489" name="Google Shape;1489;p191"/>
          <p:cNvPicPr preferRelativeResize="0"/>
          <p:nvPr/>
        </p:nvPicPr>
        <p:blipFill>
          <a:blip r:embed="rId4">
            <a:alphaModFix/>
          </a:blip>
          <a:stretch>
            <a:fillRect/>
          </a:stretch>
        </p:blipFill>
        <p:spPr>
          <a:xfrm>
            <a:off x="296524" y="2628950"/>
            <a:ext cx="1687539" cy="783075"/>
          </a:xfrm>
          <a:prstGeom prst="rect">
            <a:avLst/>
          </a:prstGeom>
          <a:noFill/>
          <a:ln>
            <a:noFill/>
          </a:ln>
        </p:spPr>
      </p:pic>
      <p:pic>
        <p:nvPicPr>
          <p:cNvPr id="1490" name="Google Shape;1490;p191"/>
          <p:cNvPicPr preferRelativeResize="0"/>
          <p:nvPr/>
        </p:nvPicPr>
        <p:blipFill>
          <a:blip r:embed="rId5">
            <a:alphaModFix/>
          </a:blip>
          <a:stretch>
            <a:fillRect/>
          </a:stretch>
        </p:blipFill>
        <p:spPr>
          <a:xfrm>
            <a:off x="2007282" y="2793786"/>
            <a:ext cx="668943" cy="618236"/>
          </a:xfrm>
          <a:prstGeom prst="rect">
            <a:avLst/>
          </a:prstGeom>
          <a:noFill/>
          <a:ln>
            <a:noFill/>
          </a:ln>
        </p:spPr>
      </p:pic>
      <p:sp>
        <p:nvSpPr>
          <p:cNvPr id="1491" name="Google Shape;1491;p191"/>
          <p:cNvSpPr txBox="1"/>
          <p:nvPr/>
        </p:nvSpPr>
        <p:spPr>
          <a:xfrm>
            <a:off x="3183825" y="3826250"/>
            <a:ext cx="2760300" cy="1000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600">
                <a:latin typeface="Calibri"/>
                <a:ea typeface="Calibri"/>
                <a:cs typeface="Calibri"/>
                <a:sym typeface="Calibri"/>
              </a:rPr>
              <a:t>MOST PROMISING EDTECH 50</a:t>
            </a:r>
            <a:endParaRPr b="1" sz="1600">
              <a:latin typeface="Calibri"/>
              <a:ea typeface="Calibri"/>
              <a:cs typeface="Calibri"/>
              <a:sym typeface="Calibri"/>
            </a:endParaRPr>
          </a:p>
          <a:p>
            <a:pPr indent="0" lvl="0" marL="0" rtl="0" algn="ctr">
              <a:spcBef>
                <a:spcPts val="0"/>
              </a:spcBef>
              <a:spcAft>
                <a:spcPts val="0"/>
              </a:spcAft>
              <a:buNone/>
            </a:pPr>
            <a:r>
              <a:rPr lang="en" sz="1500">
                <a:latin typeface="Calibri"/>
                <a:ea typeface="Calibri"/>
                <a:cs typeface="Calibri"/>
                <a:sym typeface="Calibri"/>
              </a:rPr>
              <a:t>in Southeast Asia</a:t>
            </a:r>
            <a:endParaRPr sz="1500">
              <a:latin typeface="Calibri"/>
              <a:ea typeface="Calibri"/>
              <a:cs typeface="Calibri"/>
              <a:sym typeface="Calibri"/>
            </a:endParaRPr>
          </a:p>
          <a:p>
            <a:pPr indent="0" lvl="0" marL="0" rtl="0" algn="ctr">
              <a:spcBef>
                <a:spcPts val="0"/>
              </a:spcBef>
              <a:spcAft>
                <a:spcPts val="0"/>
              </a:spcAft>
              <a:buNone/>
            </a:pPr>
            <a:r>
              <a:rPr lang="en" sz="1500">
                <a:latin typeface="Calibri"/>
                <a:ea typeface="Calibri"/>
                <a:cs typeface="Calibri"/>
                <a:sym typeface="Calibri"/>
              </a:rPr>
              <a:t>by HolonIQ</a:t>
            </a:r>
            <a:endParaRPr sz="1500">
              <a:latin typeface="Calibri"/>
              <a:ea typeface="Calibri"/>
              <a:cs typeface="Calibri"/>
              <a:sym typeface="Calibri"/>
            </a:endParaRPr>
          </a:p>
          <a:p>
            <a:pPr indent="0" lvl="0" marL="0" rtl="0" algn="ctr">
              <a:spcBef>
                <a:spcPts val="0"/>
              </a:spcBef>
              <a:spcAft>
                <a:spcPts val="0"/>
              </a:spcAft>
              <a:buNone/>
            </a:pPr>
            <a:r>
              <a:rPr b="1" lang="en" sz="1000">
                <a:latin typeface="Calibri"/>
                <a:ea typeface="Calibri"/>
                <a:cs typeface="Calibri"/>
                <a:sym typeface="Calibri"/>
              </a:rPr>
              <a:t>(Dec 2021)</a:t>
            </a:r>
            <a:endParaRPr b="1" sz="1000">
              <a:latin typeface="Calibri"/>
              <a:ea typeface="Calibri"/>
              <a:cs typeface="Calibri"/>
              <a:sym typeface="Calibri"/>
            </a:endParaRPr>
          </a:p>
        </p:txBody>
      </p:sp>
      <p:pic>
        <p:nvPicPr>
          <p:cNvPr id="1492" name="Google Shape;1492;p191"/>
          <p:cNvPicPr preferRelativeResize="0"/>
          <p:nvPr/>
        </p:nvPicPr>
        <p:blipFill>
          <a:blip r:embed="rId6">
            <a:alphaModFix/>
          </a:blip>
          <a:stretch>
            <a:fillRect/>
          </a:stretch>
        </p:blipFill>
        <p:spPr>
          <a:xfrm>
            <a:off x="3807599" y="2257075"/>
            <a:ext cx="1469075" cy="1481425"/>
          </a:xfrm>
          <a:prstGeom prst="rect">
            <a:avLst/>
          </a:prstGeom>
          <a:noFill/>
          <a:ln>
            <a:noFill/>
          </a:ln>
        </p:spPr>
      </p:pic>
      <p:sp>
        <p:nvSpPr>
          <p:cNvPr id="1493" name="Google Shape;1493;p191"/>
          <p:cNvSpPr txBox="1"/>
          <p:nvPr/>
        </p:nvSpPr>
        <p:spPr>
          <a:xfrm>
            <a:off x="6144050" y="3757700"/>
            <a:ext cx="30000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222222"/>
                </a:solidFill>
                <a:highlight>
                  <a:srgbClr val="FFFFFF"/>
                </a:highlight>
                <a:latin typeface="Lato"/>
                <a:ea typeface="Lato"/>
                <a:cs typeface="Lato"/>
                <a:sym typeface="Lato"/>
              </a:rPr>
              <a:t>WINNER OF GLOBAL COMPETITION:</a:t>
            </a:r>
            <a:endParaRPr b="1" sz="1300">
              <a:solidFill>
                <a:srgbClr val="222222"/>
              </a:solidFill>
              <a:highlight>
                <a:srgbClr val="FFFFFF"/>
              </a:highlight>
              <a:latin typeface="Lato"/>
              <a:ea typeface="Lato"/>
              <a:cs typeface="Lato"/>
              <a:sym typeface="Lato"/>
            </a:endParaRPr>
          </a:p>
          <a:p>
            <a:pPr indent="0" lvl="0" marL="0" rtl="0" algn="ctr">
              <a:spcBef>
                <a:spcPts val="0"/>
              </a:spcBef>
              <a:spcAft>
                <a:spcPts val="0"/>
              </a:spcAft>
              <a:buNone/>
            </a:pPr>
            <a:r>
              <a:rPr lang="en" sz="1300">
                <a:solidFill>
                  <a:srgbClr val="222222"/>
                </a:solidFill>
                <a:highlight>
                  <a:srgbClr val="FFFFFF"/>
                </a:highlight>
                <a:latin typeface="Lato"/>
                <a:ea typeface="Lato"/>
                <a:cs typeface="Lato"/>
                <a:sym typeface="Lato"/>
              </a:rPr>
              <a:t>MIT x Octava Foundation Social Innovation Challenge</a:t>
            </a:r>
            <a:endParaRPr sz="1300">
              <a:solidFill>
                <a:srgbClr val="222222"/>
              </a:solidFill>
              <a:highlight>
                <a:srgbClr val="FFFFFF"/>
              </a:highlight>
              <a:latin typeface="Lato"/>
              <a:ea typeface="Lato"/>
              <a:cs typeface="Lato"/>
              <a:sym typeface="Lato"/>
            </a:endParaRPr>
          </a:p>
          <a:p>
            <a:pPr indent="0" lvl="0" marL="0" rtl="0" algn="ctr">
              <a:spcBef>
                <a:spcPts val="0"/>
              </a:spcBef>
              <a:spcAft>
                <a:spcPts val="0"/>
              </a:spcAft>
              <a:buNone/>
            </a:pPr>
            <a:r>
              <a:rPr b="1" lang="en" sz="900">
                <a:solidFill>
                  <a:srgbClr val="222222"/>
                </a:solidFill>
                <a:highlight>
                  <a:srgbClr val="FFFFFF"/>
                </a:highlight>
                <a:latin typeface="Lato"/>
                <a:ea typeface="Lato"/>
                <a:cs typeface="Lato"/>
                <a:sym typeface="Lato"/>
              </a:rPr>
              <a:t>( 2022 )</a:t>
            </a:r>
            <a:endParaRPr b="1" sz="900">
              <a:solidFill>
                <a:srgbClr val="222222"/>
              </a:solidFill>
              <a:highlight>
                <a:srgbClr val="FFFFFF"/>
              </a:highlight>
              <a:latin typeface="Lato"/>
              <a:ea typeface="Lato"/>
              <a:cs typeface="Lato"/>
              <a:sym typeface="Lato"/>
            </a:endParaRPr>
          </a:p>
        </p:txBody>
      </p:sp>
      <p:pic>
        <p:nvPicPr>
          <p:cNvPr id="1494" name="Google Shape;1494;p191"/>
          <p:cNvPicPr preferRelativeResize="0"/>
          <p:nvPr/>
        </p:nvPicPr>
        <p:blipFill rotWithShape="1">
          <a:blip r:embed="rId7">
            <a:alphaModFix/>
          </a:blip>
          <a:srcRect b="32714" l="0" r="0" t="31303"/>
          <a:stretch/>
        </p:blipFill>
        <p:spPr>
          <a:xfrm>
            <a:off x="6408050" y="3229821"/>
            <a:ext cx="2478300" cy="562254"/>
          </a:xfrm>
          <a:prstGeom prst="rect">
            <a:avLst/>
          </a:prstGeom>
          <a:noFill/>
          <a:ln>
            <a:noFill/>
          </a:ln>
        </p:spPr>
      </p:pic>
      <p:pic>
        <p:nvPicPr>
          <p:cNvPr id="1495" name="Google Shape;1495;p191"/>
          <p:cNvPicPr preferRelativeResize="0"/>
          <p:nvPr/>
        </p:nvPicPr>
        <p:blipFill rotWithShape="1">
          <a:blip r:embed="rId8">
            <a:alphaModFix/>
          </a:blip>
          <a:srcRect b="13398" l="0" r="0" t="15330"/>
          <a:stretch/>
        </p:blipFill>
        <p:spPr>
          <a:xfrm>
            <a:off x="6836870" y="2257075"/>
            <a:ext cx="1507000" cy="1015796"/>
          </a:xfrm>
          <a:prstGeom prst="rect">
            <a:avLst/>
          </a:prstGeom>
          <a:noFill/>
          <a:ln>
            <a:noFill/>
          </a:ln>
        </p:spPr>
      </p:pic>
      <p:cxnSp>
        <p:nvCxnSpPr>
          <p:cNvPr id="1496" name="Google Shape;1496;p191"/>
          <p:cNvCxnSpPr/>
          <p:nvPr/>
        </p:nvCxnSpPr>
        <p:spPr>
          <a:xfrm>
            <a:off x="2933325" y="2261100"/>
            <a:ext cx="20400" cy="2485200"/>
          </a:xfrm>
          <a:prstGeom prst="straightConnector1">
            <a:avLst/>
          </a:prstGeom>
          <a:noFill/>
          <a:ln cap="flat" cmpd="sng" w="9525">
            <a:solidFill>
              <a:srgbClr val="333333"/>
            </a:solidFill>
            <a:prstDash val="solid"/>
            <a:round/>
            <a:headEnd len="med" w="med" type="none"/>
            <a:tailEnd len="med" w="med" type="none"/>
          </a:ln>
        </p:spPr>
      </p:cxnSp>
      <p:cxnSp>
        <p:nvCxnSpPr>
          <p:cNvPr id="1497" name="Google Shape;1497;p191"/>
          <p:cNvCxnSpPr/>
          <p:nvPr/>
        </p:nvCxnSpPr>
        <p:spPr>
          <a:xfrm>
            <a:off x="6084588" y="2265350"/>
            <a:ext cx="16200" cy="2491200"/>
          </a:xfrm>
          <a:prstGeom prst="straightConnector1">
            <a:avLst/>
          </a:prstGeom>
          <a:noFill/>
          <a:ln cap="flat" cmpd="sng" w="9525">
            <a:solidFill>
              <a:srgbClr val="333333"/>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147"/>
          <p:cNvPicPr preferRelativeResize="0"/>
          <p:nvPr/>
        </p:nvPicPr>
        <p:blipFill rotWithShape="1">
          <a:blip r:embed="rId3">
            <a:alphaModFix/>
          </a:blip>
          <a:srcRect b="0" l="0" r="14544" t="0"/>
          <a:stretch/>
        </p:blipFill>
        <p:spPr>
          <a:xfrm>
            <a:off x="0" y="0"/>
            <a:ext cx="4033325" cy="3194524"/>
          </a:xfrm>
          <a:prstGeom prst="rect">
            <a:avLst/>
          </a:prstGeom>
          <a:noFill/>
          <a:ln>
            <a:noFill/>
          </a:ln>
        </p:spPr>
      </p:pic>
      <p:pic>
        <p:nvPicPr>
          <p:cNvPr id="779" name="Google Shape;779;p147"/>
          <p:cNvPicPr preferRelativeResize="0"/>
          <p:nvPr/>
        </p:nvPicPr>
        <p:blipFill rotWithShape="1">
          <a:blip r:embed="rId3">
            <a:alphaModFix/>
          </a:blip>
          <a:srcRect b="0" l="0" r="14544" t="0"/>
          <a:stretch/>
        </p:blipFill>
        <p:spPr>
          <a:xfrm>
            <a:off x="0" y="1948975"/>
            <a:ext cx="4033325" cy="3194524"/>
          </a:xfrm>
          <a:prstGeom prst="rect">
            <a:avLst/>
          </a:prstGeom>
          <a:noFill/>
          <a:ln>
            <a:noFill/>
          </a:ln>
        </p:spPr>
      </p:pic>
      <p:sp>
        <p:nvSpPr>
          <p:cNvPr id="780" name="Google Shape;780;p147"/>
          <p:cNvSpPr/>
          <p:nvPr/>
        </p:nvSpPr>
        <p:spPr>
          <a:xfrm>
            <a:off x="-10175" y="1344450"/>
            <a:ext cx="9154200" cy="306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1" name="Google Shape;781;p147"/>
          <p:cNvPicPr preferRelativeResize="0"/>
          <p:nvPr/>
        </p:nvPicPr>
        <p:blipFill rotWithShape="1">
          <a:blip r:embed="rId4">
            <a:alphaModFix/>
          </a:blip>
          <a:srcRect b="0" l="0" r="35321" t="0"/>
          <a:stretch/>
        </p:blipFill>
        <p:spPr>
          <a:xfrm>
            <a:off x="6717175" y="1566450"/>
            <a:ext cx="2426824" cy="3577051"/>
          </a:xfrm>
          <a:prstGeom prst="rect">
            <a:avLst/>
          </a:prstGeom>
          <a:noFill/>
          <a:ln>
            <a:noFill/>
          </a:ln>
        </p:spPr>
      </p:pic>
      <p:sp>
        <p:nvSpPr>
          <p:cNvPr id="782" name="Google Shape;782;p147"/>
          <p:cNvSpPr txBox="1"/>
          <p:nvPr/>
        </p:nvSpPr>
        <p:spPr>
          <a:xfrm>
            <a:off x="3844700" y="689100"/>
            <a:ext cx="5451900" cy="646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2900">
                <a:solidFill>
                  <a:schemeClr val="lt1"/>
                </a:solidFill>
                <a:latin typeface="Lato"/>
                <a:ea typeface="Lato"/>
                <a:cs typeface="Lato"/>
                <a:sym typeface="Lato"/>
              </a:rPr>
              <a:t>KELEMAHAN BUKU CETAK</a:t>
            </a:r>
            <a:endParaRPr sz="1500">
              <a:solidFill>
                <a:schemeClr val="lt1"/>
              </a:solidFill>
              <a:latin typeface="Lato"/>
              <a:ea typeface="Lato"/>
              <a:cs typeface="Lato"/>
              <a:sym typeface="Lato"/>
            </a:endParaRPr>
          </a:p>
        </p:txBody>
      </p:sp>
      <p:sp>
        <p:nvSpPr>
          <p:cNvPr id="783" name="Google Shape;783;p147"/>
          <p:cNvSpPr txBox="1"/>
          <p:nvPr/>
        </p:nvSpPr>
        <p:spPr>
          <a:xfrm>
            <a:off x="2813775" y="1456400"/>
            <a:ext cx="3807600" cy="2801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2A2A2A"/>
              </a:buClr>
              <a:buSzPts val="1700"/>
              <a:buFont typeface="Arial"/>
              <a:buChar char="●"/>
            </a:pPr>
            <a:r>
              <a:rPr lang="en" sz="1700">
                <a:solidFill>
                  <a:srgbClr val="2A2A2A"/>
                </a:solidFill>
              </a:rPr>
              <a:t>Biaya cetak yang </a:t>
            </a:r>
            <a:r>
              <a:rPr b="1" lang="en" sz="1700">
                <a:solidFill>
                  <a:srgbClr val="2A2A2A"/>
                </a:solidFill>
              </a:rPr>
              <a:t>mahal</a:t>
            </a:r>
            <a:endParaRPr b="1" sz="1700">
              <a:solidFill>
                <a:srgbClr val="2A2A2A"/>
              </a:solidFill>
            </a:endParaRPr>
          </a:p>
          <a:p>
            <a:pPr indent="-336550" lvl="0" marL="457200" rtl="0" algn="l">
              <a:spcBef>
                <a:spcPts val="0"/>
              </a:spcBef>
              <a:spcAft>
                <a:spcPts val="0"/>
              </a:spcAft>
              <a:buClr>
                <a:srgbClr val="2A2A2A"/>
              </a:buClr>
              <a:buSzPts val="1700"/>
              <a:buFont typeface="Arial"/>
              <a:buChar char="●"/>
            </a:pPr>
            <a:r>
              <a:rPr b="1" lang="en" sz="1700">
                <a:solidFill>
                  <a:srgbClr val="2A2A2A"/>
                </a:solidFill>
              </a:rPr>
              <a:t>Sulit </a:t>
            </a:r>
            <a:r>
              <a:rPr lang="en" sz="1700">
                <a:solidFill>
                  <a:srgbClr val="2A2A2A"/>
                </a:solidFill>
              </a:rPr>
              <a:t>dilakukan revisi</a:t>
            </a:r>
            <a:endParaRPr sz="1700">
              <a:solidFill>
                <a:srgbClr val="2A2A2A"/>
              </a:solidFill>
            </a:endParaRPr>
          </a:p>
          <a:p>
            <a:pPr indent="-336550" lvl="0" marL="457200" rtl="0" algn="l">
              <a:spcBef>
                <a:spcPts val="0"/>
              </a:spcBef>
              <a:spcAft>
                <a:spcPts val="0"/>
              </a:spcAft>
              <a:buClr>
                <a:srgbClr val="2A2A2A"/>
              </a:buClr>
              <a:buSzPts val="1700"/>
              <a:buFont typeface="Arial"/>
              <a:buChar char="●"/>
            </a:pPr>
            <a:r>
              <a:rPr b="1" lang="en" sz="1700">
                <a:solidFill>
                  <a:srgbClr val="2A2A2A"/>
                </a:solidFill>
              </a:rPr>
              <a:t>Mahal</a:t>
            </a:r>
            <a:r>
              <a:rPr lang="en" sz="1700">
                <a:solidFill>
                  <a:srgbClr val="2A2A2A"/>
                </a:solidFill>
              </a:rPr>
              <a:t> dalam proses distribusi</a:t>
            </a:r>
            <a:endParaRPr sz="1700">
              <a:solidFill>
                <a:srgbClr val="2A2A2A"/>
              </a:solidFill>
            </a:endParaRPr>
          </a:p>
          <a:p>
            <a:pPr indent="-336550" lvl="0" marL="457200" rtl="0" algn="l">
              <a:spcBef>
                <a:spcPts val="0"/>
              </a:spcBef>
              <a:spcAft>
                <a:spcPts val="0"/>
              </a:spcAft>
              <a:buClr>
                <a:srgbClr val="2A2A2A"/>
              </a:buClr>
              <a:buSzPts val="1700"/>
              <a:buFont typeface="Arial"/>
              <a:buChar char="●"/>
            </a:pPr>
            <a:r>
              <a:rPr b="1" lang="en" sz="1700">
                <a:solidFill>
                  <a:srgbClr val="2A2A2A"/>
                </a:solidFill>
              </a:rPr>
              <a:t>Lama</a:t>
            </a:r>
            <a:r>
              <a:rPr lang="en" sz="1700">
                <a:solidFill>
                  <a:srgbClr val="2A2A2A"/>
                </a:solidFill>
              </a:rPr>
              <a:t> dalam proses distribusi</a:t>
            </a:r>
            <a:endParaRPr sz="1700">
              <a:solidFill>
                <a:srgbClr val="2A2A2A"/>
              </a:solidFill>
            </a:endParaRPr>
          </a:p>
          <a:p>
            <a:pPr indent="-336550" lvl="0" marL="457200" rtl="0" algn="l">
              <a:spcBef>
                <a:spcPts val="0"/>
              </a:spcBef>
              <a:spcAft>
                <a:spcPts val="0"/>
              </a:spcAft>
              <a:buClr>
                <a:srgbClr val="2A2A2A"/>
              </a:buClr>
              <a:buSzPts val="1700"/>
              <a:buFont typeface="Arial"/>
              <a:buChar char="●"/>
            </a:pPr>
            <a:r>
              <a:rPr b="1" lang="en" sz="1700">
                <a:solidFill>
                  <a:srgbClr val="2A2A2A"/>
                </a:solidFill>
              </a:rPr>
              <a:t>Berat</a:t>
            </a:r>
            <a:r>
              <a:rPr lang="en" sz="1700">
                <a:solidFill>
                  <a:srgbClr val="2A2A2A"/>
                </a:solidFill>
              </a:rPr>
              <a:t> untuk dibawa</a:t>
            </a:r>
            <a:endParaRPr sz="1700">
              <a:solidFill>
                <a:srgbClr val="2A2A2A"/>
              </a:solidFill>
            </a:endParaRPr>
          </a:p>
          <a:p>
            <a:pPr indent="-336550" lvl="0" marL="457200" rtl="0" algn="l">
              <a:spcBef>
                <a:spcPts val="0"/>
              </a:spcBef>
              <a:spcAft>
                <a:spcPts val="0"/>
              </a:spcAft>
              <a:buClr>
                <a:srgbClr val="2A2A2A"/>
              </a:buClr>
              <a:buSzPts val="1700"/>
              <a:buFont typeface="Arial"/>
              <a:buChar char="●"/>
            </a:pPr>
            <a:r>
              <a:rPr lang="en" sz="1700">
                <a:solidFill>
                  <a:srgbClr val="2A2A2A"/>
                </a:solidFill>
              </a:rPr>
              <a:t>Butuh gudang (</a:t>
            </a:r>
            <a:r>
              <a:rPr b="1" lang="en" sz="1700">
                <a:solidFill>
                  <a:srgbClr val="2A2A2A"/>
                </a:solidFill>
              </a:rPr>
              <a:t>penyimpanan</a:t>
            </a:r>
            <a:r>
              <a:rPr lang="en" sz="1700">
                <a:solidFill>
                  <a:srgbClr val="2A2A2A"/>
                </a:solidFill>
              </a:rPr>
              <a:t>)</a:t>
            </a:r>
            <a:endParaRPr sz="1700">
              <a:solidFill>
                <a:srgbClr val="2A2A2A"/>
              </a:solidFill>
            </a:endParaRPr>
          </a:p>
          <a:p>
            <a:pPr indent="-336550" lvl="0" marL="457200" rtl="0" algn="l">
              <a:spcBef>
                <a:spcPts val="0"/>
              </a:spcBef>
              <a:spcAft>
                <a:spcPts val="0"/>
              </a:spcAft>
              <a:buClr>
                <a:srgbClr val="2A2A2A"/>
              </a:buClr>
              <a:buSzPts val="1700"/>
              <a:buFont typeface="Arial"/>
              <a:buChar char="●"/>
            </a:pPr>
            <a:r>
              <a:rPr b="1" lang="en" sz="1700">
                <a:solidFill>
                  <a:srgbClr val="2A2A2A"/>
                </a:solidFill>
              </a:rPr>
              <a:t>Tidak awet</a:t>
            </a:r>
            <a:r>
              <a:rPr lang="en" sz="1700">
                <a:solidFill>
                  <a:srgbClr val="2A2A2A"/>
                </a:solidFill>
              </a:rPr>
              <a:t> (akan rusak seiring waktu)</a:t>
            </a:r>
            <a:endParaRPr sz="1700">
              <a:solidFill>
                <a:srgbClr val="2A2A2A"/>
              </a:solidFill>
            </a:endParaRPr>
          </a:p>
          <a:p>
            <a:pPr indent="-336550" lvl="0" marL="457200" rtl="0" algn="l">
              <a:spcBef>
                <a:spcPts val="0"/>
              </a:spcBef>
              <a:spcAft>
                <a:spcPts val="0"/>
              </a:spcAft>
              <a:buClr>
                <a:srgbClr val="2A2A2A"/>
              </a:buClr>
              <a:buSzPts val="1700"/>
              <a:buFont typeface="Arial"/>
              <a:buChar char="●"/>
            </a:pPr>
            <a:r>
              <a:rPr b="1" lang="en" sz="1700">
                <a:solidFill>
                  <a:srgbClr val="2A2A2A"/>
                </a:solidFill>
              </a:rPr>
              <a:t>Merusak bumi</a:t>
            </a:r>
            <a:endParaRPr b="1" sz="1700">
              <a:solidFill>
                <a:srgbClr val="2A2A2A"/>
              </a:solidFill>
            </a:endParaRPr>
          </a:p>
          <a:p>
            <a:pPr indent="-336550" lvl="0" marL="457200" rtl="0" algn="l">
              <a:spcBef>
                <a:spcPts val="0"/>
              </a:spcBef>
              <a:spcAft>
                <a:spcPts val="0"/>
              </a:spcAft>
              <a:buClr>
                <a:srgbClr val="2A2A2A"/>
              </a:buClr>
              <a:buSzPts val="1700"/>
              <a:buFont typeface="Arial"/>
              <a:buChar char="●"/>
            </a:pPr>
            <a:r>
              <a:rPr lang="en" sz="1700">
                <a:solidFill>
                  <a:srgbClr val="2A2A2A"/>
                </a:solidFill>
              </a:rPr>
              <a:t>Dan masih banyak lagi</a:t>
            </a:r>
            <a:endParaRPr sz="1700">
              <a:solidFill>
                <a:srgbClr val="2A2A2A"/>
              </a:solidFill>
            </a:endParaRPr>
          </a:p>
        </p:txBody>
      </p:sp>
      <p:pic>
        <p:nvPicPr>
          <p:cNvPr id="784" name="Google Shape;784;p147"/>
          <p:cNvPicPr preferRelativeResize="0"/>
          <p:nvPr/>
        </p:nvPicPr>
        <p:blipFill rotWithShape="1">
          <a:blip r:embed="rId5">
            <a:alphaModFix/>
          </a:blip>
          <a:srcRect b="5971" l="22414" r="10213" t="12335"/>
          <a:stretch/>
        </p:blipFill>
        <p:spPr>
          <a:xfrm>
            <a:off x="465275" y="1552675"/>
            <a:ext cx="2179826" cy="26432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92"/>
          <p:cNvSpPr/>
          <p:nvPr/>
        </p:nvSpPr>
        <p:spPr>
          <a:xfrm>
            <a:off x="0" y="-10175"/>
            <a:ext cx="3630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3" name="Google Shape;1503;p192"/>
          <p:cNvGrpSpPr/>
          <p:nvPr/>
        </p:nvGrpSpPr>
        <p:grpSpPr>
          <a:xfrm>
            <a:off x="0" y="404950"/>
            <a:ext cx="9143998" cy="3318600"/>
            <a:chOff x="0" y="852000"/>
            <a:chExt cx="9143998" cy="3318600"/>
          </a:xfrm>
        </p:grpSpPr>
        <p:grpSp>
          <p:nvGrpSpPr>
            <p:cNvPr id="1504" name="Google Shape;1504;p192"/>
            <p:cNvGrpSpPr/>
            <p:nvPr/>
          </p:nvGrpSpPr>
          <p:grpSpPr>
            <a:xfrm>
              <a:off x="0" y="946534"/>
              <a:ext cx="4617575" cy="3124012"/>
              <a:chOff x="0" y="1229994"/>
              <a:chExt cx="3946645" cy="2670096"/>
            </a:xfrm>
          </p:grpSpPr>
          <p:pic>
            <p:nvPicPr>
              <p:cNvPr id="1505" name="Google Shape;1505;p192"/>
              <p:cNvPicPr preferRelativeResize="0"/>
              <p:nvPr/>
            </p:nvPicPr>
            <p:blipFill>
              <a:blip r:embed="rId3">
                <a:alphaModFix/>
              </a:blip>
              <a:stretch>
                <a:fillRect/>
              </a:stretch>
            </p:blipFill>
            <p:spPr>
              <a:xfrm>
                <a:off x="0" y="1288500"/>
                <a:ext cx="3853308" cy="2566499"/>
              </a:xfrm>
              <a:prstGeom prst="rect">
                <a:avLst/>
              </a:prstGeom>
              <a:noFill/>
              <a:ln>
                <a:noFill/>
              </a:ln>
            </p:spPr>
          </p:pic>
          <p:sp>
            <p:nvSpPr>
              <p:cNvPr id="1506" name="Google Shape;1506;p192"/>
              <p:cNvSpPr/>
              <p:nvPr/>
            </p:nvSpPr>
            <p:spPr>
              <a:xfrm flipH="1">
                <a:off x="3096091" y="2461290"/>
                <a:ext cx="787200" cy="14388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92"/>
              <p:cNvSpPr/>
              <p:nvPr/>
            </p:nvSpPr>
            <p:spPr>
              <a:xfrm rot="10800000">
                <a:off x="3081145" y="1229994"/>
                <a:ext cx="865500" cy="14523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08" name="Google Shape;1508;p192"/>
            <p:cNvPicPr preferRelativeResize="0"/>
            <p:nvPr/>
          </p:nvPicPr>
          <p:blipFill rotWithShape="1">
            <a:blip r:embed="rId4">
              <a:alphaModFix/>
            </a:blip>
            <a:srcRect b="6560" l="0" r="0" t="2818"/>
            <a:stretch/>
          </p:blipFill>
          <p:spPr>
            <a:xfrm>
              <a:off x="4717125" y="1075487"/>
              <a:ext cx="4426873" cy="2992525"/>
            </a:xfrm>
            <a:prstGeom prst="rect">
              <a:avLst/>
            </a:prstGeom>
            <a:noFill/>
            <a:ln>
              <a:noFill/>
            </a:ln>
            <a:effectLst>
              <a:outerShdw blurRad="57150" rotWithShape="0" algn="bl" dir="5400000" dist="19050">
                <a:srgbClr val="0000FF">
                  <a:alpha val="50000"/>
                </a:srgbClr>
              </a:outerShdw>
            </a:effectLst>
          </p:spPr>
        </p:pic>
        <p:sp>
          <p:nvSpPr>
            <p:cNvPr id="1509" name="Google Shape;1509;p192"/>
            <p:cNvSpPr/>
            <p:nvPr/>
          </p:nvSpPr>
          <p:spPr>
            <a:xfrm rot="5400000">
              <a:off x="3480225" y="2034000"/>
              <a:ext cx="3318600" cy="954600"/>
            </a:xfrm>
            <a:prstGeom prst="triangle">
              <a:avLst>
                <a:gd fmla="val 4983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0" name="Google Shape;1510;p192"/>
          <p:cNvSpPr/>
          <p:nvPr/>
        </p:nvSpPr>
        <p:spPr>
          <a:xfrm>
            <a:off x="4175800" y="625825"/>
            <a:ext cx="883550" cy="2987225"/>
          </a:xfrm>
          <a:custGeom>
            <a:rect b="b" l="l" r="r" t="t"/>
            <a:pathLst>
              <a:path extrusionOk="0" h="119489" w="35342">
                <a:moveTo>
                  <a:pt x="2104" y="0"/>
                </a:moveTo>
                <a:lnTo>
                  <a:pt x="35342" y="55537"/>
                </a:lnTo>
                <a:lnTo>
                  <a:pt x="0" y="119489"/>
                </a:lnTo>
                <a:lnTo>
                  <a:pt x="35342" y="55537"/>
                </a:lnTo>
                <a:close/>
              </a:path>
            </a:pathLst>
          </a:custGeom>
          <a:solidFill>
            <a:srgbClr val="999999"/>
          </a:solidFill>
          <a:ln cap="flat" cmpd="sng" w="38100">
            <a:solidFill>
              <a:srgbClr val="595959"/>
            </a:solidFill>
            <a:prstDash val="solid"/>
            <a:round/>
            <a:headEnd len="med" w="med" type="none"/>
            <a:tailEnd len="med" w="med" type="none"/>
          </a:ln>
        </p:spPr>
      </p:sp>
      <p:sp>
        <p:nvSpPr>
          <p:cNvPr id="1511" name="Google Shape;1511;p192"/>
          <p:cNvSpPr txBox="1"/>
          <p:nvPr/>
        </p:nvSpPr>
        <p:spPr>
          <a:xfrm>
            <a:off x="0" y="682700"/>
            <a:ext cx="3081900" cy="369300"/>
          </a:xfrm>
          <a:prstGeom prst="rect">
            <a:avLst/>
          </a:prstGeom>
          <a:solidFill>
            <a:srgbClr val="CC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Manual - Buku cetak, pensil, kertas, dll</a:t>
            </a:r>
            <a:endParaRPr b="1" sz="1200">
              <a:latin typeface="Calibri"/>
              <a:ea typeface="Calibri"/>
              <a:cs typeface="Calibri"/>
              <a:sym typeface="Calibri"/>
            </a:endParaRPr>
          </a:p>
        </p:txBody>
      </p:sp>
      <p:sp>
        <p:nvSpPr>
          <p:cNvPr id="1512" name="Google Shape;1512;p192"/>
          <p:cNvSpPr txBox="1"/>
          <p:nvPr/>
        </p:nvSpPr>
        <p:spPr>
          <a:xfrm>
            <a:off x="6062100" y="3075500"/>
            <a:ext cx="3081900" cy="369300"/>
          </a:xfrm>
          <a:prstGeom prst="rect">
            <a:avLst/>
          </a:prstGeom>
          <a:solidFill>
            <a:srgbClr val="3C78D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Digital dan modern untuk zaman sekarang</a:t>
            </a:r>
            <a:endParaRPr b="1" sz="1200">
              <a:latin typeface="Calibri"/>
              <a:ea typeface="Calibri"/>
              <a:cs typeface="Calibri"/>
              <a:sym typeface="Calibri"/>
            </a:endParaRPr>
          </a:p>
        </p:txBody>
      </p:sp>
      <p:pic>
        <p:nvPicPr>
          <p:cNvPr id="1513" name="Google Shape;1513;p192"/>
          <p:cNvPicPr preferRelativeResize="0"/>
          <p:nvPr/>
        </p:nvPicPr>
        <p:blipFill>
          <a:blip r:embed="rId5">
            <a:alphaModFix/>
          </a:blip>
          <a:stretch>
            <a:fillRect/>
          </a:stretch>
        </p:blipFill>
        <p:spPr>
          <a:xfrm>
            <a:off x="3359950" y="-75"/>
            <a:ext cx="5784050" cy="603325"/>
          </a:xfrm>
          <a:prstGeom prst="rect">
            <a:avLst/>
          </a:prstGeom>
          <a:noFill/>
          <a:ln>
            <a:noFill/>
          </a:ln>
        </p:spPr>
      </p:pic>
      <p:pic>
        <p:nvPicPr>
          <p:cNvPr id="1514" name="Google Shape;1514;p192"/>
          <p:cNvPicPr preferRelativeResize="0"/>
          <p:nvPr/>
        </p:nvPicPr>
        <p:blipFill rotWithShape="1">
          <a:blip r:embed="rId6">
            <a:alphaModFix/>
          </a:blip>
          <a:srcRect b="0" l="0" r="0" t="0"/>
          <a:stretch/>
        </p:blipFill>
        <p:spPr>
          <a:xfrm>
            <a:off x="3947200" y="4295432"/>
            <a:ext cx="1540761" cy="445319"/>
          </a:xfrm>
          <a:prstGeom prst="rect">
            <a:avLst/>
          </a:prstGeom>
          <a:noFill/>
          <a:ln>
            <a:noFill/>
          </a:ln>
        </p:spPr>
      </p:pic>
      <p:pic>
        <p:nvPicPr>
          <p:cNvPr id="1515" name="Google Shape;1515;p192"/>
          <p:cNvPicPr preferRelativeResize="0"/>
          <p:nvPr/>
        </p:nvPicPr>
        <p:blipFill rotWithShape="1">
          <a:blip r:embed="rId7">
            <a:alphaModFix/>
          </a:blip>
          <a:srcRect b="0" l="0" r="0" t="0"/>
          <a:stretch/>
        </p:blipFill>
        <p:spPr>
          <a:xfrm>
            <a:off x="5643885" y="4292212"/>
            <a:ext cx="1563789" cy="448540"/>
          </a:xfrm>
          <a:prstGeom prst="rect">
            <a:avLst/>
          </a:prstGeom>
          <a:noFill/>
          <a:ln>
            <a:noFill/>
          </a:ln>
        </p:spPr>
      </p:pic>
      <p:pic>
        <p:nvPicPr>
          <p:cNvPr id="1516" name="Google Shape;1516;p192"/>
          <p:cNvPicPr preferRelativeResize="0"/>
          <p:nvPr/>
        </p:nvPicPr>
        <p:blipFill rotWithShape="1">
          <a:blip r:embed="rId8">
            <a:alphaModFix/>
          </a:blip>
          <a:srcRect b="0" l="0" r="0" t="0"/>
          <a:stretch/>
        </p:blipFill>
        <p:spPr>
          <a:xfrm>
            <a:off x="7310941" y="4254750"/>
            <a:ext cx="1467908" cy="511900"/>
          </a:xfrm>
          <a:prstGeom prst="rect">
            <a:avLst/>
          </a:prstGeom>
          <a:noFill/>
          <a:ln>
            <a:noFill/>
          </a:ln>
        </p:spPr>
      </p:pic>
      <p:sp>
        <p:nvSpPr>
          <p:cNvPr id="1517" name="Google Shape;1517;p192"/>
          <p:cNvSpPr txBox="1"/>
          <p:nvPr/>
        </p:nvSpPr>
        <p:spPr>
          <a:xfrm>
            <a:off x="4728399" y="3890538"/>
            <a:ext cx="3165900" cy="2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Didact Gothic"/>
                <a:ea typeface="Didact Gothic"/>
                <a:cs typeface="Didact Gothic"/>
                <a:sym typeface="Didact Gothic"/>
              </a:rPr>
              <a:t>TERSEDIA DALAM 3 PLATFORM :</a:t>
            </a:r>
            <a:endParaRPr sz="1600">
              <a:latin typeface="Didact Gothic"/>
              <a:ea typeface="Didact Gothic"/>
              <a:cs typeface="Didact Gothic"/>
              <a:sym typeface="Didact Gothic"/>
            </a:endParaRPr>
          </a:p>
        </p:txBody>
      </p:sp>
      <p:sp>
        <p:nvSpPr>
          <p:cNvPr id="1518" name="Google Shape;1518;p192"/>
          <p:cNvSpPr txBox="1"/>
          <p:nvPr>
            <p:ph idx="4294967295" type="subTitle"/>
          </p:nvPr>
        </p:nvSpPr>
        <p:spPr>
          <a:xfrm>
            <a:off x="362013" y="4254738"/>
            <a:ext cx="1639500" cy="319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800"/>
              <a:buFont typeface="Arial"/>
              <a:buNone/>
            </a:pPr>
            <a:r>
              <a:rPr lang="en" sz="1200"/>
              <a:t>Po</a:t>
            </a:r>
            <a:r>
              <a:rPr b="0" i="0" lang="en" sz="1200" u="none" cap="none" strike="noStrike">
                <a:solidFill>
                  <a:schemeClr val="dk1"/>
                </a:solidFill>
                <a:latin typeface="Calibri"/>
                <a:ea typeface="Calibri"/>
                <a:cs typeface="Calibri"/>
                <a:sym typeface="Calibri"/>
              </a:rPr>
              <a:t>wered by</a:t>
            </a:r>
            <a:r>
              <a:rPr lang="en" sz="1200"/>
              <a:t>:</a:t>
            </a:r>
            <a:endParaRPr b="1" i="0" sz="1800" u="none" cap="none" strike="noStrike">
              <a:solidFill>
                <a:srgbClr val="FF0000"/>
              </a:solidFill>
              <a:latin typeface="Didact Gothic"/>
              <a:ea typeface="Didact Gothic"/>
              <a:cs typeface="Didact Gothic"/>
              <a:sym typeface="Didact Gothic"/>
            </a:endParaRPr>
          </a:p>
        </p:txBody>
      </p:sp>
      <p:pic>
        <p:nvPicPr>
          <p:cNvPr id="1519" name="Google Shape;1519;p192"/>
          <p:cNvPicPr preferRelativeResize="0"/>
          <p:nvPr/>
        </p:nvPicPr>
        <p:blipFill>
          <a:blip r:embed="rId9">
            <a:alphaModFix/>
          </a:blip>
          <a:stretch>
            <a:fillRect/>
          </a:stretch>
        </p:blipFill>
        <p:spPr>
          <a:xfrm>
            <a:off x="371423" y="4506223"/>
            <a:ext cx="2132959" cy="511900"/>
          </a:xfrm>
          <a:prstGeom prst="rect">
            <a:avLst/>
          </a:prstGeom>
          <a:noFill/>
          <a:ln>
            <a:noFill/>
          </a:ln>
        </p:spPr>
      </p:pic>
      <p:pic>
        <p:nvPicPr>
          <p:cNvPr id="1520" name="Google Shape;1520;p192"/>
          <p:cNvPicPr preferRelativeResize="0"/>
          <p:nvPr/>
        </p:nvPicPr>
        <p:blipFill>
          <a:blip r:embed="rId10">
            <a:alphaModFix/>
          </a:blip>
          <a:stretch>
            <a:fillRect/>
          </a:stretch>
        </p:blipFill>
        <p:spPr>
          <a:xfrm>
            <a:off x="371425" y="3613050"/>
            <a:ext cx="1108401" cy="603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148"/>
          <p:cNvPicPr preferRelativeResize="0"/>
          <p:nvPr/>
        </p:nvPicPr>
        <p:blipFill>
          <a:blip r:embed="rId3">
            <a:alphaModFix/>
          </a:blip>
          <a:stretch>
            <a:fillRect/>
          </a:stretch>
        </p:blipFill>
        <p:spPr>
          <a:xfrm>
            <a:off x="401175" y="283150"/>
            <a:ext cx="8350872" cy="4697375"/>
          </a:xfrm>
          <a:prstGeom prst="rect">
            <a:avLst/>
          </a:prstGeom>
          <a:noFill/>
          <a:ln>
            <a:noFill/>
          </a:ln>
        </p:spPr>
      </p:pic>
      <p:pic>
        <p:nvPicPr>
          <p:cNvPr id="790" name="Google Shape;790;p148"/>
          <p:cNvPicPr preferRelativeResize="0"/>
          <p:nvPr/>
        </p:nvPicPr>
        <p:blipFill>
          <a:blip r:embed="rId4">
            <a:alphaModFix/>
          </a:blip>
          <a:stretch>
            <a:fillRect/>
          </a:stretch>
        </p:blipFill>
        <p:spPr>
          <a:xfrm>
            <a:off x="7603000" y="371950"/>
            <a:ext cx="1038900" cy="677774"/>
          </a:xfrm>
          <a:prstGeom prst="rect">
            <a:avLst/>
          </a:prstGeom>
          <a:noFill/>
          <a:ln>
            <a:noFill/>
          </a:ln>
        </p:spPr>
      </p:pic>
      <p:sp>
        <p:nvSpPr>
          <p:cNvPr id="791" name="Google Shape;791;p148"/>
          <p:cNvSpPr/>
          <p:nvPr/>
        </p:nvSpPr>
        <p:spPr>
          <a:xfrm rot="-5400000">
            <a:off x="3398700" y="1651875"/>
            <a:ext cx="2601300" cy="4410300"/>
          </a:xfrm>
          <a:prstGeom prst="flowChartDelay">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48"/>
          <p:cNvSpPr txBox="1"/>
          <p:nvPr/>
        </p:nvSpPr>
        <p:spPr>
          <a:xfrm>
            <a:off x="2494200" y="3135900"/>
            <a:ext cx="4410300" cy="1955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i="1" lang="en" sz="2300">
                <a:solidFill>
                  <a:srgbClr val="CC0000"/>
                </a:solidFill>
                <a:latin typeface="Lato"/>
                <a:ea typeface="Lato"/>
                <a:cs typeface="Lato"/>
                <a:sym typeface="Lato"/>
              </a:rPr>
              <a:t>ERA DIGITAL SUDAH TIBA …</a:t>
            </a:r>
            <a:endParaRPr b="1" i="1" sz="2300">
              <a:solidFill>
                <a:srgbClr val="CC0000"/>
              </a:solidFill>
              <a:latin typeface="Lato"/>
              <a:ea typeface="Lato"/>
              <a:cs typeface="Lato"/>
              <a:sym typeface="Lato"/>
            </a:endParaRPr>
          </a:p>
          <a:p>
            <a:pPr indent="0" lvl="0" marL="0" rtl="0" algn="ctr">
              <a:lnSpc>
                <a:spcPct val="90000"/>
              </a:lnSpc>
              <a:spcBef>
                <a:spcPts val="0"/>
              </a:spcBef>
              <a:spcAft>
                <a:spcPts val="0"/>
              </a:spcAft>
              <a:buNone/>
            </a:pPr>
            <a:r>
              <a:rPr b="1" lang="en" sz="2300">
                <a:solidFill>
                  <a:srgbClr val="073763"/>
                </a:solidFill>
                <a:latin typeface="Lato"/>
                <a:ea typeface="Lato"/>
                <a:cs typeface="Lato"/>
                <a:sym typeface="Lato"/>
              </a:rPr>
              <a:t>Buku Sekolah (cetak)</a:t>
            </a:r>
            <a:endParaRPr b="1" sz="2300">
              <a:solidFill>
                <a:srgbClr val="073763"/>
              </a:solidFill>
              <a:latin typeface="Lato"/>
              <a:ea typeface="Lato"/>
              <a:cs typeface="Lato"/>
              <a:sym typeface="Lato"/>
            </a:endParaRPr>
          </a:p>
          <a:p>
            <a:pPr indent="0" lvl="0" marL="0" rtl="0" algn="ctr">
              <a:lnSpc>
                <a:spcPct val="90000"/>
              </a:lnSpc>
              <a:spcBef>
                <a:spcPts val="0"/>
              </a:spcBef>
              <a:spcAft>
                <a:spcPts val="0"/>
              </a:spcAft>
              <a:buNone/>
            </a:pPr>
            <a:r>
              <a:rPr b="1" lang="en" sz="2300">
                <a:solidFill>
                  <a:srgbClr val="073763"/>
                </a:solidFill>
                <a:latin typeface="Lato"/>
                <a:ea typeface="Lato"/>
                <a:cs typeface="Lato"/>
                <a:sym typeface="Lato"/>
              </a:rPr>
              <a:t>sudah tergantikan dengan </a:t>
            </a:r>
            <a:endParaRPr b="1" sz="2300">
              <a:solidFill>
                <a:srgbClr val="073763"/>
              </a:solidFill>
              <a:latin typeface="Lato"/>
              <a:ea typeface="Lato"/>
              <a:cs typeface="Lato"/>
              <a:sym typeface="Lato"/>
            </a:endParaRPr>
          </a:p>
          <a:p>
            <a:pPr indent="0" lvl="0" marL="0" rtl="0" algn="ctr">
              <a:lnSpc>
                <a:spcPct val="90000"/>
              </a:lnSpc>
              <a:spcBef>
                <a:spcPts val="0"/>
              </a:spcBef>
              <a:spcAft>
                <a:spcPts val="0"/>
              </a:spcAft>
              <a:buNone/>
            </a:pPr>
            <a:r>
              <a:rPr b="1" lang="en" sz="2300">
                <a:solidFill>
                  <a:srgbClr val="073763"/>
                </a:solidFill>
                <a:latin typeface="Lato"/>
                <a:ea typeface="Lato"/>
                <a:cs typeface="Lato"/>
                <a:sym typeface="Lato"/>
              </a:rPr>
              <a:t>Gadget Digital yang</a:t>
            </a:r>
            <a:endParaRPr b="1" sz="2300">
              <a:solidFill>
                <a:srgbClr val="073763"/>
              </a:solidFill>
              <a:latin typeface="Lato"/>
              <a:ea typeface="Lato"/>
              <a:cs typeface="Lato"/>
              <a:sym typeface="Lato"/>
            </a:endParaRPr>
          </a:p>
          <a:p>
            <a:pPr indent="0" lvl="0" marL="0" rtl="0" algn="ctr">
              <a:lnSpc>
                <a:spcPct val="90000"/>
              </a:lnSpc>
              <a:spcBef>
                <a:spcPts val="0"/>
              </a:spcBef>
              <a:spcAft>
                <a:spcPts val="0"/>
              </a:spcAft>
              <a:buNone/>
            </a:pPr>
            <a:r>
              <a:rPr b="1" lang="en" sz="2300">
                <a:solidFill>
                  <a:srgbClr val="073763"/>
                </a:solidFill>
                <a:latin typeface="Lato"/>
                <a:ea typeface="Lato"/>
                <a:cs typeface="Lato"/>
                <a:sym typeface="Lato"/>
              </a:rPr>
              <a:t>modern dan jauh lebih canggih</a:t>
            </a:r>
            <a:endParaRPr b="1" sz="2300">
              <a:solidFill>
                <a:srgbClr val="073763"/>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49"/>
          <p:cNvSpPr txBox="1"/>
          <p:nvPr/>
        </p:nvSpPr>
        <p:spPr>
          <a:xfrm>
            <a:off x="461800" y="1623975"/>
            <a:ext cx="7960200" cy="1721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4000">
                <a:solidFill>
                  <a:schemeClr val="lt1"/>
                </a:solidFill>
                <a:latin typeface="Roboto"/>
                <a:ea typeface="Roboto"/>
                <a:cs typeface="Roboto"/>
                <a:sym typeface="Roboto"/>
              </a:rPr>
              <a:t>EVALUASI</a:t>
            </a:r>
            <a:r>
              <a:rPr b="1" lang="en" sz="4000">
                <a:solidFill>
                  <a:schemeClr val="lt1"/>
                </a:solidFill>
                <a:latin typeface="Roboto"/>
                <a:ea typeface="Roboto"/>
                <a:cs typeface="Roboto"/>
                <a:sym typeface="Roboto"/>
              </a:rPr>
              <a:t> PEMBELAJARAN </a:t>
            </a:r>
            <a:br>
              <a:rPr b="1" lang="en" sz="4000">
                <a:solidFill>
                  <a:schemeClr val="lt1"/>
                </a:solidFill>
                <a:latin typeface="Roboto"/>
                <a:ea typeface="Roboto"/>
                <a:cs typeface="Roboto"/>
                <a:sym typeface="Roboto"/>
              </a:rPr>
            </a:br>
            <a:r>
              <a:rPr b="1" lang="en" sz="4000">
                <a:solidFill>
                  <a:schemeClr val="lt1"/>
                </a:solidFill>
                <a:latin typeface="Roboto"/>
                <a:ea typeface="Roboto"/>
                <a:cs typeface="Roboto"/>
                <a:sym typeface="Roboto"/>
              </a:rPr>
              <a:t>DI INDONESIA</a:t>
            </a:r>
            <a:endParaRPr b="1" sz="4000">
              <a:solidFill>
                <a:schemeClr val="lt1"/>
              </a:solidFill>
              <a:latin typeface="Roboto"/>
              <a:ea typeface="Roboto"/>
              <a:cs typeface="Roboto"/>
              <a:sym typeface="Roboto"/>
            </a:endParaRPr>
          </a:p>
        </p:txBody>
      </p:sp>
      <p:sp>
        <p:nvSpPr>
          <p:cNvPr id="798" name="Google Shape;798;p149"/>
          <p:cNvSpPr txBox="1"/>
          <p:nvPr/>
        </p:nvSpPr>
        <p:spPr>
          <a:xfrm>
            <a:off x="3292500" y="1264725"/>
            <a:ext cx="2656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Arial Rounded"/>
                <a:ea typeface="Arial Rounded"/>
                <a:cs typeface="Arial Rounded"/>
                <a:sym typeface="Arial Rounded"/>
              </a:rPr>
              <a:t>FAKTA TENTANG</a:t>
            </a:r>
            <a:endParaRPr sz="2200">
              <a:solidFill>
                <a:schemeClr val="lt1"/>
              </a:solidFill>
              <a:latin typeface="Arial Rounded"/>
              <a:ea typeface="Arial Rounded"/>
              <a:cs typeface="Arial Rounded"/>
              <a:sym typeface="Arial Rounded"/>
            </a:endParaRPr>
          </a:p>
        </p:txBody>
      </p:sp>
      <p:pic>
        <p:nvPicPr>
          <p:cNvPr id="799" name="Google Shape;799;p149"/>
          <p:cNvPicPr preferRelativeResize="0"/>
          <p:nvPr/>
        </p:nvPicPr>
        <p:blipFill>
          <a:blip r:embed="rId3">
            <a:alphaModFix/>
          </a:blip>
          <a:stretch>
            <a:fillRect/>
          </a:stretch>
        </p:blipFill>
        <p:spPr>
          <a:xfrm>
            <a:off x="0" y="3890725"/>
            <a:ext cx="9144000" cy="1252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50"/>
          <p:cNvSpPr/>
          <p:nvPr/>
        </p:nvSpPr>
        <p:spPr>
          <a:xfrm>
            <a:off x="0" y="0"/>
            <a:ext cx="9144000" cy="443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50"/>
          <p:cNvSpPr txBox="1"/>
          <p:nvPr/>
        </p:nvSpPr>
        <p:spPr>
          <a:xfrm>
            <a:off x="0" y="605200"/>
            <a:ext cx="91440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FF0000"/>
                </a:solidFill>
                <a:latin typeface="Calibri"/>
                <a:ea typeface="Calibri"/>
                <a:cs typeface="Calibri"/>
                <a:sym typeface="Calibri"/>
              </a:rPr>
              <a:t>100 TAHUN </a:t>
            </a:r>
            <a:r>
              <a:rPr b="1" lang="en" sz="2400">
                <a:solidFill>
                  <a:srgbClr val="073763"/>
                </a:solidFill>
                <a:latin typeface="Calibri"/>
                <a:ea typeface="Calibri"/>
                <a:cs typeface="Calibri"/>
                <a:sym typeface="Calibri"/>
              </a:rPr>
              <a:t>LEBIH …</a:t>
            </a:r>
            <a:endParaRPr b="1" sz="2400">
              <a:solidFill>
                <a:srgbClr val="073763"/>
              </a:solidFill>
              <a:latin typeface="Calibri"/>
              <a:ea typeface="Calibri"/>
              <a:cs typeface="Calibri"/>
              <a:sym typeface="Calibri"/>
            </a:endParaRPr>
          </a:p>
          <a:p>
            <a:pPr indent="0" lvl="0" marL="0" rtl="0" algn="ctr">
              <a:lnSpc>
                <a:spcPct val="90000"/>
              </a:lnSpc>
              <a:spcBef>
                <a:spcPts val="0"/>
              </a:spcBef>
              <a:spcAft>
                <a:spcPts val="0"/>
              </a:spcAft>
              <a:buNone/>
            </a:pPr>
            <a:r>
              <a:rPr b="1" lang="en" sz="2400">
                <a:solidFill>
                  <a:srgbClr val="073763"/>
                </a:solidFill>
                <a:latin typeface="Calibri"/>
                <a:ea typeface="Calibri"/>
                <a:cs typeface="Calibri"/>
                <a:sym typeface="Calibri"/>
              </a:rPr>
              <a:t>Dunia Pendidikan Indonesia menggunakan kertas </a:t>
            </a:r>
            <a:br>
              <a:rPr b="1" lang="en" sz="2400">
                <a:solidFill>
                  <a:srgbClr val="073763"/>
                </a:solidFill>
                <a:latin typeface="Calibri"/>
                <a:ea typeface="Calibri"/>
                <a:cs typeface="Calibri"/>
                <a:sym typeface="Calibri"/>
              </a:rPr>
            </a:br>
            <a:r>
              <a:rPr b="1" lang="en" sz="2400">
                <a:solidFill>
                  <a:srgbClr val="073763"/>
                </a:solidFill>
                <a:latin typeface="Calibri"/>
                <a:ea typeface="Calibri"/>
                <a:cs typeface="Calibri"/>
                <a:sym typeface="Calibri"/>
              </a:rPr>
              <a:t>sebagai sarana untuk evaluasi pembelajaran.</a:t>
            </a:r>
            <a:endParaRPr b="1" sz="2400">
              <a:solidFill>
                <a:srgbClr val="073763"/>
              </a:solidFill>
              <a:latin typeface="Calibri"/>
              <a:ea typeface="Calibri"/>
              <a:cs typeface="Calibri"/>
              <a:sym typeface="Calibri"/>
            </a:endParaRPr>
          </a:p>
        </p:txBody>
      </p:sp>
      <p:pic>
        <p:nvPicPr>
          <p:cNvPr id="806" name="Google Shape;806;p150"/>
          <p:cNvPicPr preferRelativeResize="0"/>
          <p:nvPr/>
        </p:nvPicPr>
        <p:blipFill rotWithShape="1">
          <a:blip r:embed="rId3">
            <a:alphaModFix/>
          </a:blip>
          <a:srcRect b="0" l="2543" r="2543" t="0"/>
          <a:stretch/>
        </p:blipFill>
        <p:spPr>
          <a:xfrm>
            <a:off x="652525" y="1930375"/>
            <a:ext cx="3919474" cy="2200501"/>
          </a:xfrm>
          <a:prstGeom prst="rect">
            <a:avLst/>
          </a:prstGeom>
          <a:noFill/>
          <a:ln>
            <a:noFill/>
          </a:ln>
        </p:spPr>
      </p:pic>
      <p:pic>
        <p:nvPicPr>
          <p:cNvPr id="807" name="Google Shape;807;p150"/>
          <p:cNvPicPr preferRelativeResize="0"/>
          <p:nvPr/>
        </p:nvPicPr>
        <p:blipFill rotWithShape="1">
          <a:blip r:embed="rId4">
            <a:alphaModFix/>
          </a:blip>
          <a:srcRect b="5697" l="0" r="0" t="5697"/>
          <a:stretch/>
        </p:blipFill>
        <p:spPr>
          <a:xfrm>
            <a:off x="4809875" y="1930375"/>
            <a:ext cx="3720648" cy="2200501"/>
          </a:xfrm>
          <a:prstGeom prst="rect">
            <a:avLst/>
          </a:prstGeom>
          <a:noFill/>
          <a:ln>
            <a:noFill/>
          </a:ln>
        </p:spPr>
      </p:pic>
      <p:sp>
        <p:nvSpPr>
          <p:cNvPr id="808" name="Google Shape;808;p150"/>
          <p:cNvSpPr txBox="1"/>
          <p:nvPr/>
        </p:nvSpPr>
        <p:spPr>
          <a:xfrm>
            <a:off x="1157575" y="4459525"/>
            <a:ext cx="66177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lt1"/>
                </a:solidFill>
                <a:latin typeface="Lato"/>
                <a:ea typeface="Lato"/>
                <a:cs typeface="Lato"/>
                <a:sym typeface="Lato"/>
              </a:rPr>
              <a:t>mahal biaya fotocopy &amp; guru sulit koreksi</a:t>
            </a:r>
            <a:endParaRPr b="1" sz="2500">
              <a:solidFill>
                <a:schemeClr val="lt1"/>
              </a:solidFill>
              <a:latin typeface="Lato"/>
              <a:ea typeface="Lato"/>
              <a:cs typeface="Lato"/>
              <a:sym typeface="Lato"/>
            </a:endParaRPr>
          </a:p>
        </p:txBody>
      </p:sp>
      <p:sp>
        <p:nvSpPr>
          <p:cNvPr id="809" name="Google Shape;809;p150"/>
          <p:cNvSpPr txBox="1"/>
          <p:nvPr/>
        </p:nvSpPr>
        <p:spPr>
          <a:xfrm>
            <a:off x="115701" y="69175"/>
            <a:ext cx="35601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660000"/>
                </a:solidFill>
                <a:latin typeface="Lato"/>
                <a:ea typeface="Lato"/>
                <a:cs typeface="Lato"/>
                <a:sym typeface="Lato"/>
              </a:rPr>
              <a:t>#EVALUASI PEMBELAJARAN#</a:t>
            </a:r>
            <a:endParaRPr b="1" sz="1800">
              <a:solidFill>
                <a:srgbClr val="660000"/>
              </a:solidFill>
              <a:latin typeface="Lato"/>
              <a:ea typeface="Lato"/>
              <a:cs typeface="Lato"/>
              <a:sym typeface="Lato"/>
            </a:endParaRPr>
          </a:p>
        </p:txBody>
      </p:sp>
      <p:sp>
        <p:nvSpPr>
          <p:cNvPr id="810" name="Google Shape;810;p150"/>
          <p:cNvSpPr/>
          <p:nvPr/>
        </p:nvSpPr>
        <p:spPr>
          <a:xfrm rot="10800000">
            <a:off x="5713625" y="100"/>
            <a:ext cx="3453000" cy="19962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50"/>
          <p:cNvSpPr txBox="1"/>
          <p:nvPr/>
        </p:nvSpPr>
        <p:spPr>
          <a:xfrm>
            <a:off x="7539250" y="90100"/>
            <a:ext cx="1437300" cy="607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en" sz="2400">
                <a:solidFill>
                  <a:srgbClr val="CC0000"/>
                </a:solidFill>
              </a:rPr>
              <a:t>FAKTA !</a:t>
            </a:r>
            <a:endParaRPr b="1" sz="2400">
              <a:solidFill>
                <a:srgbClr val="CC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51"/>
          <p:cNvSpPr/>
          <p:nvPr/>
        </p:nvSpPr>
        <p:spPr>
          <a:xfrm>
            <a:off x="3391650" y="0"/>
            <a:ext cx="5752500" cy="280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51"/>
          <p:cNvSpPr txBox="1"/>
          <p:nvPr/>
        </p:nvSpPr>
        <p:spPr>
          <a:xfrm>
            <a:off x="3890725" y="222275"/>
            <a:ext cx="5581500" cy="741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900">
                <a:solidFill>
                  <a:srgbClr val="073763"/>
                </a:solidFill>
                <a:latin typeface="Calibri"/>
                <a:ea typeface="Calibri"/>
                <a:cs typeface="Calibri"/>
                <a:sym typeface="Calibri"/>
              </a:rPr>
              <a:t>Kegiatan Asesmen Konvensional</a:t>
            </a:r>
            <a:endParaRPr b="1" sz="2900">
              <a:solidFill>
                <a:srgbClr val="073763"/>
              </a:solidFill>
              <a:latin typeface="Calibri"/>
              <a:ea typeface="Calibri"/>
              <a:cs typeface="Calibri"/>
              <a:sym typeface="Calibri"/>
            </a:endParaRPr>
          </a:p>
          <a:p>
            <a:pPr indent="0" lvl="0" marL="0" rtl="0" algn="l">
              <a:lnSpc>
                <a:spcPct val="90000"/>
              </a:lnSpc>
              <a:spcBef>
                <a:spcPts val="0"/>
              </a:spcBef>
              <a:spcAft>
                <a:spcPts val="0"/>
              </a:spcAft>
              <a:buNone/>
            </a:pPr>
            <a:r>
              <a:rPr b="1" lang="en" sz="2900">
                <a:solidFill>
                  <a:srgbClr val="073763"/>
                </a:solidFill>
                <a:latin typeface="Calibri"/>
                <a:ea typeface="Calibri"/>
                <a:cs typeface="Calibri"/>
                <a:sym typeface="Calibri"/>
              </a:rPr>
              <a:t>REPOT DAN MAHAL</a:t>
            </a:r>
            <a:endParaRPr b="1" sz="2900">
              <a:solidFill>
                <a:srgbClr val="073763"/>
              </a:solidFill>
              <a:latin typeface="Calibri"/>
              <a:ea typeface="Calibri"/>
              <a:cs typeface="Calibri"/>
              <a:sym typeface="Calibri"/>
            </a:endParaRPr>
          </a:p>
        </p:txBody>
      </p:sp>
      <p:sp>
        <p:nvSpPr>
          <p:cNvPr id="818" name="Google Shape;818;p151"/>
          <p:cNvSpPr txBox="1"/>
          <p:nvPr/>
        </p:nvSpPr>
        <p:spPr>
          <a:xfrm>
            <a:off x="3972200" y="3375750"/>
            <a:ext cx="49194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orbel"/>
                <a:ea typeface="Corbel"/>
                <a:cs typeface="Corbel"/>
                <a:sym typeface="Corbel"/>
              </a:rPr>
              <a:t>Ujian dibatasi karena alasan biaya dan tenaga. Akibatnya </a:t>
            </a:r>
            <a:r>
              <a:rPr lang="en" sz="1900">
                <a:solidFill>
                  <a:schemeClr val="lt1"/>
                </a:solidFill>
                <a:latin typeface="Corbel"/>
                <a:ea typeface="Corbel"/>
                <a:cs typeface="Corbel"/>
                <a:sym typeface="Corbel"/>
              </a:rPr>
              <a:t>Bimbel yang mahal jadi laris-manis karena orangtua tak ingin anaknya tertinggal pelajaran</a:t>
            </a:r>
            <a:endParaRPr sz="1900">
              <a:solidFill>
                <a:schemeClr val="lt1"/>
              </a:solidFill>
              <a:latin typeface="Corbel"/>
              <a:ea typeface="Corbel"/>
              <a:cs typeface="Corbel"/>
              <a:sym typeface="Corbel"/>
            </a:endParaRPr>
          </a:p>
        </p:txBody>
      </p:sp>
      <p:sp>
        <p:nvSpPr>
          <p:cNvPr id="819" name="Google Shape;819;p151"/>
          <p:cNvSpPr txBox="1"/>
          <p:nvPr/>
        </p:nvSpPr>
        <p:spPr>
          <a:xfrm>
            <a:off x="3840150" y="1355649"/>
            <a:ext cx="4855500" cy="13593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073763"/>
              </a:buClr>
              <a:buSzPts val="1900"/>
              <a:buFont typeface="Lato"/>
              <a:buChar char="●"/>
            </a:pPr>
            <a:r>
              <a:rPr b="1" lang="en" sz="1900">
                <a:solidFill>
                  <a:srgbClr val="CC0000"/>
                </a:solidFill>
                <a:latin typeface="Lato"/>
                <a:ea typeface="Lato"/>
                <a:cs typeface="Lato"/>
                <a:sym typeface="Lato"/>
              </a:rPr>
              <a:t>Lama dan sulit</a:t>
            </a:r>
            <a:r>
              <a:rPr lang="en" sz="1900">
                <a:solidFill>
                  <a:srgbClr val="073763"/>
                </a:solidFill>
                <a:latin typeface="Lato"/>
                <a:ea typeface="Lato"/>
                <a:cs typeface="Lato"/>
                <a:sym typeface="Lato"/>
              </a:rPr>
              <a:t> menyiapkan paket soal</a:t>
            </a:r>
            <a:endParaRPr sz="1900">
              <a:solidFill>
                <a:srgbClr val="073763"/>
              </a:solidFill>
              <a:latin typeface="Lato"/>
              <a:ea typeface="Lato"/>
              <a:cs typeface="Lato"/>
              <a:sym typeface="Lato"/>
            </a:endParaRPr>
          </a:p>
          <a:p>
            <a:pPr indent="-349250" lvl="0" marL="457200" rtl="0" algn="l">
              <a:spcBef>
                <a:spcPts val="0"/>
              </a:spcBef>
              <a:spcAft>
                <a:spcPts val="0"/>
              </a:spcAft>
              <a:buClr>
                <a:srgbClr val="073763"/>
              </a:buClr>
              <a:buSzPts val="1900"/>
              <a:buFont typeface="Lato"/>
              <a:buChar char="●"/>
            </a:pPr>
            <a:r>
              <a:rPr lang="en" sz="1900">
                <a:solidFill>
                  <a:srgbClr val="073763"/>
                </a:solidFill>
                <a:latin typeface="Lato"/>
                <a:ea typeface="Lato"/>
                <a:cs typeface="Lato"/>
                <a:sym typeface="Lato"/>
              </a:rPr>
              <a:t>Biaya fotocopy kertas = </a:t>
            </a:r>
            <a:r>
              <a:rPr b="1" lang="en" sz="1900">
                <a:solidFill>
                  <a:srgbClr val="CC0000"/>
                </a:solidFill>
                <a:latin typeface="Lato"/>
                <a:ea typeface="Lato"/>
                <a:cs typeface="Lato"/>
                <a:sym typeface="Lato"/>
              </a:rPr>
              <a:t>mahal</a:t>
            </a:r>
            <a:endParaRPr b="1" sz="1900">
              <a:solidFill>
                <a:srgbClr val="CC0000"/>
              </a:solidFill>
              <a:latin typeface="Lato"/>
              <a:ea typeface="Lato"/>
              <a:cs typeface="Lato"/>
              <a:sym typeface="Lato"/>
            </a:endParaRPr>
          </a:p>
          <a:p>
            <a:pPr indent="-349250" lvl="0" marL="457200" rtl="0" algn="l">
              <a:spcBef>
                <a:spcPts val="0"/>
              </a:spcBef>
              <a:spcAft>
                <a:spcPts val="0"/>
              </a:spcAft>
              <a:buClr>
                <a:srgbClr val="073763"/>
              </a:buClr>
              <a:buSzPts val="1900"/>
              <a:buFont typeface="Lato"/>
              <a:buChar char="●"/>
            </a:pPr>
            <a:r>
              <a:rPr lang="en" sz="1900">
                <a:solidFill>
                  <a:srgbClr val="073763"/>
                </a:solidFill>
                <a:latin typeface="Lato"/>
                <a:ea typeface="Lato"/>
                <a:cs typeface="Lato"/>
                <a:sym typeface="Lato"/>
              </a:rPr>
              <a:t>Cek nilai adalah pekerjaan </a:t>
            </a:r>
            <a:r>
              <a:rPr b="1" lang="en" sz="1900">
                <a:solidFill>
                  <a:srgbClr val="CC0000"/>
                </a:solidFill>
                <a:latin typeface="Lato"/>
                <a:ea typeface="Lato"/>
                <a:cs typeface="Lato"/>
                <a:sym typeface="Lato"/>
              </a:rPr>
              <a:t>menjemukan</a:t>
            </a:r>
            <a:endParaRPr b="1" sz="3000">
              <a:solidFill>
                <a:srgbClr val="CC0000"/>
              </a:solidFill>
              <a:latin typeface="Lato"/>
              <a:ea typeface="Lato"/>
              <a:cs typeface="Lato"/>
              <a:sym typeface="Lato"/>
            </a:endParaRPr>
          </a:p>
        </p:txBody>
      </p:sp>
      <p:pic>
        <p:nvPicPr>
          <p:cNvPr id="820" name="Google Shape;820;p151"/>
          <p:cNvPicPr preferRelativeResize="0"/>
          <p:nvPr/>
        </p:nvPicPr>
        <p:blipFill>
          <a:blip r:embed="rId3">
            <a:alphaModFix/>
          </a:blip>
          <a:stretch>
            <a:fillRect/>
          </a:stretch>
        </p:blipFill>
        <p:spPr>
          <a:xfrm>
            <a:off x="0" y="0"/>
            <a:ext cx="3758325" cy="2801671"/>
          </a:xfrm>
          <a:prstGeom prst="rect">
            <a:avLst/>
          </a:prstGeom>
          <a:noFill/>
          <a:ln>
            <a:noFill/>
          </a:ln>
        </p:spPr>
      </p:pic>
      <p:pic>
        <p:nvPicPr>
          <p:cNvPr id="821" name="Google Shape;821;p151"/>
          <p:cNvPicPr preferRelativeResize="0"/>
          <p:nvPr/>
        </p:nvPicPr>
        <p:blipFill>
          <a:blip r:embed="rId4">
            <a:alphaModFix/>
          </a:blip>
          <a:stretch>
            <a:fillRect/>
          </a:stretch>
        </p:blipFill>
        <p:spPr>
          <a:xfrm>
            <a:off x="0" y="2801672"/>
            <a:ext cx="3758323" cy="23418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ygge general by Slidesgo">
  <a:themeElements>
    <a:clrScheme name="Simple Light">
      <a:dk1>
        <a:srgbClr val="FBFBFB"/>
      </a:dk1>
      <a:lt1>
        <a:srgbClr val="434343"/>
      </a:lt1>
      <a:dk2>
        <a:srgbClr val="FCE5CD"/>
      </a:dk2>
      <a:lt2>
        <a:srgbClr val="E6B8AF"/>
      </a:lt2>
      <a:accent1>
        <a:srgbClr val="D0E0E3"/>
      </a:accent1>
      <a:accent2>
        <a:srgbClr val="76A5AF"/>
      </a:accent2>
      <a:accent3>
        <a:srgbClr val="FBFBFB"/>
      </a:accent3>
      <a:accent4>
        <a:srgbClr val="434343"/>
      </a:accent4>
      <a:accent5>
        <a:srgbClr val="FCE5CD"/>
      </a:accent5>
      <a:accent6>
        <a:srgbClr val="E6B8A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ygge general by Slidesgo">
  <a:themeElements>
    <a:clrScheme name="Simple Light">
      <a:dk1>
        <a:srgbClr val="FBFBFB"/>
      </a:dk1>
      <a:lt1>
        <a:srgbClr val="434343"/>
      </a:lt1>
      <a:dk2>
        <a:srgbClr val="FCE5CD"/>
      </a:dk2>
      <a:lt2>
        <a:srgbClr val="E6B8AF"/>
      </a:lt2>
      <a:accent1>
        <a:srgbClr val="D0E0E3"/>
      </a:accent1>
      <a:accent2>
        <a:srgbClr val="76A5AF"/>
      </a:accent2>
      <a:accent3>
        <a:srgbClr val="FBFBFB"/>
      </a:accent3>
      <a:accent4>
        <a:srgbClr val="434343"/>
      </a:accent4>
      <a:accent5>
        <a:srgbClr val="FCE5CD"/>
      </a:accent5>
      <a:accent6>
        <a:srgbClr val="E6B8A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3E89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Hygge general by Slidesgo">
  <a:themeElements>
    <a:clrScheme name="Simple Light">
      <a:dk1>
        <a:srgbClr val="FBFBFB"/>
      </a:dk1>
      <a:lt1>
        <a:srgbClr val="434343"/>
      </a:lt1>
      <a:dk2>
        <a:srgbClr val="FCE5CD"/>
      </a:dk2>
      <a:lt2>
        <a:srgbClr val="E6B8AF"/>
      </a:lt2>
      <a:accent1>
        <a:srgbClr val="D0E0E3"/>
      </a:accent1>
      <a:accent2>
        <a:srgbClr val="76A5AF"/>
      </a:accent2>
      <a:accent3>
        <a:srgbClr val="FBFBFB"/>
      </a:accent3>
      <a:accent4>
        <a:srgbClr val="434343"/>
      </a:accent4>
      <a:accent5>
        <a:srgbClr val="FCE5CD"/>
      </a:accent5>
      <a:accent6>
        <a:srgbClr val="E6B8A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